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8" r:id="rId2"/>
    <p:sldId id="360" r:id="rId3"/>
    <p:sldId id="313" r:id="rId4"/>
    <p:sldId id="347" r:id="rId5"/>
    <p:sldId id="363" r:id="rId6"/>
    <p:sldId id="323" r:id="rId7"/>
    <p:sldId id="336" r:id="rId8"/>
    <p:sldId id="362" r:id="rId9"/>
    <p:sldId id="357" r:id="rId10"/>
    <p:sldId id="358" r:id="rId11"/>
    <p:sldId id="314" r:id="rId12"/>
    <p:sldId id="315" r:id="rId13"/>
    <p:sldId id="345" r:id="rId14"/>
    <p:sldId id="344" r:id="rId15"/>
    <p:sldId id="331" r:id="rId16"/>
    <p:sldId id="342" r:id="rId17"/>
    <p:sldId id="3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F0AE00"/>
    <a:srgbClr val="4C9D4C"/>
    <a:srgbClr val="91A80A"/>
    <a:srgbClr val="ADC909"/>
    <a:srgbClr val="F0E720"/>
    <a:srgbClr val="1EBAED"/>
    <a:srgbClr val="00A387"/>
    <a:srgbClr val="FFFFFF"/>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8845" autoAdjust="0"/>
  </p:normalViewPr>
  <p:slideViewPr>
    <p:cSldViewPr snapToGrid="0">
      <p:cViewPr>
        <p:scale>
          <a:sx n="75" d="100"/>
          <a:sy n="75" d="100"/>
        </p:scale>
        <p:origin x="2148" y="6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9B8194CC-06A7-4039-A2FC-8F73473A54E3}"/>
    <pc:docChg chg="undo redo custSel addSld delSld modSld modMainMaster">
      <pc:chgData name="Eric Lunnin (Kforce)" userId="39584a29-d273-41cd-a0f9-2fd8cc174408" providerId="ADAL" clId="{9B8194CC-06A7-4039-A2FC-8F73473A54E3}" dt="2017-06-29T17:20:04.933" v="2443" actId="1076"/>
      <pc:docMkLst>
        <pc:docMk/>
      </pc:docMkLst>
      <pc:sldChg chg="modSp">
        <pc:chgData name="Eric Lunnin (Kforce)" userId="39584a29-d273-41cd-a0f9-2fd8cc174408" providerId="ADAL" clId="{9B8194CC-06A7-4039-A2FC-8F73473A54E3}" dt="2017-06-28T17:04:50.555" v="27" actId="20577"/>
        <pc:sldMkLst>
          <pc:docMk/>
          <pc:sldMk cId="65248757" sldId="298"/>
        </pc:sldMkLst>
        <pc:spChg chg="mod">
          <ac:chgData name="Eric Lunnin (Kforce)" userId="39584a29-d273-41cd-a0f9-2fd8cc174408" providerId="ADAL" clId="{9B8194CC-06A7-4039-A2FC-8F73473A54E3}" dt="2017-06-28T17:04:50.555" v="27" actId="20577"/>
          <ac:spMkLst>
            <pc:docMk/>
            <pc:sldMk cId="65248757" sldId="298"/>
            <ac:spMk id="4" creationId="{00000000-0000-0000-0000-000000000000}"/>
          </ac:spMkLst>
        </pc:spChg>
      </pc:sldChg>
      <pc:sldChg chg="modSp">
        <pc:chgData name="Eric Lunnin (Kforce)" userId="39584a29-d273-41cd-a0f9-2fd8cc174408" providerId="ADAL" clId="{9B8194CC-06A7-4039-A2FC-8F73473A54E3}" dt="2017-06-28T17:05:22.157" v="55" actId="20577"/>
        <pc:sldMkLst>
          <pc:docMk/>
          <pc:sldMk cId="4268559002" sldId="313"/>
        </pc:sldMkLst>
        <pc:spChg chg="mod">
          <ac:chgData name="Eric Lunnin (Kforce)" userId="39584a29-d273-41cd-a0f9-2fd8cc174408" providerId="ADAL" clId="{9B8194CC-06A7-4039-A2FC-8F73473A54E3}" dt="2017-06-28T17:05:22.157" v="55" actId="20577"/>
          <ac:spMkLst>
            <pc:docMk/>
            <pc:sldMk cId="4268559002" sldId="313"/>
            <ac:spMk id="2" creationId="{00000000-0000-0000-0000-000000000000}"/>
          </ac:spMkLst>
        </pc:spChg>
      </pc:sldChg>
      <pc:sldChg chg="addSp delSp modSp">
        <pc:chgData name="Eric Lunnin (Kforce)" userId="39584a29-d273-41cd-a0f9-2fd8cc174408" providerId="ADAL" clId="{9B8194CC-06A7-4039-A2FC-8F73473A54E3}" dt="2017-06-29T13:09:10.370" v="728" actId="20577"/>
        <pc:sldMkLst>
          <pc:docMk/>
          <pc:sldMk cId="600123174" sldId="323"/>
        </pc:sldMkLst>
        <pc:spChg chg="add mod">
          <ac:chgData name="Eric Lunnin (Kforce)" userId="39584a29-d273-41cd-a0f9-2fd8cc174408" providerId="ADAL" clId="{9B8194CC-06A7-4039-A2FC-8F73473A54E3}" dt="2017-06-29T13:06:19.389" v="622" actId="20577"/>
          <ac:spMkLst>
            <pc:docMk/>
            <pc:sldMk cId="600123174" sldId="323"/>
            <ac:spMk id="8" creationId="{470AC03F-7562-4BF6-B0C5-0E46B67AF2D3}"/>
          </ac:spMkLst>
        </pc:spChg>
        <pc:spChg chg="mod">
          <ac:chgData name="Eric Lunnin (Kforce)" userId="39584a29-d273-41cd-a0f9-2fd8cc174408" providerId="ADAL" clId="{9B8194CC-06A7-4039-A2FC-8F73473A54E3}" dt="2017-06-29T13:09:10.370" v="728" actId="20577"/>
          <ac:spMkLst>
            <pc:docMk/>
            <pc:sldMk cId="600123174" sldId="323"/>
            <ac:spMk id="58" creationId="{87D9939F-9B5B-416E-A296-0F86D3A0C88C}"/>
          </ac:spMkLst>
        </pc:spChg>
        <pc:spChg chg="add mod">
          <ac:chgData name="Eric Lunnin (Kforce)" userId="39584a29-d273-41cd-a0f9-2fd8cc174408" providerId="ADAL" clId="{9B8194CC-06A7-4039-A2FC-8F73473A54E3}" dt="2017-06-29T13:07:37.038" v="661" actId="6549"/>
          <ac:spMkLst>
            <pc:docMk/>
            <pc:sldMk cId="600123174" sldId="323"/>
            <ac:spMk id="10" creationId="{98D22BE8-B223-4881-BE4E-36C6DF07A8E1}"/>
          </ac:spMkLst>
        </pc:spChg>
        <pc:spChg chg="add mod">
          <ac:chgData name="Eric Lunnin (Kforce)" userId="39584a29-d273-41cd-a0f9-2fd8cc174408" providerId="ADAL" clId="{9B8194CC-06A7-4039-A2FC-8F73473A54E3}" dt="2017-06-29T13:07:51.219" v="663" actId="108"/>
          <ac:spMkLst>
            <pc:docMk/>
            <pc:sldMk cId="600123174" sldId="323"/>
            <ac:spMk id="9" creationId="{51301390-C69C-4863-9328-40B1DD76DD55}"/>
          </ac:spMkLst>
        </pc:spChg>
        <pc:spChg chg="mod">
          <ac:chgData name="Eric Lunnin (Kforce)" userId="39584a29-d273-41cd-a0f9-2fd8cc174408" providerId="ADAL" clId="{9B8194CC-06A7-4039-A2FC-8F73473A54E3}" dt="2017-06-29T13:06:37.459" v="625" actId="1076"/>
          <ac:spMkLst>
            <pc:docMk/>
            <pc:sldMk cId="600123174" sldId="323"/>
            <ac:spMk id="57" creationId="{5731A9EF-A38D-4499-91A0-8A1916FAC0CB}"/>
          </ac:spMkLst>
        </pc:spChg>
        <pc:spChg chg="add mod">
          <ac:chgData name="Eric Lunnin (Kforce)" userId="39584a29-d273-41cd-a0f9-2fd8cc174408" providerId="ADAL" clId="{9B8194CC-06A7-4039-A2FC-8F73473A54E3}" dt="2017-06-29T13:08:56.663" v="721" actId="1036"/>
          <ac:spMkLst>
            <pc:docMk/>
            <pc:sldMk cId="600123174" sldId="323"/>
            <ac:spMk id="11" creationId="{FA0CFED4-E8EE-4EBD-BD4A-FC894402BF45}"/>
          </ac:spMkLst>
        </pc:spChg>
        <pc:spChg chg="add mod">
          <ac:chgData name="Eric Lunnin (Kforce)" userId="39584a29-d273-41cd-a0f9-2fd8cc174408" providerId="ADAL" clId="{9B8194CC-06A7-4039-A2FC-8F73473A54E3}" dt="2017-06-29T13:06:44.111" v="627" actId="1036"/>
          <ac:spMkLst>
            <pc:docMk/>
            <pc:sldMk cId="600123174" sldId="323"/>
            <ac:spMk id="7" creationId="{B7680EBE-0DAE-4FE4-B5BD-A4B22A620593}"/>
          </ac:spMkLst>
        </pc:spChg>
        <pc:picChg chg="add mod ord">
          <ac:chgData name="Eric Lunnin (Kforce)" userId="39584a29-d273-41cd-a0f9-2fd8cc174408" providerId="ADAL" clId="{9B8194CC-06A7-4039-A2FC-8F73473A54E3}" dt="2017-06-29T13:04:20.556" v="552" actId="1076"/>
          <ac:picMkLst>
            <pc:docMk/>
            <pc:sldMk cId="600123174" sldId="323"/>
            <ac:picMk id="4" creationId="{8166FD07-AC4D-497C-B250-5800A1FF993F}"/>
          </ac:picMkLst>
        </pc:picChg>
        <pc:picChg chg="del">
          <ac:chgData name="Eric Lunnin (Kforce)" userId="39584a29-d273-41cd-a0f9-2fd8cc174408" providerId="ADAL" clId="{9B8194CC-06A7-4039-A2FC-8F73473A54E3}" dt="2017-06-29T13:03:11.583" v="539" actId="478"/>
          <ac:picMkLst>
            <pc:docMk/>
            <pc:sldMk cId="600123174" sldId="323"/>
            <ac:picMk id="3" creationId="{29C06C0C-FBAB-4AED-B5B0-64FF84F2C66B}"/>
          </ac:picMkLst>
        </pc:picChg>
      </pc:sldChg>
      <pc:sldChg chg="modSp">
        <pc:chgData name="Eric Lunnin (Kforce)" userId="39584a29-d273-41cd-a0f9-2fd8cc174408" providerId="ADAL" clId="{9B8194CC-06A7-4039-A2FC-8F73473A54E3}" dt="2017-06-28T17:05:37.157" v="85" actId="20577"/>
        <pc:sldMkLst>
          <pc:docMk/>
          <pc:sldMk cId="3539485425" sldId="336"/>
        </pc:sldMkLst>
        <pc:spChg chg="mod">
          <ac:chgData name="Eric Lunnin (Kforce)" userId="39584a29-d273-41cd-a0f9-2fd8cc174408" providerId="ADAL" clId="{9B8194CC-06A7-4039-A2FC-8F73473A54E3}" dt="2017-06-28T17:05:37.157" v="85" actId="20577"/>
          <ac:spMkLst>
            <pc:docMk/>
            <pc:sldMk cId="3539485425" sldId="336"/>
            <ac:spMk id="2" creationId="{00000000-0000-0000-0000-000000000000}"/>
          </ac:spMkLst>
        </pc:spChg>
      </pc:sldChg>
      <pc:sldChg chg="addSp delSp modSp">
        <pc:chgData name="Eric Lunnin (Kforce)" userId="39584a29-d273-41cd-a0f9-2fd8cc174408" providerId="ADAL" clId="{9B8194CC-06A7-4039-A2FC-8F73473A54E3}" dt="2017-06-28T18:20:25.217" v="319" actId="113"/>
        <pc:sldMkLst>
          <pc:docMk/>
          <pc:sldMk cId="3913545360" sldId="347"/>
        </pc:sldMkLst>
        <pc:spChg chg="mod">
          <ac:chgData name="Eric Lunnin (Kforce)" userId="39584a29-d273-41cd-a0f9-2fd8cc174408" providerId="ADAL" clId="{9B8194CC-06A7-4039-A2FC-8F73473A54E3}" dt="2017-06-28T18:20:25.217" v="319" actId="113"/>
          <ac:spMkLst>
            <pc:docMk/>
            <pc:sldMk cId="3913545360" sldId="347"/>
            <ac:spMk id="5" creationId="{00000000-0000-0000-0000-000000000000}"/>
          </ac:spMkLst>
        </pc:spChg>
        <pc:spChg chg="mod">
          <ac:chgData name="Eric Lunnin (Kforce)" userId="39584a29-d273-41cd-a0f9-2fd8cc174408" providerId="ADAL" clId="{9B8194CC-06A7-4039-A2FC-8F73473A54E3}" dt="2017-06-28T18:19:43.708" v="313" actId="0"/>
          <ac:spMkLst>
            <pc:docMk/>
            <pc:sldMk cId="3913545360" sldId="347"/>
            <ac:spMk id="36" creationId="{00000000-0000-0000-0000-000000000000}"/>
          </ac:spMkLst>
        </pc:spChg>
        <pc:grpChg chg="mod">
          <ac:chgData name="Eric Lunnin (Kforce)" userId="39584a29-d273-41cd-a0f9-2fd8cc174408" providerId="ADAL" clId="{9B8194CC-06A7-4039-A2FC-8F73473A54E3}" dt="2017-06-28T18:20:09.950" v="314" actId="0"/>
          <ac:grpSpMkLst>
            <pc:docMk/>
            <pc:sldMk cId="3913545360" sldId="347"/>
            <ac:grpSpMk id="8" creationId="{632540B2-8432-452F-8319-6C3D493C4004}"/>
          </ac:grpSpMkLst>
        </pc:grpChg>
        <pc:grpChg chg="add del">
          <ac:chgData name="Eric Lunnin (Kforce)" userId="39584a29-d273-41cd-a0f9-2fd8cc174408" providerId="ADAL" clId="{9B8194CC-06A7-4039-A2FC-8F73473A54E3}" dt="2017-06-28T18:20:11.685" v="315" actId="0"/>
          <ac:grpSpMkLst>
            <pc:docMk/>
            <pc:sldMk cId="3913545360" sldId="347"/>
            <ac:grpSpMk id="6" creationId="{AFC581F9-EECF-4558-BE3A-840726356BA8}"/>
          </ac:grpSpMkLst>
        </pc:grpChg>
        <pc:picChg chg="mod">
          <ac:chgData name="Eric Lunnin (Kforce)" userId="39584a29-d273-41cd-a0f9-2fd8cc174408" providerId="ADAL" clId="{9B8194CC-06A7-4039-A2FC-8F73473A54E3}" dt="2017-06-28T18:18:54.394" v="306" actId="14100"/>
          <ac:picMkLst>
            <pc:docMk/>
            <pc:sldMk cId="3913545360" sldId="347"/>
            <ac:picMk id="4" creationId="{D5D9C400-E1E0-44DB-8548-5975FA7AECF3}"/>
          </ac:picMkLst>
        </pc:picChg>
      </pc:sldChg>
      <pc:sldChg chg="modSp del">
        <pc:chgData name="Eric Lunnin (Kforce)" userId="39584a29-d273-41cd-a0f9-2fd8cc174408" providerId="ADAL" clId="{9B8194CC-06A7-4039-A2FC-8F73473A54E3}" dt="2017-06-29T16:21:39.538" v="1335" actId="2696"/>
        <pc:sldMkLst>
          <pc:docMk/>
          <pc:sldMk cId="1132266941" sldId="351"/>
        </pc:sldMkLst>
        <pc:grpChg chg="mod">
          <ac:chgData name="Eric Lunnin (Kforce)" userId="39584a29-d273-41cd-a0f9-2fd8cc174408" providerId="ADAL" clId="{9B8194CC-06A7-4039-A2FC-8F73473A54E3}" dt="2017-06-29T16:18:11.091" v="1334" actId="1076"/>
          <ac:grpSpMkLst>
            <pc:docMk/>
            <pc:sldMk cId="1132266941" sldId="351"/>
            <ac:grpSpMk id="14" creationId="{00000000-0000-0000-0000-000000000000}"/>
          </ac:grpSpMkLst>
        </pc:grpChg>
      </pc:sldChg>
      <pc:sldChg chg="addSp delSp modSp">
        <pc:chgData name="Eric Lunnin (Kforce)" userId="39584a29-d273-41cd-a0f9-2fd8cc174408" providerId="ADAL" clId="{9B8194CC-06A7-4039-A2FC-8F73473A54E3}" dt="2017-06-29T15:36:50.960" v="1332" actId="0"/>
        <pc:sldMkLst>
          <pc:docMk/>
          <pc:sldMk cId="2770422454" sldId="357"/>
        </pc:sldMkLst>
        <pc:spChg chg="del">
          <ac:chgData name="Eric Lunnin (Kforce)" userId="39584a29-d273-41cd-a0f9-2fd8cc174408" providerId="ADAL" clId="{9B8194CC-06A7-4039-A2FC-8F73473A54E3}" dt="2017-06-29T15:06:00.137" v="1247" actId="478"/>
          <ac:spMkLst>
            <pc:docMk/>
            <pc:sldMk cId="2770422454" sldId="357"/>
            <ac:spMk id="69" creationId="{2A2534F0-CFDC-4106-AC6F-710D875DA748}"/>
          </ac:spMkLst>
        </pc:spChg>
        <pc:spChg chg="mod">
          <ac:chgData name="Eric Lunnin (Kforce)" userId="39584a29-d273-41cd-a0f9-2fd8cc174408" providerId="ADAL" clId="{9B8194CC-06A7-4039-A2FC-8F73473A54E3}" dt="2017-06-29T15:35:33.978" v="1326" actId="0"/>
          <ac:spMkLst>
            <pc:docMk/>
            <pc:sldMk cId="2770422454" sldId="357"/>
            <ac:spMk id="61" creationId="{3EFDA7C6-71FE-4444-AF06-1985C8E88D38}"/>
          </ac:spMkLst>
        </pc:spChg>
        <pc:spChg chg="mod">
          <ac:chgData name="Eric Lunnin (Kforce)" userId="39584a29-d273-41cd-a0f9-2fd8cc174408" providerId="ADAL" clId="{9B8194CC-06A7-4039-A2FC-8F73473A54E3}" dt="2017-06-29T15:36:50.960" v="1332" actId="0"/>
          <ac:spMkLst>
            <pc:docMk/>
            <pc:sldMk cId="2770422454" sldId="357"/>
            <ac:spMk id="67" creationId="{C8746621-5EAE-4221-BBBE-9F8318B1E9BE}"/>
          </ac:spMkLst>
        </pc:spChg>
        <pc:spChg chg="del">
          <ac:chgData name="Eric Lunnin (Kforce)" userId="39584a29-d273-41cd-a0f9-2fd8cc174408" providerId="ADAL" clId="{9B8194CC-06A7-4039-A2FC-8F73473A54E3}" dt="2017-06-29T15:05:32.375" v="1243" actId="478"/>
          <ac:spMkLst>
            <pc:docMk/>
            <pc:sldMk cId="2770422454" sldId="357"/>
            <ac:spMk id="68" creationId="{D3CF33C9-1829-458D-95E3-53340907FA13}"/>
          </ac:spMkLst>
        </pc:spChg>
        <pc:spChg chg="mod">
          <ac:chgData name="Eric Lunnin (Kforce)" userId="39584a29-d273-41cd-a0f9-2fd8cc174408" providerId="ADAL" clId="{9B8194CC-06A7-4039-A2FC-8F73473A54E3}" dt="2017-06-29T15:36:23.894" v="1329" actId="0"/>
          <ac:spMkLst>
            <pc:docMk/>
            <pc:sldMk cId="2770422454" sldId="357"/>
            <ac:spMk id="62" creationId="{603D0E0C-1596-457C-B8E7-683AE83ABD3B}"/>
          </ac:spMkLst>
        </pc:spChg>
        <pc:spChg chg="mod">
          <ac:chgData name="Eric Lunnin (Kforce)" userId="39584a29-d273-41cd-a0f9-2fd8cc174408" providerId="ADAL" clId="{9B8194CC-06A7-4039-A2FC-8F73473A54E3}" dt="2017-06-29T15:36:41.376" v="1331" actId="0"/>
          <ac:spMkLst>
            <pc:docMk/>
            <pc:sldMk cId="2770422454" sldId="357"/>
            <ac:spMk id="63" creationId="{8CEC6695-62AB-49E1-BA04-ECB3284F41AC}"/>
          </ac:spMkLst>
        </pc:spChg>
        <pc:spChg chg="ord">
          <ac:chgData name="Eric Lunnin (Kforce)" userId="39584a29-d273-41cd-a0f9-2fd8cc174408" providerId="ADAL" clId="{9B8194CC-06A7-4039-A2FC-8F73473A54E3}" dt="2017-06-29T15:34:44.945" v="1319" actId="167"/>
          <ac:spMkLst>
            <pc:docMk/>
            <pc:sldMk cId="2770422454" sldId="357"/>
            <ac:spMk id="9" creationId="{56FED310-5275-4FA4-B279-59F29DF370BF}"/>
          </ac:spMkLst>
        </pc:spChg>
        <pc:spChg chg="mod">
          <ac:chgData name="Eric Lunnin (Kforce)" userId="39584a29-d273-41cd-a0f9-2fd8cc174408" providerId="ADAL" clId="{9B8194CC-06A7-4039-A2FC-8F73473A54E3}" dt="2017-06-29T15:28:50.978" v="1261" actId="0"/>
          <ac:spMkLst>
            <pc:docMk/>
            <pc:sldMk cId="2770422454" sldId="357"/>
            <ac:spMk id="12" creationId="{DA850EE4-EA93-4906-BF39-2F6EDD744ECC}"/>
          </ac:spMkLst>
        </pc:spChg>
        <pc:spChg chg="add mod ord">
          <ac:chgData name="Eric Lunnin (Kforce)" userId="39584a29-d273-41cd-a0f9-2fd8cc174408" providerId="ADAL" clId="{9B8194CC-06A7-4039-A2FC-8F73473A54E3}" dt="2017-06-29T15:35:11.565" v="1323" actId="14100"/>
          <ac:spMkLst>
            <pc:docMk/>
            <pc:sldMk cId="2770422454" sldId="357"/>
            <ac:spMk id="66" creationId="{C981D35E-F7BC-4295-8CCB-02C694092505}"/>
          </ac:spMkLst>
        </pc:spChg>
        <pc:spChg chg="add mod ord">
          <ac:chgData name="Eric Lunnin (Kforce)" userId="39584a29-d273-41cd-a0f9-2fd8cc174408" providerId="ADAL" clId="{9B8194CC-06A7-4039-A2FC-8F73473A54E3}" dt="2017-06-29T15:35:02.295" v="1320" actId="0"/>
          <ac:spMkLst>
            <pc:docMk/>
            <pc:sldMk cId="2770422454" sldId="357"/>
            <ac:spMk id="65" creationId="{E0BF7AC1-A7D0-497D-A31F-7C92FF92DB92}"/>
          </ac:spMkLst>
        </pc:spChg>
        <pc:spChg chg="mod">
          <ac:chgData name="Eric Lunnin (Kforce)" userId="39584a29-d273-41cd-a0f9-2fd8cc174408" providerId="ADAL" clId="{9B8194CC-06A7-4039-A2FC-8F73473A54E3}" dt="2017-06-29T15:35:24.411" v="1325" actId="0"/>
          <ac:spMkLst>
            <pc:docMk/>
            <pc:sldMk cId="2770422454" sldId="357"/>
            <ac:spMk id="60" creationId="{E32C60FD-F863-4580-AE38-B5731DFC43D1}"/>
          </ac:spMkLst>
        </pc:spChg>
        <pc:grpChg chg="del">
          <ac:chgData name="Eric Lunnin (Kforce)" userId="39584a29-d273-41cd-a0f9-2fd8cc174408" providerId="ADAL" clId="{9B8194CC-06A7-4039-A2FC-8F73473A54E3}" dt="2017-06-29T15:03:31.988" v="1076" actId="478"/>
          <ac:grpSpMkLst>
            <pc:docMk/>
            <pc:sldMk cId="2770422454" sldId="357"/>
            <ac:grpSpMk id="71" creationId="{77C9FE98-407B-48E3-A109-07391490ADA5}"/>
          </ac:grpSpMkLst>
        </pc:grpChg>
        <pc:grpChg chg="del mod">
          <ac:chgData name="Eric Lunnin (Kforce)" userId="39584a29-d273-41cd-a0f9-2fd8cc174408" providerId="ADAL" clId="{9B8194CC-06A7-4039-A2FC-8F73473A54E3}" dt="2017-06-29T15:28:35.822" v="1258" actId="478"/>
          <ac:grpSpMkLst>
            <pc:docMk/>
            <pc:sldMk cId="2770422454" sldId="357"/>
            <ac:grpSpMk id="55" creationId="{F7DFC4AA-9193-4BA9-8822-6D7136022A8D}"/>
          </ac:grpSpMkLst>
        </pc:grpChg>
        <pc:grpChg chg="mod">
          <ac:chgData name="Eric Lunnin (Kforce)" userId="39584a29-d273-41cd-a0f9-2fd8cc174408" providerId="ADAL" clId="{9B8194CC-06A7-4039-A2FC-8F73473A54E3}" dt="2017-06-29T15:32:35.196" v="1278" actId="0"/>
          <ac:grpSpMkLst>
            <pc:docMk/>
            <pc:sldMk cId="2770422454" sldId="357"/>
            <ac:grpSpMk id="57" creationId="{F5167F4C-4F5C-4056-A35B-F920BAB7CEAE}"/>
          </ac:grpSpMkLst>
        </pc:grpChg>
        <pc:grpChg chg="del">
          <ac:chgData name="Eric Lunnin (Kforce)" userId="39584a29-d273-41cd-a0f9-2fd8cc174408" providerId="ADAL" clId="{9B8194CC-06A7-4039-A2FC-8F73473A54E3}" dt="2017-06-29T15:05:32.375" v="1243" actId="478"/>
          <ac:grpSpMkLst>
            <pc:docMk/>
            <pc:sldMk cId="2770422454" sldId="357"/>
            <ac:grpSpMk id="54" creationId="{33B5A8D6-B148-4781-8287-6962A5FE9A62}"/>
          </ac:grpSpMkLst>
        </pc:grpChg>
        <pc:grpChg chg="add mod">
          <ac:chgData name="Eric Lunnin (Kforce)" userId="39584a29-d273-41cd-a0f9-2fd8cc174408" providerId="ADAL" clId="{9B8194CC-06A7-4039-A2FC-8F73473A54E3}" dt="2017-06-29T15:32:22.447" v="1276" actId="0"/>
          <ac:grpSpMkLst>
            <pc:docMk/>
            <pc:sldMk cId="2770422454" sldId="357"/>
            <ac:grpSpMk id="4" creationId="{110E61B2-2848-4BCC-9562-1DC29FC7EFD4}"/>
          </ac:grpSpMkLst>
        </pc:grpChg>
        <pc:grpChg chg="mod">
          <ac:chgData name="Eric Lunnin (Kforce)" userId="39584a29-d273-41cd-a0f9-2fd8cc174408" providerId="ADAL" clId="{9B8194CC-06A7-4039-A2FC-8F73473A54E3}" dt="2017-06-29T15:32:09.714" v="1274" actId="0"/>
          <ac:grpSpMkLst>
            <pc:docMk/>
            <pc:sldMk cId="2770422454" sldId="357"/>
            <ac:grpSpMk id="58" creationId="{4F5EAF6C-D50D-49D6-BABF-6F1340D4709E}"/>
          </ac:grpSpMkLst>
        </pc:grpChg>
        <pc:grpChg chg="mod">
          <ac:chgData name="Eric Lunnin (Kforce)" userId="39584a29-d273-41cd-a0f9-2fd8cc174408" providerId="ADAL" clId="{9B8194CC-06A7-4039-A2FC-8F73473A54E3}" dt="2017-06-29T15:31:59.797" v="1272" actId="0"/>
          <ac:grpSpMkLst>
            <pc:docMk/>
            <pc:sldMk cId="2770422454" sldId="357"/>
            <ac:grpSpMk id="52" creationId="{792F477B-3188-42B1-937F-029A33723CC3}"/>
          </ac:grpSpMkLst>
        </pc:grpChg>
        <pc:grpChg chg="mod">
          <ac:chgData name="Eric Lunnin (Kforce)" userId="39584a29-d273-41cd-a0f9-2fd8cc174408" providerId="ADAL" clId="{9B8194CC-06A7-4039-A2FC-8F73473A54E3}" dt="2017-06-29T15:32:42.364" v="1279" actId="0"/>
          <ac:grpSpMkLst>
            <pc:docMk/>
            <pc:sldMk cId="2770422454" sldId="357"/>
            <ac:grpSpMk id="56" creationId="{FD5484FB-192F-4504-90B7-3873FF3FFD8F}"/>
          </ac:grpSpMkLst>
        </pc:grpChg>
        <pc:picChg chg="add mod">
          <ac:chgData name="Eric Lunnin (Kforce)" userId="39584a29-d273-41cd-a0f9-2fd8cc174408" providerId="ADAL" clId="{9B8194CC-06A7-4039-A2FC-8F73473A54E3}" dt="2017-06-29T15:28:50.978" v="1261" actId="0"/>
          <ac:picMkLst>
            <pc:docMk/>
            <pc:sldMk cId="2770422454" sldId="357"/>
            <ac:picMk id="3" creationId="{5678882C-CDD2-4393-9139-937A99533DA9}"/>
          </ac:picMkLst>
        </pc:picChg>
      </pc:sldChg>
      <pc:sldChg chg="addSp delSp modSp">
        <pc:chgData name="Eric Lunnin (Kforce)" userId="39584a29-d273-41cd-a0f9-2fd8cc174408" providerId="ADAL" clId="{9B8194CC-06A7-4039-A2FC-8F73473A54E3}" dt="2017-06-29T17:20:04.933" v="2443" actId="1076"/>
        <pc:sldMkLst>
          <pc:docMk/>
          <pc:sldMk cId="2338248980" sldId="358"/>
        </pc:sldMkLst>
        <pc:spChg chg="mod topLvl">
          <ac:chgData name="Eric Lunnin (Kforce)" userId="39584a29-d273-41cd-a0f9-2fd8cc174408" providerId="ADAL" clId="{9B8194CC-06A7-4039-A2FC-8F73473A54E3}" dt="2017-06-29T16:36:59.608" v="1381" actId="0"/>
          <ac:spMkLst>
            <pc:docMk/>
            <pc:sldMk cId="2338248980" sldId="358"/>
            <ac:spMk id="2257" creationId="{DB2D1155-8DBB-4865-94C4-F07F5D0961BB}"/>
          </ac:spMkLst>
        </pc:spChg>
        <pc:spChg chg="mod topLvl">
          <ac:chgData name="Eric Lunnin (Kforce)" userId="39584a29-d273-41cd-a0f9-2fd8cc174408" providerId="ADAL" clId="{9B8194CC-06A7-4039-A2FC-8F73473A54E3}" dt="2017-06-29T16:37:31.183" v="1389" actId="0"/>
          <ac:spMkLst>
            <pc:docMk/>
            <pc:sldMk cId="2338248980" sldId="358"/>
            <ac:spMk id="2426" creationId="{2BC9F524-2F9B-45CD-8750-9B335144F63B}"/>
          </ac:spMkLst>
        </pc:spChg>
        <pc:spChg chg="mod topLvl">
          <ac:chgData name="Eric Lunnin (Kforce)" userId="39584a29-d273-41cd-a0f9-2fd8cc174408" providerId="ADAL" clId="{9B8194CC-06A7-4039-A2FC-8F73473A54E3}" dt="2017-06-29T16:37:51.050" v="1397" actId="0"/>
          <ac:spMkLst>
            <pc:docMk/>
            <pc:sldMk cId="2338248980" sldId="358"/>
            <ac:spMk id="2505" creationId="{6164A4D3-5257-4F5E-BBE3-8CDC98FCB081}"/>
          </ac:spMkLst>
        </pc:spChg>
        <pc:spChg chg="mod topLvl">
          <ac:chgData name="Eric Lunnin (Kforce)" userId="39584a29-d273-41cd-a0f9-2fd8cc174408" providerId="ADAL" clId="{9B8194CC-06A7-4039-A2FC-8F73473A54E3}" dt="2017-06-29T16:42:14.219" v="1446" actId="0"/>
          <ac:spMkLst>
            <pc:docMk/>
            <pc:sldMk cId="2338248980" sldId="358"/>
            <ac:spMk id="2323" creationId="{A1321B52-2652-4BE3-BA31-37FA89720EAD}"/>
          </ac:spMkLst>
        </pc:spChg>
        <pc:spChg chg="mod topLvl">
          <ac:chgData name="Eric Lunnin (Kforce)" userId="39584a29-d273-41cd-a0f9-2fd8cc174408" providerId="ADAL" clId="{9B8194CC-06A7-4039-A2FC-8F73473A54E3}" dt="2017-06-29T16:37:51.050" v="1397" actId="0"/>
          <ac:spMkLst>
            <pc:docMk/>
            <pc:sldMk cId="2338248980" sldId="358"/>
            <ac:spMk id="2524" creationId="{22BC6E93-EB5A-49E1-A049-0F9228CDD71E}"/>
          </ac:spMkLst>
        </pc:spChg>
        <pc:spChg chg="mod topLvl">
          <ac:chgData name="Eric Lunnin (Kforce)" userId="39584a29-d273-41cd-a0f9-2fd8cc174408" providerId="ADAL" clId="{9B8194CC-06A7-4039-A2FC-8F73473A54E3}" dt="2017-06-29T16:37:51.050" v="1397" actId="0"/>
          <ac:spMkLst>
            <pc:docMk/>
            <pc:sldMk cId="2338248980" sldId="358"/>
            <ac:spMk id="2536" creationId="{655244A4-39F5-430F-A4E0-421E8265BE3A}"/>
          </ac:spMkLst>
        </pc:spChg>
        <pc:spChg chg="mod topLvl">
          <ac:chgData name="Eric Lunnin (Kforce)" userId="39584a29-d273-41cd-a0f9-2fd8cc174408" providerId="ADAL" clId="{9B8194CC-06A7-4039-A2FC-8F73473A54E3}" dt="2017-06-29T16:37:31.183" v="1389" actId="0"/>
          <ac:spMkLst>
            <pc:docMk/>
            <pc:sldMk cId="2338248980" sldId="358"/>
            <ac:spMk id="2398" creationId="{14AB3BC2-B5C4-4B5F-8C17-7D784CB52950}"/>
          </ac:spMkLst>
        </pc:spChg>
        <pc:spChg chg="mod topLvl">
          <ac:chgData name="Eric Lunnin (Kforce)" userId="39584a29-d273-41cd-a0f9-2fd8cc174408" providerId="ADAL" clId="{9B8194CC-06A7-4039-A2FC-8F73473A54E3}" dt="2017-06-29T16:36:55.134" v="1379" actId="0"/>
          <ac:spMkLst>
            <pc:docMk/>
            <pc:sldMk cId="2338248980" sldId="358"/>
            <ac:spMk id="888" creationId="{ABC23111-6CD0-4FC2-BD58-E100FEB8C9A4}"/>
          </ac:spMkLst>
        </pc:spChg>
        <pc:spChg chg="mod topLvl">
          <ac:chgData name="Eric Lunnin (Kforce)" userId="39584a29-d273-41cd-a0f9-2fd8cc174408" providerId="ADAL" clId="{9B8194CC-06A7-4039-A2FC-8F73473A54E3}" dt="2017-06-29T16:37:56.317" v="1398" actId="0"/>
          <ac:spMkLst>
            <pc:docMk/>
            <pc:sldMk cId="2338248980" sldId="358"/>
            <ac:spMk id="2343" creationId="{9D113DBC-9041-4E64-80F2-AE182931E66C}"/>
          </ac:spMkLst>
        </pc:spChg>
        <pc:spChg chg="mod topLvl">
          <ac:chgData name="Eric Lunnin (Kforce)" userId="39584a29-d273-41cd-a0f9-2fd8cc174408" providerId="ADAL" clId="{9B8194CC-06A7-4039-A2FC-8F73473A54E3}" dt="2017-06-29T16:37:31.183" v="1389" actId="0"/>
          <ac:spMkLst>
            <pc:docMk/>
            <pc:sldMk cId="2338248980" sldId="358"/>
            <ac:spMk id="2416" creationId="{3C12BFA4-F69C-4837-8A2C-44C30B552CA3}"/>
          </ac:spMkLst>
        </pc:spChg>
        <pc:spChg chg="mod topLvl">
          <ac:chgData name="Eric Lunnin (Kforce)" userId="39584a29-d273-41cd-a0f9-2fd8cc174408" providerId="ADAL" clId="{9B8194CC-06A7-4039-A2FC-8F73473A54E3}" dt="2017-06-29T16:36:55.134" v="1379" actId="0"/>
          <ac:spMkLst>
            <pc:docMk/>
            <pc:sldMk cId="2338248980" sldId="358"/>
            <ac:spMk id="869" creationId="{D773B7F0-2297-4AC5-8C30-A122C6B1DCFF}"/>
          </ac:spMkLst>
        </pc:spChg>
        <pc:spChg chg="mod topLvl">
          <ac:chgData name="Eric Lunnin (Kforce)" userId="39584a29-d273-41cd-a0f9-2fd8cc174408" providerId="ADAL" clId="{9B8194CC-06A7-4039-A2FC-8F73473A54E3}" dt="2017-06-29T16:36:59.608" v="1381" actId="0"/>
          <ac:spMkLst>
            <pc:docMk/>
            <pc:sldMk cId="2338248980" sldId="358"/>
            <ac:spMk id="2267" creationId="{3AF73F1D-9682-410A-B7F7-40E45CDB829E}"/>
          </ac:spMkLst>
        </pc:spChg>
        <pc:spChg chg="mod topLvl">
          <ac:chgData name="Eric Lunnin (Kforce)" userId="39584a29-d273-41cd-a0f9-2fd8cc174408" providerId="ADAL" clId="{9B8194CC-06A7-4039-A2FC-8F73473A54E3}" dt="2017-06-29T16:37:31.183" v="1389" actId="0"/>
          <ac:spMkLst>
            <pc:docMk/>
            <pc:sldMk cId="2338248980" sldId="358"/>
            <ac:spMk id="2413" creationId="{A0F5CD79-6F95-407B-AF53-5A7296414641}"/>
          </ac:spMkLst>
        </pc:spChg>
        <pc:spChg chg="mod topLvl">
          <ac:chgData name="Eric Lunnin (Kforce)" userId="39584a29-d273-41cd-a0f9-2fd8cc174408" providerId="ADAL" clId="{9B8194CC-06A7-4039-A2FC-8F73473A54E3}" dt="2017-06-29T16:36:55.134" v="1379" actId="0"/>
          <ac:spMkLst>
            <pc:docMk/>
            <pc:sldMk cId="2338248980" sldId="358"/>
            <ac:spMk id="897" creationId="{AA60B451-B83B-46EE-8468-6EE9D961548A}"/>
          </ac:spMkLst>
        </pc:spChg>
        <pc:spChg chg="mod topLvl">
          <ac:chgData name="Eric Lunnin (Kforce)" userId="39584a29-d273-41cd-a0f9-2fd8cc174408" providerId="ADAL" clId="{9B8194CC-06A7-4039-A2FC-8F73473A54E3}" dt="2017-06-29T16:36:57.541" v="1380" actId="0"/>
          <ac:spMkLst>
            <pc:docMk/>
            <pc:sldMk cId="2338248980" sldId="358"/>
            <ac:spMk id="2222" creationId="{A5976C7E-29B6-45BC-AB52-86138734ACB6}"/>
          </ac:spMkLst>
        </pc:spChg>
        <pc:spChg chg="mod topLvl">
          <ac:chgData name="Eric Lunnin (Kforce)" userId="39584a29-d273-41cd-a0f9-2fd8cc174408" providerId="ADAL" clId="{9B8194CC-06A7-4039-A2FC-8F73473A54E3}" dt="2017-06-29T16:36:59.608" v="1381" actId="0"/>
          <ac:spMkLst>
            <pc:docMk/>
            <pc:sldMk cId="2338248980" sldId="358"/>
            <ac:spMk id="2283" creationId="{04ACCEAC-67DD-473E-BEE7-E296D6DDC1B1}"/>
          </ac:spMkLst>
        </pc:spChg>
        <pc:spChg chg="mod topLvl">
          <ac:chgData name="Eric Lunnin (Kforce)" userId="39584a29-d273-41cd-a0f9-2fd8cc174408" providerId="ADAL" clId="{9B8194CC-06A7-4039-A2FC-8F73473A54E3}" dt="2017-06-29T16:37:31.183" v="1389" actId="0"/>
          <ac:spMkLst>
            <pc:docMk/>
            <pc:sldMk cId="2338248980" sldId="358"/>
            <ac:spMk id="2408" creationId="{F47C9A45-55F8-44F3-A6D2-ED24C359A5B4}"/>
          </ac:spMkLst>
        </pc:spChg>
        <pc:spChg chg="mod topLvl">
          <ac:chgData name="Eric Lunnin (Kforce)" userId="39584a29-d273-41cd-a0f9-2fd8cc174408" providerId="ADAL" clId="{9B8194CC-06A7-4039-A2FC-8F73473A54E3}" dt="2017-06-29T16:37:51.050" v="1397" actId="0"/>
          <ac:spMkLst>
            <pc:docMk/>
            <pc:sldMk cId="2338248980" sldId="358"/>
            <ac:spMk id="2460" creationId="{6CB7BB19-FBDA-41F7-9D90-E60EC1003C71}"/>
          </ac:spMkLst>
        </pc:spChg>
        <pc:spChg chg="mod topLvl">
          <ac:chgData name="Eric Lunnin (Kforce)" userId="39584a29-d273-41cd-a0f9-2fd8cc174408" providerId="ADAL" clId="{9B8194CC-06A7-4039-A2FC-8F73473A54E3}" dt="2017-06-29T16:36:55.134" v="1379" actId="0"/>
          <ac:spMkLst>
            <pc:docMk/>
            <pc:sldMk cId="2338248980" sldId="358"/>
            <ac:spMk id="2245" creationId="{B3EF15BA-510B-448E-97DF-E462364C7FE6}"/>
          </ac:spMkLst>
        </pc:spChg>
        <pc:spChg chg="mod topLvl">
          <ac:chgData name="Eric Lunnin (Kforce)" userId="39584a29-d273-41cd-a0f9-2fd8cc174408" providerId="ADAL" clId="{9B8194CC-06A7-4039-A2FC-8F73473A54E3}" dt="2017-06-29T16:37:31.183" v="1389" actId="0"/>
          <ac:spMkLst>
            <pc:docMk/>
            <pc:sldMk cId="2338248980" sldId="358"/>
            <ac:spMk id="2369" creationId="{44B8BF2F-7BEA-45F4-909C-A7C01B5405FC}"/>
          </ac:spMkLst>
        </pc:spChg>
        <pc:spChg chg="mod topLvl">
          <ac:chgData name="Eric Lunnin (Kforce)" userId="39584a29-d273-41cd-a0f9-2fd8cc174408" providerId="ADAL" clId="{9B8194CC-06A7-4039-A2FC-8F73473A54E3}" dt="2017-06-29T16:37:51.050" v="1397" actId="0"/>
          <ac:spMkLst>
            <pc:docMk/>
            <pc:sldMk cId="2338248980" sldId="358"/>
            <ac:spMk id="2456" creationId="{C31BBF8D-CDFC-489C-8531-42CF4352F7A1}"/>
          </ac:spMkLst>
        </pc:spChg>
        <pc:spChg chg="mod topLvl">
          <ac:chgData name="Eric Lunnin (Kforce)" userId="39584a29-d273-41cd-a0f9-2fd8cc174408" providerId="ADAL" clId="{9B8194CC-06A7-4039-A2FC-8F73473A54E3}" dt="2017-06-29T16:42:14.219" v="1446" actId="0"/>
          <ac:spMkLst>
            <pc:docMk/>
            <pc:sldMk cId="2338248980" sldId="358"/>
            <ac:spMk id="2325" creationId="{2382BB4E-5A6B-4C25-8CE0-8B28B9DD6B3A}"/>
          </ac:spMkLst>
        </pc:spChg>
        <pc:spChg chg="mod topLvl">
          <ac:chgData name="Eric Lunnin (Kforce)" userId="39584a29-d273-41cd-a0f9-2fd8cc174408" providerId="ADAL" clId="{9B8194CC-06A7-4039-A2FC-8F73473A54E3}" dt="2017-06-29T16:36:55.134" v="1379" actId="0"/>
          <ac:spMkLst>
            <pc:docMk/>
            <pc:sldMk cId="2338248980" sldId="358"/>
            <ac:spMk id="926" creationId="{CA207F27-DFFE-4B41-AD24-74E81E30DB47}"/>
          </ac:spMkLst>
        </pc:spChg>
        <pc:spChg chg="mod topLvl">
          <ac:chgData name="Eric Lunnin (Kforce)" userId="39584a29-d273-41cd-a0f9-2fd8cc174408" providerId="ADAL" clId="{9B8194CC-06A7-4039-A2FC-8F73473A54E3}" dt="2017-06-29T16:37:31.183" v="1389" actId="0"/>
          <ac:spMkLst>
            <pc:docMk/>
            <pc:sldMk cId="2338248980" sldId="358"/>
            <ac:spMk id="2383" creationId="{97A8FECE-0A0D-4967-83D5-AE588659FF60}"/>
          </ac:spMkLst>
        </pc:spChg>
        <pc:spChg chg="mod topLvl">
          <ac:chgData name="Eric Lunnin (Kforce)" userId="39584a29-d273-41cd-a0f9-2fd8cc174408" providerId="ADAL" clId="{9B8194CC-06A7-4039-A2FC-8F73473A54E3}" dt="2017-06-29T16:37:51.050" v="1397" actId="0"/>
          <ac:spMkLst>
            <pc:docMk/>
            <pc:sldMk cId="2338248980" sldId="358"/>
            <ac:spMk id="2496" creationId="{16BF2A30-5D59-4F74-B38C-B93BC8CC0C26}"/>
          </ac:spMkLst>
        </pc:spChg>
        <pc:spChg chg="mod topLvl">
          <ac:chgData name="Eric Lunnin (Kforce)" userId="39584a29-d273-41cd-a0f9-2fd8cc174408" providerId="ADAL" clId="{9B8194CC-06A7-4039-A2FC-8F73473A54E3}" dt="2017-06-29T16:41:56.903" v="1439" actId="0"/>
          <ac:spMkLst>
            <pc:docMk/>
            <pc:sldMk cId="2338248980" sldId="358"/>
            <ac:spMk id="9" creationId="{ECF8F950-36A1-40BC-B313-BC98D962B58F}"/>
          </ac:spMkLst>
        </pc:spChg>
        <pc:spChg chg="mod topLvl">
          <ac:chgData name="Eric Lunnin (Kforce)" userId="39584a29-d273-41cd-a0f9-2fd8cc174408" providerId="ADAL" clId="{9B8194CC-06A7-4039-A2FC-8F73473A54E3}" dt="2017-06-29T16:36:59.608" v="1381" actId="0"/>
          <ac:spMkLst>
            <pc:docMk/>
            <pc:sldMk cId="2338248980" sldId="358"/>
            <ac:spMk id="2293" creationId="{9B416AE2-D96B-40C8-8E6A-12036AD739D4}"/>
          </ac:spMkLst>
        </pc:spChg>
        <pc:spChg chg="mod topLvl">
          <ac:chgData name="Eric Lunnin (Kforce)" userId="39584a29-d273-41cd-a0f9-2fd8cc174408" providerId="ADAL" clId="{9B8194CC-06A7-4039-A2FC-8F73473A54E3}" dt="2017-06-29T16:36:57.541" v="1380" actId="0"/>
          <ac:spMkLst>
            <pc:docMk/>
            <pc:sldMk cId="2338248980" sldId="358"/>
            <ac:spMk id="2237" creationId="{760E7D65-64BB-4F52-B58C-6075E68D30B1}"/>
          </ac:spMkLst>
        </pc:spChg>
        <pc:spChg chg="mod topLvl">
          <ac:chgData name="Eric Lunnin (Kforce)" userId="39584a29-d273-41cd-a0f9-2fd8cc174408" providerId="ADAL" clId="{9B8194CC-06A7-4039-A2FC-8F73473A54E3}" dt="2017-06-29T16:37:31.183" v="1389" actId="0"/>
          <ac:spMkLst>
            <pc:docMk/>
            <pc:sldMk cId="2338248980" sldId="358"/>
            <ac:spMk id="2395" creationId="{7DAC66B9-0FF0-4357-A459-131702E4B5B4}"/>
          </ac:spMkLst>
        </pc:spChg>
        <pc:spChg chg="mod topLvl">
          <ac:chgData name="Eric Lunnin (Kforce)" userId="39584a29-d273-41cd-a0f9-2fd8cc174408" providerId="ADAL" clId="{9B8194CC-06A7-4039-A2FC-8F73473A54E3}" dt="2017-06-29T16:37:51.050" v="1397" actId="0"/>
          <ac:spMkLst>
            <pc:docMk/>
            <pc:sldMk cId="2338248980" sldId="358"/>
            <ac:spMk id="2469" creationId="{174AC14E-1514-4D83-8E72-60AA06525E5F}"/>
          </ac:spMkLst>
        </pc:spChg>
        <pc:spChg chg="mod topLvl">
          <ac:chgData name="Eric Lunnin (Kforce)" userId="39584a29-d273-41cd-a0f9-2fd8cc174408" providerId="ADAL" clId="{9B8194CC-06A7-4039-A2FC-8F73473A54E3}" dt="2017-06-29T16:41:56.903" v="1439" actId="0"/>
          <ac:spMkLst>
            <pc:docMk/>
            <pc:sldMk cId="2338248980" sldId="358"/>
            <ac:spMk id="29" creationId="{68F7722A-F4C7-4211-BE06-2C397DF1849B}"/>
          </ac:spMkLst>
        </pc:spChg>
        <pc:spChg chg="mod topLvl">
          <ac:chgData name="Eric Lunnin (Kforce)" userId="39584a29-d273-41cd-a0f9-2fd8cc174408" providerId="ADAL" clId="{9B8194CC-06A7-4039-A2FC-8F73473A54E3}" dt="2017-06-29T16:36:59.608" v="1381" actId="0"/>
          <ac:spMkLst>
            <pc:docMk/>
            <pc:sldMk cId="2338248980" sldId="358"/>
            <ac:spMk id="2262" creationId="{C5CB9019-363E-42E0-A99F-91197E63FAAA}"/>
          </ac:spMkLst>
        </pc:spChg>
        <pc:spChg chg="del mod topLvl">
          <ac:chgData name="Eric Lunnin (Kforce)" userId="39584a29-d273-41cd-a0f9-2fd8cc174408" providerId="ADAL" clId="{9B8194CC-06A7-4039-A2FC-8F73473A54E3}" dt="2017-06-29T16:58:59.513" v="1496" actId="478"/>
          <ac:spMkLst>
            <pc:docMk/>
            <pc:sldMk cId="2338248980" sldId="358"/>
            <ac:spMk id="882" creationId="{BE5FE455-5FF3-4650-B127-FDC17E055DC3}"/>
          </ac:spMkLst>
        </pc:spChg>
        <pc:spChg chg="mod topLvl">
          <ac:chgData name="Eric Lunnin (Kforce)" userId="39584a29-d273-41cd-a0f9-2fd8cc174408" providerId="ADAL" clId="{9B8194CC-06A7-4039-A2FC-8F73473A54E3}" dt="2017-06-29T17:18:14.937" v="2395" actId="0"/>
          <ac:spMkLst>
            <pc:docMk/>
            <pc:sldMk cId="2338248980" sldId="358"/>
            <ac:spMk id="523" creationId="{A30E8C4C-C8E0-41A3-A106-400E82A32812}"/>
          </ac:spMkLst>
        </pc:spChg>
        <pc:spChg chg="mod topLvl">
          <ac:chgData name="Eric Lunnin (Kforce)" userId="39584a29-d273-41cd-a0f9-2fd8cc174408" providerId="ADAL" clId="{9B8194CC-06A7-4039-A2FC-8F73473A54E3}" dt="2017-06-29T16:37:56.317" v="1398" actId="0"/>
          <ac:spMkLst>
            <pc:docMk/>
            <pc:sldMk cId="2338248980" sldId="358"/>
            <ac:spMk id="2357" creationId="{9FA011F6-0989-40AA-8F5D-E80658BE2823}"/>
          </ac:spMkLst>
        </pc:spChg>
        <pc:spChg chg="mod topLvl">
          <ac:chgData name="Eric Lunnin (Kforce)" userId="39584a29-d273-41cd-a0f9-2fd8cc174408" providerId="ADAL" clId="{9B8194CC-06A7-4039-A2FC-8F73473A54E3}" dt="2017-06-29T16:37:51.050" v="1397" actId="0"/>
          <ac:spMkLst>
            <pc:docMk/>
            <pc:sldMk cId="2338248980" sldId="358"/>
            <ac:spMk id="2487" creationId="{6ED01E58-6DA7-445D-AE00-0F139A33FFF3}"/>
          </ac:spMkLst>
        </pc:spChg>
        <pc:spChg chg="mod topLvl">
          <ac:chgData name="Eric Lunnin (Kforce)" userId="39584a29-d273-41cd-a0f9-2fd8cc174408" providerId="ADAL" clId="{9B8194CC-06A7-4039-A2FC-8F73473A54E3}" dt="2017-06-29T16:42:14.219" v="1446" actId="0"/>
          <ac:spMkLst>
            <pc:docMk/>
            <pc:sldMk cId="2338248980" sldId="358"/>
            <ac:spMk id="2320" creationId="{0B5D469B-EC45-4BB5-90CE-74E43C22477A}"/>
          </ac:spMkLst>
        </pc:spChg>
        <pc:spChg chg="mod topLvl">
          <ac:chgData name="Eric Lunnin (Kforce)" userId="39584a29-d273-41cd-a0f9-2fd8cc174408" providerId="ADAL" clId="{9B8194CC-06A7-4039-A2FC-8F73473A54E3}" dt="2017-06-29T16:42:05.197" v="1443" actId="0"/>
          <ac:spMkLst>
            <pc:docMk/>
            <pc:sldMk cId="2338248980" sldId="358"/>
            <ac:spMk id="957" creationId="{238C415E-7107-40A6-AB05-FE45C3B3B754}"/>
          </ac:spMkLst>
        </pc:spChg>
        <pc:spChg chg="mod topLvl">
          <ac:chgData name="Eric Lunnin (Kforce)" userId="39584a29-d273-41cd-a0f9-2fd8cc174408" providerId="ADAL" clId="{9B8194CC-06A7-4039-A2FC-8F73473A54E3}" dt="2017-06-29T16:36:59.608" v="1381" actId="0"/>
          <ac:spMkLst>
            <pc:docMk/>
            <pc:sldMk cId="2338248980" sldId="358"/>
            <ac:spMk id="2260" creationId="{AAFA87A8-8959-45E3-A2A5-63E3D73E4E14}"/>
          </ac:spMkLst>
        </pc:spChg>
        <pc:spChg chg="mod topLvl">
          <ac:chgData name="Eric Lunnin (Kforce)" userId="39584a29-d273-41cd-a0f9-2fd8cc174408" providerId="ADAL" clId="{9B8194CC-06A7-4039-A2FC-8F73473A54E3}" dt="2017-06-29T16:37:51.050" v="1397" actId="0"/>
          <ac:spMkLst>
            <pc:docMk/>
            <pc:sldMk cId="2338248980" sldId="358"/>
            <ac:spMk id="2500" creationId="{28FE80BA-2867-4581-9833-B2F26896FDA0}"/>
          </ac:spMkLst>
        </pc:spChg>
        <pc:spChg chg="mod topLvl">
          <ac:chgData name="Eric Lunnin (Kforce)" userId="39584a29-d273-41cd-a0f9-2fd8cc174408" providerId="ADAL" clId="{9B8194CC-06A7-4039-A2FC-8F73473A54E3}" dt="2017-06-29T16:42:05.197" v="1443" actId="0"/>
          <ac:spMkLst>
            <pc:docMk/>
            <pc:sldMk cId="2338248980" sldId="358"/>
            <ac:spMk id="962" creationId="{E02D2CE8-F553-43C2-983D-252D8293CE92}"/>
          </ac:spMkLst>
        </pc:spChg>
        <pc:spChg chg="mod topLvl">
          <ac:chgData name="Eric Lunnin (Kforce)" userId="39584a29-d273-41cd-a0f9-2fd8cc174408" providerId="ADAL" clId="{9B8194CC-06A7-4039-A2FC-8F73473A54E3}" dt="2017-06-29T16:38:21.674" v="1406" actId="0"/>
          <ac:spMkLst>
            <pc:docMk/>
            <pc:sldMk cId="2338248980" sldId="358"/>
            <ac:spMk id="2362" creationId="{7F4E646F-F0DF-4384-A81E-0214073728FF}"/>
          </ac:spMkLst>
        </pc:spChg>
        <pc:spChg chg="mod topLvl">
          <ac:chgData name="Eric Lunnin (Kforce)" userId="39584a29-d273-41cd-a0f9-2fd8cc174408" providerId="ADAL" clId="{9B8194CC-06A7-4039-A2FC-8F73473A54E3}" dt="2017-06-29T16:37:51.050" v="1397" actId="0"/>
          <ac:spMkLst>
            <pc:docMk/>
            <pc:sldMk cId="2338248980" sldId="358"/>
            <ac:spMk id="2527" creationId="{F6AFFC47-7A03-45B7-9CC6-F8DD9E450D49}"/>
          </ac:spMkLst>
        </pc:spChg>
        <pc:spChg chg="mod topLvl">
          <ac:chgData name="Eric Lunnin (Kforce)" userId="39584a29-d273-41cd-a0f9-2fd8cc174408" providerId="ADAL" clId="{9B8194CC-06A7-4039-A2FC-8F73473A54E3}" dt="2017-06-29T16:42:14.219" v="1446" actId="0"/>
          <ac:spMkLst>
            <pc:docMk/>
            <pc:sldMk cId="2338248980" sldId="358"/>
            <ac:spMk id="2307" creationId="{15972561-AA64-4DA6-B50C-7CC9042DD9AF}"/>
          </ac:spMkLst>
        </pc:spChg>
        <pc:spChg chg="mod topLvl">
          <ac:chgData name="Eric Lunnin (Kforce)" userId="39584a29-d273-41cd-a0f9-2fd8cc174408" providerId="ADAL" clId="{9B8194CC-06A7-4039-A2FC-8F73473A54E3}" dt="2017-06-29T16:37:01.691" v="1382" actId="0"/>
          <ac:spMkLst>
            <pc:docMk/>
            <pc:sldMk cId="2338248980" sldId="358"/>
            <ac:spMk id="532" creationId="{61E359BB-880B-4D37-8D7E-B4FF567E2913}"/>
          </ac:spMkLst>
        </pc:spChg>
        <pc:spChg chg="mod topLvl">
          <ac:chgData name="Eric Lunnin (Kforce)" userId="39584a29-d273-41cd-a0f9-2fd8cc174408" providerId="ADAL" clId="{9B8194CC-06A7-4039-A2FC-8F73473A54E3}" dt="2017-06-29T16:36:55.134" v="1379" actId="0"/>
          <ac:spMkLst>
            <pc:docMk/>
            <pc:sldMk cId="2338248980" sldId="358"/>
            <ac:spMk id="867" creationId="{932B198F-735A-412D-8479-B904EADEE02F}"/>
          </ac:spMkLst>
        </pc:spChg>
        <pc:spChg chg="mod topLvl">
          <ac:chgData name="Eric Lunnin (Kforce)" userId="39584a29-d273-41cd-a0f9-2fd8cc174408" providerId="ADAL" clId="{9B8194CC-06A7-4039-A2FC-8F73473A54E3}" dt="2017-06-29T16:41:37.104" v="1435" actId="0"/>
          <ac:spMkLst>
            <pc:docMk/>
            <pc:sldMk cId="2338248980" sldId="358"/>
            <ac:spMk id="2329" creationId="{DE1A1E5D-957B-474D-A614-18E46573B58D}"/>
          </ac:spMkLst>
        </pc:spChg>
        <pc:spChg chg="mod topLvl">
          <ac:chgData name="Eric Lunnin (Kforce)" userId="39584a29-d273-41cd-a0f9-2fd8cc174408" providerId="ADAL" clId="{9B8194CC-06A7-4039-A2FC-8F73473A54E3}" dt="2017-06-29T16:37:51.050" v="1397" actId="0"/>
          <ac:spMkLst>
            <pc:docMk/>
            <pc:sldMk cId="2338248980" sldId="358"/>
            <ac:spMk id="972" creationId="{A5DB9CB0-35DC-4844-B132-9B8F98B4D8B3}"/>
          </ac:spMkLst>
        </pc:spChg>
        <pc:spChg chg="mod topLvl">
          <ac:chgData name="Eric Lunnin (Kforce)" userId="39584a29-d273-41cd-a0f9-2fd8cc174408" providerId="ADAL" clId="{9B8194CC-06A7-4039-A2FC-8F73473A54E3}" dt="2017-06-29T16:36:57.541" v="1380" actId="0"/>
          <ac:spMkLst>
            <pc:docMk/>
            <pc:sldMk cId="2338248980" sldId="358"/>
            <ac:spMk id="989" creationId="{73E7B93B-A250-4544-B753-FD77BEFC6DEA}"/>
          </ac:spMkLst>
        </pc:spChg>
        <pc:spChg chg="mod topLvl">
          <ac:chgData name="Eric Lunnin (Kforce)" userId="39584a29-d273-41cd-a0f9-2fd8cc174408" providerId="ADAL" clId="{9B8194CC-06A7-4039-A2FC-8F73473A54E3}" dt="2017-06-29T16:36:59.608" v="1381" actId="0"/>
          <ac:spMkLst>
            <pc:docMk/>
            <pc:sldMk cId="2338248980" sldId="358"/>
            <ac:spMk id="2284" creationId="{3E1F7F59-ECB1-4A10-8BD9-21938176B1B7}"/>
          </ac:spMkLst>
        </pc:spChg>
        <pc:spChg chg="mod topLvl">
          <ac:chgData name="Eric Lunnin (Kforce)" userId="39584a29-d273-41cd-a0f9-2fd8cc174408" providerId="ADAL" clId="{9B8194CC-06A7-4039-A2FC-8F73473A54E3}" dt="2017-06-29T16:37:51.050" v="1397" actId="0"/>
          <ac:spMkLst>
            <pc:docMk/>
            <pc:sldMk cId="2338248980" sldId="358"/>
            <ac:spMk id="2462" creationId="{B5711459-F747-4FD2-9759-E227A6FF7E9A}"/>
          </ac:spMkLst>
        </pc:spChg>
        <pc:spChg chg="mod topLvl">
          <ac:chgData name="Eric Lunnin (Kforce)" userId="39584a29-d273-41cd-a0f9-2fd8cc174408" providerId="ADAL" clId="{9B8194CC-06A7-4039-A2FC-8F73473A54E3}" dt="2017-06-29T16:37:31.183" v="1389" actId="0"/>
          <ac:spMkLst>
            <pc:docMk/>
            <pc:sldMk cId="2338248980" sldId="358"/>
            <ac:spMk id="2428" creationId="{1CD91AB7-ECC0-4D6E-B427-17CBF03AFDDC}"/>
          </ac:spMkLst>
        </pc:spChg>
        <pc:spChg chg="mod topLvl">
          <ac:chgData name="Eric Lunnin (Kforce)" userId="39584a29-d273-41cd-a0f9-2fd8cc174408" providerId="ADAL" clId="{9B8194CC-06A7-4039-A2FC-8F73473A54E3}" dt="2017-06-29T16:36:55.134" v="1379" actId="0"/>
          <ac:spMkLst>
            <pc:docMk/>
            <pc:sldMk cId="2338248980" sldId="358"/>
            <ac:spMk id="2246" creationId="{25B539DE-FA64-4525-A500-8BE360969AAF}"/>
          </ac:spMkLst>
        </pc:spChg>
        <pc:spChg chg="mod topLvl">
          <ac:chgData name="Eric Lunnin (Kforce)" userId="39584a29-d273-41cd-a0f9-2fd8cc174408" providerId="ADAL" clId="{9B8194CC-06A7-4039-A2FC-8F73473A54E3}" dt="2017-06-29T16:37:31.183" v="1389" actId="0"/>
          <ac:spMkLst>
            <pc:docMk/>
            <pc:sldMk cId="2338248980" sldId="358"/>
            <ac:spMk id="2376" creationId="{3854E816-9F7C-4691-8BC5-84CE166C3BFF}"/>
          </ac:spMkLst>
        </pc:spChg>
        <pc:spChg chg="mod topLvl">
          <ac:chgData name="Eric Lunnin (Kforce)" userId="39584a29-d273-41cd-a0f9-2fd8cc174408" providerId="ADAL" clId="{9B8194CC-06A7-4039-A2FC-8F73473A54E3}" dt="2017-06-29T16:37:31.183" v="1389" actId="0"/>
          <ac:spMkLst>
            <pc:docMk/>
            <pc:sldMk cId="2338248980" sldId="358"/>
            <ac:spMk id="2444" creationId="{7F8F6E62-BA5E-44BD-9FCB-1F80A7F7FD7B}"/>
          </ac:spMkLst>
        </pc:spChg>
        <pc:spChg chg="mod topLvl">
          <ac:chgData name="Eric Lunnin (Kforce)" userId="39584a29-d273-41cd-a0f9-2fd8cc174408" providerId="ADAL" clId="{9B8194CC-06A7-4039-A2FC-8F73473A54E3}" dt="2017-06-29T16:36:55.134" v="1379" actId="0"/>
          <ac:spMkLst>
            <pc:docMk/>
            <pc:sldMk cId="2338248980" sldId="358"/>
            <ac:spMk id="916" creationId="{D0868F82-F309-4136-9629-93921EB7B51E}"/>
          </ac:spMkLst>
        </pc:spChg>
        <pc:spChg chg="mod topLvl">
          <ac:chgData name="Eric Lunnin (Kforce)" userId="39584a29-d273-41cd-a0f9-2fd8cc174408" providerId="ADAL" clId="{9B8194CC-06A7-4039-A2FC-8F73473A54E3}" dt="2017-06-29T16:37:31.183" v="1389" actId="0"/>
          <ac:spMkLst>
            <pc:docMk/>
            <pc:sldMk cId="2338248980" sldId="358"/>
            <ac:spMk id="2384" creationId="{839DCB86-0BC2-4A87-9FA5-3993210C591D}"/>
          </ac:spMkLst>
        </pc:spChg>
        <pc:spChg chg="mod topLvl">
          <ac:chgData name="Eric Lunnin (Kforce)" userId="39584a29-d273-41cd-a0f9-2fd8cc174408" providerId="ADAL" clId="{9B8194CC-06A7-4039-A2FC-8F73473A54E3}" dt="2017-06-29T16:37:51.050" v="1397" actId="0"/>
          <ac:spMkLst>
            <pc:docMk/>
            <pc:sldMk cId="2338248980" sldId="358"/>
            <ac:spMk id="2497" creationId="{98BD6A58-F30F-4523-8CF7-34724C64FE0F}"/>
          </ac:spMkLst>
        </pc:spChg>
        <pc:spChg chg="mod topLvl">
          <ac:chgData name="Eric Lunnin (Kforce)" userId="39584a29-d273-41cd-a0f9-2fd8cc174408" providerId="ADAL" clId="{9B8194CC-06A7-4039-A2FC-8F73473A54E3}" dt="2017-06-29T16:41:56.903" v="1439" actId="0"/>
          <ac:spMkLst>
            <pc:docMk/>
            <pc:sldMk cId="2338248980" sldId="358"/>
            <ac:spMk id="24" creationId="{F0CABA78-15DF-4FC1-829E-5BCB6C34D3BE}"/>
          </ac:spMkLst>
        </pc:spChg>
        <pc:spChg chg="mod topLvl">
          <ac:chgData name="Eric Lunnin (Kforce)" userId="39584a29-d273-41cd-a0f9-2fd8cc174408" providerId="ADAL" clId="{9B8194CC-06A7-4039-A2FC-8F73473A54E3}" dt="2017-06-29T16:36:57.541" v="1380" actId="0"/>
          <ac:spMkLst>
            <pc:docMk/>
            <pc:sldMk cId="2338248980" sldId="358"/>
            <ac:spMk id="513" creationId="{9BFF62B5-F887-4B93-8320-D16F02AB99CF}"/>
          </ac:spMkLst>
        </pc:spChg>
        <pc:spChg chg="mod topLvl">
          <ac:chgData name="Eric Lunnin (Kforce)" userId="39584a29-d273-41cd-a0f9-2fd8cc174408" providerId="ADAL" clId="{9B8194CC-06A7-4039-A2FC-8F73473A54E3}" dt="2017-06-29T16:37:51.050" v="1397" actId="0"/>
          <ac:spMkLst>
            <pc:docMk/>
            <pc:sldMk cId="2338248980" sldId="358"/>
            <ac:spMk id="2483" creationId="{EE2070EC-8D99-41C2-94CB-F3A0A5ED7A45}"/>
          </ac:spMkLst>
        </pc:spChg>
        <pc:spChg chg="mod topLvl">
          <ac:chgData name="Eric Lunnin (Kforce)" userId="39584a29-d273-41cd-a0f9-2fd8cc174408" providerId="ADAL" clId="{9B8194CC-06A7-4039-A2FC-8F73473A54E3}" dt="2017-06-29T16:36:59.608" v="1381" actId="0"/>
          <ac:spMkLst>
            <pc:docMk/>
            <pc:sldMk cId="2338248980" sldId="358"/>
            <ac:spMk id="2285" creationId="{FC4A7E9C-C576-4E12-B0AC-240FBC3C2EDA}"/>
          </ac:spMkLst>
        </pc:spChg>
        <pc:spChg chg="mod topLvl">
          <ac:chgData name="Eric Lunnin (Kforce)" userId="39584a29-d273-41cd-a0f9-2fd8cc174408" providerId="ADAL" clId="{9B8194CC-06A7-4039-A2FC-8F73473A54E3}" dt="2017-06-29T16:41:56.903" v="1439" actId="0"/>
          <ac:spMkLst>
            <pc:docMk/>
            <pc:sldMk cId="2338248980" sldId="358"/>
            <ac:spMk id="26" creationId="{BD9461BC-784B-4CAA-95D3-940820662AF4}"/>
          </ac:spMkLst>
        </pc:spChg>
        <pc:spChg chg="mod topLvl">
          <ac:chgData name="Eric Lunnin (Kforce)" userId="39584a29-d273-41cd-a0f9-2fd8cc174408" providerId="ADAL" clId="{9B8194CC-06A7-4039-A2FC-8F73473A54E3}" dt="2017-06-29T16:37:56.317" v="1398" actId="0"/>
          <ac:spMkLst>
            <pc:docMk/>
            <pc:sldMk cId="2338248980" sldId="358"/>
            <ac:spMk id="2358" creationId="{CB45FC87-EDB1-47B5-993D-4023A5552ABB}"/>
          </ac:spMkLst>
        </pc:spChg>
        <pc:spChg chg="mod topLvl">
          <ac:chgData name="Eric Lunnin (Kforce)" userId="39584a29-d273-41cd-a0f9-2fd8cc174408" providerId="ADAL" clId="{9B8194CC-06A7-4039-A2FC-8F73473A54E3}" dt="2017-06-29T16:37:01.691" v="1382" actId="0"/>
          <ac:spMkLst>
            <pc:docMk/>
            <pc:sldMk cId="2338248980" sldId="358"/>
            <ac:spMk id="524" creationId="{17FB5839-6913-4F43-A622-4F7E753AFE4D}"/>
          </ac:spMkLst>
        </pc:spChg>
        <pc:spChg chg="mod topLvl">
          <ac:chgData name="Eric Lunnin (Kforce)" userId="39584a29-d273-41cd-a0f9-2fd8cc174408" providerId="ADAL" clId="{9B8194CC-06A7-4039-A2FC-8F73473A54E3}" dt="2017-06-29T16:37:51.050" v="1397" actId="0"/>
          <ac:spMkLst>
            <pc:docMk/>
            <pc:sldMk cId="2338248980" sldId="358"/>
            <ac:spMk id="2491" creationId="{8995CE91-144D-4F78-904B-805ED2FF259F}"/>
          </ac:spMkLst>
        </pc:spChg>
        <pc:spChg chg="mod topLvl">
          <ac:chgData name="Eric Lunnin (Kforce)" userId="39584a29-d273-41cd-a0f9-2fd8cc174408" providerId="ADAL" clId="{9B8194CC-06A7-4039-A2FC-8F73473A54E3}" dt="2017-06-29T16:42:14.219" v="1446" actId="0"/>
          <ac:spMkLst>
            <pc:docMk/>
            <pc:sldMk cId="2338248980" sldId="358"/>
            <ac:spMk id="2315" creationId="{3816A87D-19F1-49DD-A4AE-83085F7FE75D}"/>
          </ac:spMkLst>
        </pc:spChg>
        <pc:spChg chg="mod topLvl">
          <ac:chgData name="Eric Lunnin (Kforce)" userId="39584a29-d273-41cd-a0f9-2fd8cc174408" providerId="ADAL" clId="{9B8194CC-06A7-4039-A2FC-8F73473A54E3}" dt="2017-06-29T16:36:57.541" v="1380" actId="0"/>
          <ac:spMkLst>
            <pc:docMk/>
            <pc:sldMk cId="2338248980" sldId="358"/>
            <ac:spMk id="2232" creationId="{15C6FAC3-0BE0-4C8E-89C5-610891502E0D}"/>
          </ac:spMkLst>
        </pc:spChg>
        <pc:spChg chg="mod">
          <ac:chgData name="Eric Lunnin (Kforce)" userId="39584a29-d273-41cd-a0f9-2fd8cc174408" providerId="ADAL" clId="{9B8194CC-06A7-4039-A2FC-8F73473A54E3}" dt="2017-06-29T17:16:47.128" v="2341" actId="0"/>
          <ac:spMkLst>
            <pc:docMk/>
            <pc:sldMk cId="2338248980" sldId="358"/>
            <ac:spMk id="18" creationId="{00000000-0000-0000-0000-000000000000}"/>
          </ac:spMkLst>
        </pc:spChg>
        <pc:spChg chg="mod topLvl">
          <ac:chgData name="Eric Lunnin (Kforce)" userId="39584a29-d273-41cd-a0f9-2fd8cc174408" providerId="ADAL" clId="{9B8194CC-06A7-4039-A2FC-8F73473A54E3}" dt="2017-06-29T16:37:31.183" v="1389" actId="0"/>
          <ac:spMkLst>
            <pc:docMk/>
            <pc:sldMk cId="2338248980" sldId="358"/>
            <ac:spMk id="2427" creationId="{C402678C-1397-4452-8FDD-7CFF2D738D91}"/>
          </ac:spMkLst>
        </pc:spChg>
        <pc:spChg chg="mod topLvl">
          <ac:chgData name="Eric Lunnin (Kforce)" userId="39584a29-d273-41cd-a0f9-2fd8cc174408" providerId="ADAL" clId="{9B8194CC-06A7-4039-A2FC-8F73473A54E3}" dt="2017-06-29T16:37:51.050" v="1397" actId="0"/>
          <ac:spMkLst>
            <pc:docMk/>
            <pc:sldMk cId="2338248980" sldId="358"/>
            <ac:spMk id="2523" creationId="{438C0D4C-966E-4123-8039-C70871549B09}"/>
          </ac:spMkLst>
        </pc:spChg>
        <pc:spChg chg="mod topLvl">
          <ac:chgData name="Eric Lunnin (Kforce)" userId="39584a29-d273-41cd-a0f9-2fd8cc174408" providerId="ADAL" clId="{9B8194CC-06A7-4039-A2FC-8F73473A54E3}" dt="2017-06-29T16:37:25.202" v="1388" actId="0"/>
          <ac:spMkLst>
            <pc:docMk/>
            <pc:sldMk cId="2338248980" sldId="358"/>
            <ac:spMk id="2363" creationId="{01B79D9A-A4DB-4E1E-A5F0-D73EA75665CA}"/>
          </ac:spMkLst>
        </pc:spChg>
        <pc:spChg chg="mod topLvl">
          <ac:chgData name="Eric Lunnin (Kforce)" userId="39584a29-d273-41cd-a0f9-2fd8cc174408" providerId="ADAL" clId="{9B8194CC-06A7-4039-A2FC-8F73473A54E3}" dt="2017-06-29T16:37:51.050" v="1397" actId="0"/>
          <ac:spMkLst>
            <pc:docMk/>
            <pc:sldMk cId="2338248980" sldId="358"/>
            <ac:spMk id="2528" creationId="{D547FD0C-8480-4A86-ACD7-8900EDDE47AE}"/>
          </ac:spMkLst>
        </pc:spChg>
        <pc:spChg chg="mod topLvl">
          <ac:chgData name="Eric Lunnin (Kforce)" userId="39584a29-d273-41cd-a0f9-2fd8cc174408" providerId="ADAL" clId="{9B8194CC-06A7-4039-A2FC-8F73473A54E3}" dt="2017-06-29T16:42:14.219" v="1446" actId="0"/>
          <ac:spMkLst>
            <pc:docMk/>
            <pc:sldMk cId="2338248980" sldId="358"/>
            <ac:spMk id="2317" creationId="{47E25036-D32B-4057-B37C-24024DD7F840}"/>
          </ac:spMkLst>
        </pc:spChg>
        <pc:spChg chg="mod topLvl">
          <ac:chgData name="Eric Lunnin (Kforce)" userId="39584a29-d273-41cd-a0f9-2fd8cc174408" providerId="ADAL" clId="{9B8194CC-06A7-4039-A2FC-8F73473A54E3}" dt="2017-06-29T16:37:51.050" v="1397" actId="0"/>
          <ac:spMkLst>
            <pc:docMk/>
            <pc:sldMk cId="2338248980" sldId="358"/>
            <ac:spMk id="2531" creationId="{B389DBF2-DD22-4130-B248-1EADBB5D5EA6}"/>
          </ac:spMkLst>
        </pc:spChg>
        <pc:spChg chg="mod">
          <ac:chgData name="Eric Lunnin (Kforce)" userId="39584a29-d273-41cd-a0f9-2fd8cc174408" providerId="ADAL" clId="{9B8194CC-06A7-4039-A2FC-8F73473A54E3}" dt="2017-06-29T17:02:08.767" v="1648" actId="0"/>
          <ac:spMkLst>
            <pc:docMk/>
            <pc:sldMk cId="2338248980" sldId="358"/>
            <ac:spMk id="896" creationId="{ABD9A3E2-2776-4DA3-9BF7-9B43FDC8DBB5}"/>
          </ac:spMkLst>
        </pc:spChg>
        <pc:spChg chg="mod">
          <ac:chgData name="Eric Lunnin (Kforce)" userId="39584a29-d273-41cd-a0f9-2fd8cc174408" providerId="ADAL" clId="{9B8194CC-06A7-4039-A2FC-8F73473A54E3}" dt="2017-06-29T17:05:46.469" v="1676" actId="20577"/>
          <ac:spMkLst>
            <pc:docMk/>
            <pc:sldMk cId="2338248980" sldId="358"/>
            <ac:spMk id="12" creationId="{00000000-0000-0000-0000-000000000000}"/>
          </ac:spMkLst>
        </pc:spChg>
        <pc:spChg chg="mod topLvl">
          <ac:chgData name="Eric Lunnin (Kforce)" userId="39584a29-d273-41cd-a0f9-2fd8cc174408" providerId="ADAL" clId="{9B8194CC-06A7-4039-A2FC-8F73473A54E3}" dt="2017-06-29T16:37:31.183" v="1389" actId="0"/>
          <ac:spMkLst>
            <pc:docMk/>
            <pc:sldMk cId="2338248980" sldId="358"/>
            <ac:spMk id="2399" creationId="{9FC155E0-644C-4DF9-B343-C9278F432122}"/>
          </ac:spMkLst>
        </pc:spChg>
        <pc:spChg chg="mod topLvl">
          <ac:chgData name="Eric Lunnin (Kforce)" userId="39584a29-d273-41cd-a0f9-2fd8cc174408" providerId="ADAL" clId="{9B8194CC-06A7-4039-A2FC-8F73473A54E3}" dt="2017-06-29T16:37:31.183" v="1389" actId="0"/>
          <ac:spMkLst>
            <pc:docMk/>
            <pc:sldMk cId="2338248980" sldId="358"/>
            <ac:spMk id="2418" creationId="{7A7AFAB2-FAC0-4878-B3CF-786719BD2C92}"/>
          </ac:spMkLst>
        </pc:spChg>
        <pc:spChg chg="mod topLvl">
          <ac:chgData name="Eric Lunnin (Kforce)" userId="39584a29-d273-41cd-a0f9-2fd8cc174408" providerId="ADAL" clId="{9B8194CC-06A7-4039-A2FC-8F73473A54E3}" dt="2017-06-29T16:36:55.134" v="1379" actId="0"/>
          <ac:spMkLst>
            <pc:docMk/>
            <pc:sldMk cId="2338248980" sldId="358"/>
            <ac:spMk id="889" creationId="{59337DA9-EC0A-4452-9E54-C276B73D11CA}"/>
          </ac:spMkLst>
        </pc:spChg>
        <pc:spChg chg="mod topLvl">
          <ac:chgData name="Eric Lunnin (Kforce)" userId="39584a29-d273-41cd-a0f9-2fd8cc174408" providerId="ADAL" clId="{9B8194CC-06A7-4039-A2FC-8F73473A54E3}" dt="2017-06-29T16:37:18.374" v="1385" actId="0"/>
          <ac:spMkLst>
            <pc:docMk/>
            <pc:sldMk cId="2338248980" sldId="358"/>
            <ac:spMk id="980" creationId="{F3A4C4E3-F4F5-4F6C-BE96-51391A5474EC}"/>
          </ac:spMkLst>
        </pc:spChg>
        <pc:spChg chg="mod topLvl">
          <ac:chgData name="Eric Lunnin (Kforce)" userId="39584a29-d273-41cd-a0f9-2fd8cc174408" providerId="ADAL" clId="{9B8194CC-06A7-4039-A2FC-8F73473A54E3}" dt="2017-06-29T16:41:37.104" v="1435" actId="0"/>
          <ac:spMkLst>
            <pc:docMk/>
            <pc:sldMk cId="2338248980" sldId="358"/>
            <ac:spMk id="2330" creationId="{86CD0817-7AD6-4FAE-BC2F-5344096451DF}"/>
          </ac:spMkLst>
        </pc:spChg>
        <pc:spChg chg="mod topLvl">
          <ac:chgData name="Eric Lunnin (Kforce)" userId="39584a29-d273-41cd-a0f9-2fd8cc174408" providerId="ADAL" clId="{9B8194CC-06A7-4039-A2FC-8F73473A54E3}" dt="2017-06-29T16:37:18.374" v="1385" actId="0"/>
          <ac:spMkLst>
            <pc:docMk/>
            <pc:sldMk cId="2338248980" sldId="358"/>
            <ac:spMk id="983" creationId="{0881F43B-1485-4643-A94D-01F92CC41ACE}"/>
          </ac:spMkLst>
        </pc:spChg>
        <pc:spChg chg="mod topLvl">
          <ac:chgData name="Eric Lunnin (Kforce)" userId="39584a29-d273-41cd-a0f9-2fd8cc174408" providerId="ADAL" clId="{9B8194CC-06A7-4039-A2FC-8F73473A54E3}" dt="2017-06-29T16:37:31.183" v="1389" actId="0"/>
          <ac:spMkLst>
            <pc:docMk/>
            <pc:sldMk cId="2338248980" sldId="358"/>
            <ac:spMk id="2435" creationId="{A3EFB189-035E-4A30-8256-72AD59650752}"/>
          </ac:spMkLst>
        </pc:spChg>
        <pc:spChg chg="mod topLvl">
          <ac:chgData name="Eric Lunnin (Kforce)" userId="39584a29-d273-41cd-a0f9-2fd8cc174408" providerId="ADAL" clId="{9B8194CC-06A7-4039-A2FC-8F73473A54E3}" dt="2017-06-29T16:37:31.183" v="1389" actId="0"/>
          <ac:spMkLst>
            <pc:docMk/>
            <pc:sldMk cId="2338248980" sldId="358"/>
            <ac:spMk id="2405" creationId="{805B058F-8493-4F71-A9BD-C3104BD2BF03}"/>
          </ac:spMkLst>
        </pc:spChg>
        <pc:spChg chg="mod topLvl">
          <ac:chgData name="Eric Lunnin (Kforce)" userId="39584a29-d273-41cd-a0f9-2fd8cc174408" providerId="ADAL" clId="{9B8194CC-06A7-4039-A2FC-8F73473A54E3}" dt="2017-06-29T16:36:55.134" v="1379" actId="0"/>
          <ac:spMkLst>
            <pc:docMk/>
            <pc:sldMk cId="2338248980" sldId="358"/>
            <ac:spMk id="2247" creationId="{2A5DA2A5-BC6E-440B-BBD1-B2AA5ABB7E09}"/>
          </ac:spMkLst>
        </pc:spChg>
        <pc:spChg chg="mod topLvl">
          <ac:chgData name="Eric Lunnin (Kforce)" userId="39584a29-d273-41cd-a0f9-2fd8cc174408" providerId="ADAL" clId="{9B8194CC-06A7-4039-A2FC-8F73473A54E3}" dt="2017-06-29T16:37:51.050" v="1397" actId="0"/>
          <ac:spMkLst>
            <pc:docMk/>
            <pc:sldMk cId="2338248980" sldId="358"/>
            <ac:spMk id="2459" creationId="{0B8173F9-876F-486A-90F5-2444DC1AD4D4}"/>
          </ac:spMkLst>
        </pc:spChg>
        <pc:spChg chg="mod topLvl">
          <ac:chgData name="Eric Lunnin (Kforce)" userId="39584a29-d273-41cd-a0f9-2fd8cc174408" providerId="ADAL" clId="{9B8194CC-06A7-4039-A2FC-8F73473A54E3}" dt="2017-06-29T16:42:00.163" v="1440" actId="0"/>
          <ac:spMkLst>
            <pc:docMk/>
            <pc:sldMk cId="2338248980" sldId="358"/>
            <ac:spMk id="947" creationId="{F8FBB029-9136-49D3-987E-09C3361C570C}"/>
          </ac:spMkLst>
        </pc:spChg>
        <pc:spChg chg="mod topLvl">
          <ac:chgData name="Eric Lunnin (Kforce)" userId="39584a29-d273-41cd-a0f9-2fd8cc174408" providerId="ADAL" clId="{9B8194CC-06A7-4039-A2FC-8F73473A54E3}" dt="2017-06-29T16:36:55.134" v="1379" actId="0"/>
          <ac:spMkLst>
            <pc:docMk/>
            <pc:sldMk cId="2338248980" sldId="358"/>
            <ac:spMk id="927" creationId="{831975F6-BFE9-4F0B-BC40-2704F781A412}"/>
          </ac:spMkLst>
        </pc:spChg>
        <pc:spChg chg="mod topLvl">
          <ac:chgData name="Eric Lunnin (Kforce)" userId="39584a29-d273-41cd-a0f9-2fd8cc174408" providerId="ADAL" clId="{9B8194CC-06A7-4039-A2FC-8F73473A54E3}" dt="2017-06-29T16:37:51.050" v="1397" actId="0"/>
          <ac:spMkLst>
            <pc:docMk/>
            <pc:sldMk cId="2338248980" sldId="358"/>
            <ac:spMk id="2474" creationId="{85BCE13B-D8EB-4680-936F-000CB799BF2B}"/>
          </ac:spMkLst>
        </pc:spChg>
        <pc:spChg chg="mod topLvl">
          <ac:chgData name="Eric Lunnin (Kforce)" userId="39584a29-d273-41cd-a0f9-2fd8cc174408" providerId="ADAL" clId="{9B8194CC-06A7-4039-A2FC-8F73473A54E3}" dt="2017-06-29T16:36:57.541" v="1380" actId="0"/>
          <ac:spMkLst>
            <pc:docMk/>
            <pc:sldMk cId="2338248980" sldId="358"/>
            <ac:spMk id="512" creationId="{0ECCEFE0-B5CA-41EF-9304-A85A2210FCEB}"/>
          </ac:spMkLst>
        </pc:spChg>
        <pc:spChg chg="mod topLvl">
          <ac:chgData name="Eric Lunnin (Kforce)" userId="39584a29-d273-41cd-a0f9-2fd8cc174408" providerId="ADAL" clId="{9B8194CC-06A7-4039-A2FC-8F73473A54E3}" dt="2017-06-29T16:37:51.050" v="1397" actId="0"/>
          <ac:spMkLst>
            <pc:docMk/>
            <pc:sldMk cId="2338248980" sldId="358"/>
            <ac:spMk id="2485" creationId="{538C9550-52DF-4DB0-B49F-1FCD34F7AE8D}"/>
          </ac:spMkLst>
        </pc:spChg>
        <pc:spChg chg="mod topLvl">
          <ac:chgData name="Eric Lunnin (Kforce)" userId="39584a29-d273-41cd-a0f9-2fd8cc174408" providerId="ADAL" clId="{9B8194CC-06A7-4039-A2FC-8F73473A54E3}" dt="2017-06-29T16:41:56.903" v="1439" actId="0"/>
          <ac:spMkLst>
            <pc:docMk/>
            <pc:sldMk cId="2338248980" sldId="358"/>
            <ac:spMk id="929" creationId="{0267D81F-2499-4C30-ACE5-115E2CA445AE}"/>
          </ac:spMkLst>
        </pc:spChg>
        <pc:spChg chg="mod topLvl">
          <ac:chgData name="Eric Lunnin (Kforce)" userId="39584a29-d273-41cd-a0f9-2fd8cc174408" providerId="ADAL" clId="{9B8194CC-06A7-4039-A2FC-8F73473A54E3}" dt="2017-06-29T16:36:59.608" v="1381" actId="0"/>
          <ac:spMkLst>
            <pc:docMk/>
            <pc:sldMk cId="2338248980" sldId="358"/>
            <ac:spMk id="2263" creationId="{64C6E5CB-137B-4883-AD40-68AFC865CF21}"/>
          </ac:spMkLst>
        </pc:spChg>
        <pc:spChg chg="mod topLvl">
          <ac:chgData name="Eric Lunnin (Kforce)" userId="39584a29-d273-41cd-a0f9-2fd8cc174408" providerId="ADAL" clId="{9B8194CC-06A7-4039-A2FC-8F73473A54E3}" dt="2017-06-29T17:18:22.821" v="2396" actId="0"/>
          <ac:spMkLst>
            <pc:docMk/>
            <pc:sldMk cId="2338248980" sldId="358"/>
            <ac:spMk id="525" creationId="{9FE9AED3-3560-4B16-A5EC-45C614CADF6F}"/>
          </ac:spMkLst>
        </pc:spChg>
        <pc:spChg chg="mod topLvl">
          <ac:chgData name="Eric Lunnin (Kforce)" userId="39584a29-d273-41cd-a0f9-2fd8cc174408" providerId="ADAL" clId="{9B8194CC-06A7-4039-A2FC-8F73473A54E3}" dt="2017-06-29T16:37:51.050" v="1397" actId="0"/>
          <ac:spMkLst>
            <pc:docMk/>
            <pc:sldMk cId="2338248980" sldId="358"/>
            <ac:spMk id="2508" creationId="{778B8B5D-D989-4448-84A7-723C8F3A049C}"/>
          </ac:spMkLst>
        </pc:spChg>
        <pc:spChg chg="mod topLvl">
          <ac:chgData name="Eric Lunnin (Kforce)" userId="39584a29-d273-41cd-a0f9-2fd8cc174408" providerId="ADAL" clId="{9B8194CC-06A7-4039-A2FC-8F73473A54E3}" dt="2017-06-29T16:42:05.197" v="1443" actId="0"/>
          <ac:spMkLst>
            <pc:docMk/>
            <pc:sldMk cId="2338248980" sldId="358"/>
            <ac:spMk id="966" creationId="{4839855B-5168-4639-B0C2-AEFA4A5359AC}"/>
          </ac:spMkLst>
        </pc:spChg>
        <pc:spChg chg="del mod topLvl">
          <ac:chgData name="Eric Lunnin (Kforce)" userId="39584a29-d273-41cd-a0f9-2fd8cc174408" providerId="ADAL" clId="{9B8194CC-06A7-4039-A2FC-8F73473A54E3}" dt="2017-06-29T16:35:00.279" v="1348" actId="478"/>
          <ac:spMkLst>
            <pc:docMk/>
            <pc:sldMk cId="2338248980" sldId="358"/>
            <ac:spMk id="881" creationId="{DA49CB20-71EC-4D4B-803B-228D336699F3}"/>
          </ac:spMkLst>
        </pc:spChg>
        <pc:spChg chg="mod topLvl">
          <ac:chgData name="Eric Lunnin (Kforce)" userId="39584a29-d273-41cd-a0f9-2fd8cc174408" providerId="ADAL" clId="{9B8194CC-06A7-4039-A2FC-8F73473A54E3}" dt="2017-06-29T16:36:57.541" v="1380" actId="0"/>
          <ac:spMkLst>
            <pc:docMk/>
            <pc:sldMk cId="2338248980" sldId="358"/>
            <ac:spMk id="2233" creationId="{EB873DD7-EE4D-443A-BDEF-20CDF7A369ED}"/>
          </ac:spMkLst>
        </pc:spChg>
        <pc:spChg chg="mod topLvl">
          <ac:chgData name="Eric Lunnin (Kforce)" userId="39584a29-d273-41cd-a0f9-2fd8cc174408" providerId="ADAL" clId="{9B8194CC-06A7-4039-A2FC-8F73473A54E3}" dt="2017-06-29T16:37:31.183" v="1389" actId="0"/>
          <ac:spMkLst>
            <pc:docMk/>
            <pc:sldMk cId="2338248980" sldId="358"/>
            <ac:spMk id="2425" creationId="{539A1B19-5F3F-4A8F-AB46-C0623E2454E0}"/>
          </ac:spMkLst>
        </pc:spChg>
        <pc:spChg chg="mod topLvl">
          <ac:chgData name="Eric Lunnin (Kforce)" userId="39584a29-d273-41cd-a0f9-2fd8cc174408" providerId="ADAL" clId="{9B8194CC-06A7-4039-A2FC-8F73473A54E3}" dt="2017-06-29T16:37:51.050" v="1397" actId="0"/>
          <ac:spMkLst>
            <pc:docMk/>
            <pc:sldMk cId="2338248980" sldId="358"/>
            <ac:spMk id="2498" creationId="{E23870F6-2673-40B7-9C5E-207E0C0E41D5}"/>
          </ac:spMkLst>
        </pc:spChg>
        <pc:spChg chg="mod topLvl">
          <ac:chgData name="Eric Lunnin (Kforce)" userId="39584a29-d273-41cd-a0f9-2fd8cc174408" providerId="ADAL" clId="{9B8194CC-06A7-4039-A2FC-8F73473A54E3}" dt="2017-06-29T16:42:14.219" v="1446" actId="0"/>
          <ac:spMkLst>
            <pc:docMk/>
            <pc:sldMk cId="2338248980" sldId="358"/>
            <ac:spMk id="2308" creationId="{5E8B7687-03DC-4584-960E-7377AFCC2D66}"/>
          </ac:spMkLst>
        </pc:spChg>
        <pc:spChg chg="mod topLvl">
          <ac:chgData name="Eric Lunnin (Kforce)" userId="39584a29-d273-41cd-a0f9-2fd8cc174408" providerId="ADAL" clId="{9B8194CC-06A7-4039-A2FC-8F73473A54E3}" dt="2017-06-29T16:42:00.163" v="1440" actId="0"/>
          <ac:spMkLst>
            <pc:docMk/>
            <pc:sldMk cId="2338248980" sldId="358"/>
            <ac:spMk id="951" creationId="{1CA405C8-8078-4077-9628-BDE608C2B0EE}"/>
          </ac:spMkLst>
        </pc:spChg>
        <pc:spChg chg="del">
          <ac:chgData name="Eric Lunnin (Kforce)" userId="39584a29-d273-41cd-a0f9-2fd8cc174408" providerId="ADAL" clId="{9B8194CC-06A7-4039-A2FC-8F73473A54E3}" dt="2017-06-29T17:00:46.697" v="1552" actId="478"/>
          <ac:spMkLst>
            <pc:docMk/>
            <pc:sldMk cId="2338248980" sldId="358"/>
            <ac:spMk id="960" creationId="{50034C44-1317-4DA6-80A9-43C7A2CD1D3F}"/>
          </ac:spMkLst>
        </pc:spChg>
        <pc:spChg chg="mod topLvl">
          <ac:chgData name="Eric Lunnin (Kforce)" userId="39584a29-d273-41cd-a0f9-2fd8cc174408" providerId="ADAL" clId="{9B8194CC-06A7-4039-A2FC-8F73473A54E3}" dt="2017-06-29T16:37:51.050" v="1397" actId="0"/>
          <ac:spMkLst>
            <pc:docMk/>
            <pc:sldMk cId="2338248980" sldId="358"/>
            <ac:spMk id="2529" creationId="{CC90A1F0-221F-4540-AB07-C7192E87E8D7}"/>
          </ac:spMkLst>
        </pc:spChg>
        <pc:spChg chg="del mod">
          <ac:chgData name="Eric Lunnin (Kforce)" userId="39584a29-d273-41cd-a0f9-2fd8cc174408" providerId="ADAL" clId="{9B8194CC-06A7-4039-A2FC-8F73473A54E3}" dt="2017-06-29T16:39:07.213" v="1412" actId="478"/>
          <ac:spMkLst>
            <pc:docMk/>
            <pc:sldMk cId="2338248980" sldId="358"/>
            <ac:spMk id="547" creationId="{00000000-0000-0000-0000-000000000000}"/>
          </ac:spMkLst>
        </pc:spChg>
        <pc:spChg chg="mod topLvl">
          <ac:chgData name="Eric Lunnin (Kforce)" userId="39584a29-d273-41cd-a0f9-2fd8cc174408" providerId="ADAL" clId="{9B8194CC-06A7-4039-A2FC-8F73473A54E3}" dt="2017-06-29T16:37:51.050" v="1397" actId="0"/>
          <ac:spMkLst>
            <pc:docMk/>
            <pc:sldMk cId="2338248980" sldId="358"/>
            <ac:spMk id="2538" creationId="{EFE3D25D-C10C-405F-9D92-C7D2E09FD59D}"/>
          </ac:spMkLst>
        </pc:spChg>
        <pc:spChg chg="mod topLvl">
          <ac:chgData name="Eric Lunnin (Kforce)" userId="39584a29-d273-41cd-a0f9-2fd8cc174408" providerId="ADAL" clId="{9B8194CC-06A7-4039-A2FC-8F73473A54E3}" dt="2017-06-29T16:41:56.903" v="1439" actId="0"/>
          <ac:spMkLst>
            <pc:docMk/>
            <pc:sldMk cId="2338248980" sldId="358"/>
            <ac:spMk id="2336" creationId="{205EB0A1-AF11-4088-A0D1-7860FE383C3D}"/>
          </ac:spMkLst>
        </pc:spChg>
        <pc:spChg chg="mod topLvl">
          <ac:chgData name="Eric Lunnin (Kforce)" userId="39584a29-d273-41cd-a0f9-2fd8cc174408" providerId="ADAL" clId="{9B8194CC-06A7-4039-A2FC-8F73473A54E3}" dt="2017-06-29T16:37:31.183" v="1389" actId="0"/>
          <ac:spMkLst>
            <pc:docMk/>
            <pc:sldMk cId="2338248980" sldId="358"/>
            <ac:spMk id="2400" creationId="{7E3F1E8C-557A-4CE3-B0A4-90E17FA9B6CF}"/>
          </ac:spMkLst>
        </pc:spChg>
        <pc:spChg chg="del mod">
          <ac:chgData name="Eric Lunnin (Kforce)" userId="39584a29-d273-41cd-a0f9-2fd8cc174408" providerId="ADAL" clId="{9B8194CC-06A7-4039-A2FC-8F73473A54E3}" dt="2017-06-29T16:57:27.497" v="1487" actId="478"/>
          <ac:spMkLst>
            <pc:docMk/>
            <pc:sldMk cId="2338248980" sldId="358"/>
            <ac:spMk id="971" creationId="{CE829290-B44E-4345-B090-C8A03E0C25A5}"/>
          </ac:spMkLst>
        </pc:spChg>
        <pc:spChg chg="mod topLvl">
          <ac:chgData name="Eric Lunnin (Kforce)" userId="39584a29-d273-41cd-a0f9-2fd8cc174408" providerId="ADAL" clId="{9B8194CC-06A7-4039-A2FC-8F73473A54E3}" dt="2017-06-29T16:36:55.134" v="1379" actId="0"/>
          <ac:spMkLst>
            <pc:docMk/>
            <pc:sldMk cId="2338248980" sldId="358"/>
            <ac:spMk id="890" creationId="{51D9A117-ED6E-47D7-B3D1-C4005768FCC8}"/>
          </ac:spMkLst>
        </pc:spChg>
        <pc:spChg chg="mod topLvl">
          <ac:chgData name="Eric Lunnin (Kforce)" userId="39584a29-d273-41cd-a0f9-2fd8cc174408" providerId="ADAL" clId="{9B8194CC-06A7-4039-A2FC-8F73473A54E3}" dt="2017-06-29T16:37:25.202" v="1388" actId="0"/>
          <ac:spMkLst>
            <pc:docMk/>
            <pc:sldMk cId="2338248980" sldId="358"/>
            <ac:spMk id="2341" creationId="{534E8F01-69BB-437F-B86B-A4872CA7CDE1}"/>
          </ac:spMkLst>
        </pc:spChg>
        <pc:spChg chg="mod topLvl">
          <ac:chgData name="Eric Lunnin (Kforce)" userId="39584a29-d273-41cd-a0f9-2fd8cc174408" providerId="ADAL" clId="{9B8194CC-06A7-4039-A2FC-8F73473A54E3}" dt="2017-06-29T16:36:55.134" v="1379" actId="0"/>
          <ac:spMkLst>
            <pc:docMk/>
            <pc:sldMk cId="2338248980" sldId="358"/>
            <ac:spMk id="900" creationId="{3BC345DD-1A77-496F-9FC1-C0DBC16B58B9}"/>
          </ac:spMkLst>
        </pc:spChg>
        <pc:spChg chg="mod topLvl">
          <ac:chgData name="Eric Lunnin (Kforce)" userId="39584a29-d273-41cd-a0f9-2fd8cc174408" providerId="ADAL" clId="{9B8194CC-06A7-4039-A2FC-8F73473A54E3}" dt="2017-06-29T16:37:18.374" v="1385" actId="0"/>
          <ac:spMkLst>
            <pc:docMk/>
            <pc:sldMk cId="2338248980" sldId="358"/>
            <ac:spMk id="984" creationId="{19BD6F38-4598-4D40-83DD-B107C7068B1D}"/>
          </ac:spMkLst>
        </pc:spChg>
        <pc:spChg chg="mod topLvl">
          <ac:chgData name="Eric Lunnin (Kforce)" userId="39584a29-d273-41cd-a0f9-2fd8cc174408" providerId="ADAL" clId="{9B8194CC-06A7-4039-A2FC-8F73473A54E3}" dt="2017-06-29T16:36:59.608" v="1381" actId="0"/>
          <ac:spMkLst>
            <pc:docMk/>
            <pc:sldMk cId="2338248980" sldId="358"/>
            <ac:spMk id="2268" creationId="{BE0304F3-B236-444F-AD32-947F2351FFB1}"/>
          </ac:spMkLst>
        </pc:spChg>
        <pc:spChg chg="mod topLvl">
          <ac:chgData name="Eric Lunnin (Kforce)" userId="39584a29-d273-41cd-a0f9-2fd8cc174408" providerId="ADAL" clId="{9B8194CC-06A7-4039-A2FC-8F73473A54E3}" dt="2017-06-29T16:41:37.104" v="1435" actId="0"/>
          <ac:spMkLst>
            <pc:docMk/>
            <pc:sldMk cId="2338248980" sldId="358"/>
            <ac:spMk id="2331" creationId="{BD7A8621-4530-43A1-BF30-969DE8AAA1E5}"/>
          </ac:spMkLst>
        </pc:spChg>
        <pc:spChg chg="mod topLvl">
          <ac:chgData name="Eric Lunnin (Kforce)" userId="39584a29-d273-41cd-a0f9-2fd8cc174408" providerId="ADAL" clId="{9B8194CC-06A7-4039-A2FC-8F73473A54E3}" dt="2017-06-29T16:37:51.050" v="1397" actId="0"/>
          <ac:spMkLst>
            <pc:docMk/>
            <pc:sldMk cId="2338248980" sldId="358"/>
            <ac:spMk id="968" creationId="{541EF15E-5EA3-43F9-B790-41F55175E47F}"/>
          </ac:spMkLst>
        </pc:spChg>
        <pc:spChg chg="mod topLvl">
          <ac:chgData name="Eric Lunnin (Kforce)" userId="39584a29-d273-41cd-a0f9-2fd8cc174408" providerId="ADAL" clId="{9B8194CC-06A7-4039-A2FC-8F73473A54E3}" dt="2017-06-29T16:37:31.183" v="1389" actId="0"/>
          <ac:spMkLst>
            <pc:docMk/>
            <pc:sldMk cId="2338248980" sldId="358"/>
            <ac:spMk id="2439" creationId="{730EB72F-1D0B-4F58-9892-6104B99DB2DE}"/>
          </ac:spMkLst>
        </pc:spChg>
        <pc:spChg chg="mod topLvl">
          <ac:chgData name="Eric Lunnin (Kforce)" userId="39584a29-d273-41cd-a0f9-2fd8cc174408" providerId="ADAL" clId="{9B8194CC-06A7-4039-A2FC-8F73473A54E3}" dt="2017-06-29T16:37:31.183" v="1389" actId="0"/>
          <ac:spMkLst>
            <pc:docMk/>
            <pc:sldMk cId="2338248980" sldId="358"/>
            <ac:spMk id="2429" creationId="{69C273AF-FCA6-4837-9FC7-CF9D4AEA2C49}"/>
          </ac:spMkLst>
        </pc:spChg>
        <pc:spChg chg="mod topLvl">
          <ac:chgData name="Eric Lunnin (Kforce)" userId="39584a29-d273-41cd-a0f9-2fd8cc174408" providerId="ADAL" clId="{9B8194CC-06A7-4039-A2FC-8F73473A54E3}" dt="2017-06-29T16:37:31.183" v="1389" actId="0"/>
          <ac:spMkLst>
            <pc:docMk/>
            <pc:sldMk cId="2338248980" sldId="358"/>
            <ac:spMk id="2432" creationId="{CCC050FF-90BB-4762-9CFE-A001D3DB2A4C}"/>
          </ac:spMkLst>
        </pc:spChg>
        <pc:spChg chg="mod topLvl">
          <ac:chgData name="Eric Lunnin (Kforce)" userId="39584a29-d273-41cd-a0f9-2fd8cc174408" providerId="ADAL" clId="{9B8194CC-06A7-4039-A2FC-8F73473A54E3}" dt="2017-06-29T16:37:31.183" v="1389" actId="0"/>
          <ac:spMkLst>
            <pc:docMk/>
            <pc:sldMk cId="2338248980" sldId="358"/>
            <ac:spMk id="2366" creationId="{C55796E6-1BF4-4AF2-98FB-E10226A03D1E}"/>
          </ac:spMkLst>
        </pc:spChg>
        <pc:spChg chg="mod topLvl">
          <ac:chgData name="Eric Lunnin (Kforce)" userId="39584a29-d273-41cd-a0f9-2fd8cc174408" providerId="ADAL" clId="{9B8194CC-06A7-4039-A2FC-8F73473A54E3}" dt="2017-06-29T16:36:55.134" v="1379" actId="0"/>
          <ac:spMkLst>
            <pc:docMk/>
            <pc:sldMk cId="2338248980" sldId="358"/>
            <ac:spMk id="913" creationId="{6EDB1B1C-4066-40E7-9B49-CA8A79C165E9}"/>
          </ac:spMkLst>
        </pc:spChg>
        <pc:spChg chg="mod topLvl">
          <ac:chgData name="Eric Lunnin (Kforce)" userId="39584a29-d273-41cd-a0f9-2fd8cc174408" providerId="ADAL" clId="{9B8194CC-06A7-4039-A2FC-8F73473A54E3}" dt="2017-06-29T16:37:51.050" v="1397" actId="0"/>
          <ac:spMkLst>
            <pc:docMk/>
            <pc:sldMk cId="2338248980" sldId="358"/>
            <ac:spMk id="2449" creationId="{4A4AACCC-2954-4A98-A81E-0AFD5FBBB979}"/>
          </ac:spMkLst>
        </pc:spChg>
        <pc:spChg chg="mod topLvl">
          <ac:chgData name="Eric Lunnin (Kforce)" userId="39584a29-d273-41cd-a0f9-2fd8cc174408" providerId="ADAL" clId="{9B8194CC-06A7-4039-A2FC-8F73473A54E3}" dt="2017-06-29T16:42:00.163" v="1440" actId="0"/>
          <ac:spMkLst>
            <pc:docMk/>
            <pc:sldMk cId="2338248980" sldId="358"/>
            <ac:spMk id="948" creationId="{EC476096-EAFE-48DB-B1F8-758D8CDF4E51}"/>
          </ac:spMkLst>
        </pc:spChg>
        <pc:spChg chg="mod topLvl">
          <ac:chgData name="Eric Lunnin (Kforce)" userId="39584a29-d273-41cd-a0f9-2fd8cc174408" providerId="ADAL" clId="{9B8194CC-06A7-4039-A2FC-8F73473A54E3}" dt="2017-06-29T16:42:14.219" v="1446" actId="0"/>
          <ac:spMkLst>
            <pc:docMk/>
            <pc:sldMk cId="2338248980" sldId="358"/>
            <ac:spMk id="2326" creationId="{08129498-B07F-416F-A85F-2D54D4D2637B}"/>
          </ac:spMkLst>
        </pc:spChg>
        <pc:spChg chg="mod topLvl">
          <ac:chgData name="Eric Lunnin (Kforce)" userId="39584a29-d273-41cd-a0f9-2fd8cc174408" providerId="ADAL" clId="{9B8194CC-06A7-4039-A2FC-8F73473A54E3}" dt="2017-06-29T16:36:55.134" v="1379" actId="0"/>
          <ac:spMkLst>
            <pc:docMk/>
            <pc:sldMk cId="2338248980" sldId="358"/>
            <ac:spMk id="915" creationId="{7278F2D6-F40B-4358-95B1-93FAA2763601}"/>
          </ac:spMkLst>
        </pc:spChg>
        <pc:spChg chg="mod topLvl">
          <ac:chgData name="Eric Lunnin (Kforce)" userId="39584a29-d273-41cd-a0f9-2fd8cc174408" providerId="ADAL" clId="{9B8194CC-06A7-4039-A2FC-8F73473A54E3}" dt="2017-06-29T16:37:31.183" v="1389" actId="0"/>
          <ac:spMkLst>
            <pc:docMk/>
            <pc:sldMk cId="2338248980" sldId="358"/>
            <ac:spMk id="2368" creationId="{820DE52F-E8CB-40E1-9932-A2E6594F3BC8}"/>
          </ac:spMkLst>
        </pc:spChg>
        <pc:spChg chg="mod topLvl">
          <ac:chgData name="Eric Lunnin (Kforce)" userId="39584a29-d273-41cd-a0f9-2fd8cc174408" providerId="ADAL" clId="{9B8194CC-06A7-4039-A2FC-8F73473A54E3}" dt="2017-06-29T16:37:51.050" v="1397" actId="0"/>
          <ac:spMkLst>
            <pc:docMk/>
            <pc:sldMk cId="2338248980" sldId="358"/>
            <ac:spMk id="2482" creationId="{8685BE7D-4CB8-40D8-AD42-A72A68B7221B}"/>
          </ac:spMkLst>
        </pc:spChg>
        <pc:spChg chg="mod topLvl">
          <ac:chgData name="Eric Lunnin (Kforce)" userId="39584a29-d273-41cd-a0f9-2fd8cc174408" providerId="ADAL" clId="{9B8194CC-06A7-4039-A2FC-8F73473A54E3}" dt="2017-06-29T16:36:59.608" v="1381" actId="0"/>
          <ac:spMkLst>
            <pc:docMk/>
            <pc:sldMk cId="2338248980" sldId="358"/>
            <ac:spMk id="2298" creationId="{E03D1719-E15A-4BDF-8F20-F30F8FF58AAD}"/>
          </ac:spMkLst>
        </pc:spChg>
        <pc:spChg chg="mod topLvl">
          <ac:chgData name="Eric Lunnin (Kforce)" userId="39584a29-d273-41cd-a0f9-2fd8cc174408" providerId="ADAL" clId="{9B8194CC-06A7-4039-A2FC-8F73473A54E3}" dt="2017-06-29T16:41:56.903" v="1439" actId="0"/>
          <ac:spMkLst>
            <pc:docMk/>
            <pc:sldMk cId="2338248980" sldId="358"/>
            <ac:spMk id="23" creationId="{64EAD71E-058F-42FA-AC3C-05D771CDBC2F}"/>
          </ac:spMkLst>
        </pc:spChg>
        <pc:spChg chg="mod topLvl">
          <ac:chgData name="Eric Lunnin (Kforce)" userId="39584a29-d273-41cd-a0f9-2fd8cc174408" providerId="ADAL" clId="{9B8194CC-06A7-4039-A2FC-8F73473A54E3}" dt="2017-06-29T16:37:56.317" v="1398" actId="0"/>
          <ac:spMkLst>
            <pc:docMk/>
            <pc:sldMk cId="2338248980" sldId="358"/>
            <ac:spMk id="2360" creationId="{C4B6967C-F08B-4968-9F6D-B0A328C66964}"/>
          </ac:spMkLst>
        </pc:spChg>
        <pc:spChg chg="mod">
          <ac:chgData name="Eric Lunnin (Kforce)" userId="39584a29-d273-41cd-a0f9-2fd8cc174408" providerId="ADAL" clId="{9B8194CC-06A7-4039-A2FC-8F73473A54E3}" dt="2017-06-29T17:10:31.988" v="1979" actId="20577"/>
          <ac:spMkLst>
            <pc:docMk/>
            <pc:sldMk cId="2338248980" sldId="358"/>
            <ac:spMk id="11" creationId="{00000000-0000-0000-0000-000000000000}"/>
          </ac:spMkLst>
        </pc:spChg>
        <pc:spChg chg="mod topLvl">
          <ac:chgData name="Eric Lunnin (Kforce)" userId="39584a29-d273-41cd-a0f9-2fd8cc174408" providerId="ADAL" clId="{9B8194CC-06A7-4039-A2FC-8F73473A54E3}" dt="2017-06-29T16:36:57.541" v="1380" actId="0"/>
          <ac:spMkLst>
            <pc:docMk/>
            <pc:sldMk cId="2338248980" sldId="358"/>
            <ac:spMk id="515" creationId="{5DDD98F2-832E-44E1-9CA8-B5E46C7BCD54}"/>
          </ac:spMkLst>
        </pc:spChg>
        <pc:spChg chg="mod topLvl">
          <ac:chgData name="Eric Lunnin (Kforce)" userId="39584a29-d273-41cd-a0f9-2fd8cc174408" providerId="ADAL" clId="{9B8194CC-06A7-4039-A2FC-8F73473A54E3}" dt="2017-06-29T16:37:51.050" v="1397" actId="0"/>
          <ac:spMkLst>
            <pc:docMk/>
            <pc:sldMk cId="2338248980" sldId="358"/>
            <ac:spMk id="2472" creationId="{4E7A74A8-F6E8-4C29-8C58-79C3DD4C4F82}"/>
          </ac:spMkLst>
        </pc:spChg>
        <pc:spChg chg="mod topLvl">
          <ac:chgData name="Eric Lunnin (Kforce)" userId="39584a29-d273-41cd-a0f9-2fd8cc174408" providerId="ADAL" clId="{9B8194CC-06A7-4039-A2FC-8F73473A54E3}" dt="2017-06-29T16:37:31.183" v="1389" actId="0"/>
          <ac:spMkLst>
            <pc:docMk/>
            <pc:sldMk cId="2338248980" sldId="358"/>
            <ac:spMk id="2387" creationId="{5B1C1F73-CF86-4C6C-BE90-42699933D9BA}"/>
          </ac:spMkLst>
        </pc:spChg>
        <pc:spChg chg="mod topLvl">
          <ac:chgData name="Eric Lunnin (Kforce)" userId="39584a29-d273-41cd-a0f9-2fd8cc174408" providerId="ADAL" clId="{9B8194CC-06A7-4039-A2FC-8F73473A54E3}" dt="2017-06-29T16:42:00.163" v="1440" actId="0"/>
          <ac:spMkLst>
            <pc:docMk/>
            <pc:sldMk cId="2338248980" sldId="358"/>
            <ac:spMk id="933" creationId="{539DC543-3E3E-4794-97F5-30EABC5C3F00}"/>
          </ac:spMkLst>
        </pc:spChg>
        <pc:spChg chg="mod topLvl">
          <ac:chgData name="Eric Lunnin (Kforce)" userId="39584a29-d273-41cd-a0f9-2fd8cc174408" providerId="ADAL" clId="{9B8194CC-06A7-4039-A2FC-8F73473A54E3}" dt="2017-06-29T16:37:01.691" v="1382" actId="0"/>
          <ac:spMkLst>
            <pc:docMk/>
            <pc:sldMk cId="2338248980" sldId="358"/>
            <ac:spMk id="526" creationId="{37824FFE-19FA-4A5C-938E-3A99CC91E3FF}"/>
          </ac:spMkLst>
        </pc:spChg>
        <pc:spChg chg="mod topLvl">
          <ac:chgData name="Eric Lunnin (Kforce)" userId="39584a29-d273-41cd-a0f9-2fd8cc174408" providerId="ADAL" clId="{9B8194CC-06A7-4039-A2FC-8F73473A54E3}" dt="2017-06-29T16:37:31.183" v="1389" actId="0"/>
          <ac:spMkLst>
            <pc:docMk/>
            <pc:sldMk cId="2338248980" sldId="358"/>
            <ac:spMk id="2424" creationId="{00BAA558-052D-4C62-BC92-0367F1B351E5}"/>
          </ac:spMkLst>
        </pc:spChg>
        <pc:spChg chg="mod topLvl">
          <ac:chgData name="Eric Lunnin (Kforce)" userId="39584a29-d273-41cd-a0f9-2fd8cc174408" providerId="ADAL" clId="{9B8194CC-06A7-4039-A2FC-8F73473A54E3}" dt="2017-06-29T16:37:31.183" v="1389" actId="0"/>
          <ac:spMkLst>
            <pc:docMk/>
            <pc:sldMk cId="2338248980" sldId="358"/>
            <ac:spMk id="2386" creationId="{EEFCCBA4-4BBE-4B88-87A7-19CA595CB1C1}"/>
          </ac:spMkLst>
        </pc:spChg>
        <pc:spChg chg="mod topLvl">
          <ac:chgData name="Eric Lunnin (Kforce)" userId="39584a29-d273-41cd-a0f9-2fd8cc174408" providerId="ADAL" clId="{9B8194CC-06A7-4039-A2FC-8F73473A54E3}" dt="2017-06-29T16:37:51.050" v="1397" actId="0"/>
          <ac:spMkLst>
            <pc:docMk/>
            <pc:sldMk cId="2338248980" sldId="358"/>
            <ac:spMk id="2504" creationId="{842EDF08-D3A1-4C17-A226-D454D697083F}"/>
          </ac:spMkLst>
        </pc:spChg>
        <pc:spChg chg="mod topLvl">
          <ac:chgData name="Eric Lunnin (Kforce)" userId="39584a29-d273-41cd-a0f9-2fd8cc174408" providerId="ADAL" clId="{9B8194CC-06A7-4039-A2FC-8F73473A54E3}" dt="2017-06-29T16:42:14.219" v="1446" actId="0"/>
          <ac:spMkLst>
            <pc:docMk/>
            <pc:sldMk cId="2338248980" sldId="358"/>
            <ac:spMk id="2309" creationId="{D8EE8F34-33AB-4FA0-B6E6-692BB397CB88}"/>
          </ac:spMkLst>
        </pc:spChg>
        <pc:spChg chg="mod topLvl">
          <ac:chgData name="Eric Lunnin (Kforce)" userId="39584a29-d273-41cd-a0f9-2fd8cc174408" providerId="ADAL" clId="{9B8194CC-06A7-4039-A2FC-8F73473A54E3}" dt="2017-06-29T16:36:59.608" v="1381" actId="0"/>
          <ac:spMkLst>
            <pc:docMk/>
            <pc:sldMk cId="2338248980" sldId="358"/>
            <ac:spMk id="2255" creationId="{69179788-8503-4FED-A3F7-0D2BF72D51A0}"/>
          </ac:spMkLst>
        </pc:spChg>
        <pc:spChg chg="mod topLvl">
          <ac:chgData name="Eric Lunnin (Kforce)" userId="39584a29-d273-41cd-a0f9-2fd8cc174408" providerId="ADAL" clId="{9B8194CC-06A7-4039-A2FC-8F73473A54E3}" dt="2017-06-29T16:37:51.050" v="1397" actId="0"/>
          <ac:spMkLst>
            <pc:docMk/>
            <pc:sldMk cId="2338248980" sldId="358"/>
            <ac:spMk id="2513" creationId="{89405B0E-4437-4839-BCE1-AECE3F76247F}"/>
          </ac:spMkLst>
        </pc:spChg>
        <pc:spChg chg="mod topLvl">
          <ac:chgData name="Eric Lunnin (Kforce)" userId="39584a29-d273-41cd-a0f9-2fd8cc174408" providerId="ADAL" clId="{9B8194CC-06A7-4039-A2FC-8F73473A54E3}" dt="2017-06-29T16:42:00.163" v="1440" actId="0"/>
          <ac:spMkLst>
            <pc:docMk/>
            <pc:sldMk cId="2338248980" sldId="358"/>
            <ac:spMk id="950" creationId="{75B6D7EB-9428-4694-8751-B5E7EAD638A0}"/>
          </ac:spMkLst>
        </pc:spChg>
        <pc:spChg chg="mod topLvl">
          <ac:chgData name="Eric Lunnin (Kforce)" userId="39584a29-d273-41cd-a0f9-2fd8cc174408" providerId="ADAL" clId="{9B8194CC-06A7-4039-A2FC-8F73473A54E3}" dt="2017-06-29T16:37:51.050" v="1397" actId="0"/>
          <ac:spMkLst>
            <pc:docMk/>
            <pc:sldMk cId="2338248980" sldId="358"/>
            <ac:spMk id="2501" creationId="{89520E04-358D-4348-921A-2C84161BF26D}"/>
          </ac:spMkLst>
        </pc:spChg>
        <pc:spChg chg="mod topLvl">
          <ac:chgData name="Eric Lunnin (Kforce)" userId="39584a29-d273-41cd-a0f9-2fd8cc174408" providerId="ADAL" clId="{9B8194CC-06A7-4039-A2FC-8F73473A54E3}" dt="2017-06-29T16:35:28.545" v="1357" actId="0"/>
          <ac:spMkLst>
            <pc:docMk/>
            <pc:sldMk cId="2338248980" sldId="358"/>
            <ac:spMk id="879" creationId="{5FB01027-C27B-4497-854E-83C902922D5D}"/>
          </ac:spMkLst>
        </pc:spChg>
        <pc:spChg chg="mod topLvl">
          <ac:chgData name="Eric Lunnin (Kforce)" userId="39584a29-d273-41cd-a0f9-2fd8cc174408" providerId="ADAL" clId="{9B8194CC-06A7-4039-A2FC-8F73473A54E3}" dt="2017-06-29T16:37:56.317" v="1398" actId="0"/>
          <ac:spMkLst>
            <pc:docMk/>
            <pc:sldMk cId="2338248980" sldId="358"/>
            <ac:spMk id="2353" creationId="{913B1429-D85A-4FA5-801A-756F271D1161}"/>
          </ac:spMkLst>
        </pc:spChg>
        <pc:spChg chg="mod topLvl">
          <ac:chgData name="Eric Lunnin (Kforce)" userId="39584a29-d273-41cd-a0f9-2fd8cc174408" providerId="ADAL" clId="{9B8194CC-06A7-4039-A2FC-8F73473A54E3}" dt="2017-06-29T16:37:31.183" v="1389" actId="0"/>
          <ac:spMkLst>
            <pc:docMk/>
            <pc:sldMk cId="2338248980" sldId="358"/>
            <ac:spMk id="2417" creationId="{9035F0A0-E72A-4FBD-BD76-891FC78D63BA}"/>
          </ac:spMkLst>
        </pc:spChg>
        <pc:spChg chg="mod topLvl">
          <ac:chgData name="Eric Lunnin (Kforce)" userId="39584a29-d273-41cd-a0f9-2fd8cc174408" providerId="ADAL" clId="{9B8194CC-06A7-4039-A2FC-8F73473A54E3}" dt="2017-06-29T16:37:01.691" v="1382" actId="0"/>
          <ac:spMkLst>
            <pc:docMk/>
            <pc:sldMk cId="2338248980" sldId="358"/>
            <ac:spMk id="865" creationId="{319E16CF-A8CF-403B-94A7-0229CB684FA1}"/>
          </ac:spMkLst>
        </pc:spChg>
        <pc:spChg chg="mod topLvl">
          <ac:chgData name="Eric Lunnin (Kforce)" userId="39584a29-d273-41cd-a0f9-2fd8cc174408" providerId="ADAL" clId="{9B8194CC-06A7-4039-A2FC-8F73473A54E3}" dt="2017-06-29T16:37:31.183" v="1389" actId="0"/>
          <ac:spMkLst>
            <pc:docMk/>
            <pc:sldMk cId="2338248980" sldId="358"/>
            <ac:spMk id="2412" creationId="{74DE494F-FBAE-4C9A-87D8-F0C4F981011F}"/>
          </ac:spMkLst>
        </pc:spChg>
        <pc:spChg chg="mod topLvl">
          <ac:chgData name="Eric Lunnin (Kforce)" userId="39584a29-d273-41cd-a0f9-2fd8cc174408" providerId="ADAL" clId="{9B8194CC-06A7-4039-A2FC-8F73473A54E3}" dt="2017-06-29T16:37:18.374" v="1385" actId="0"/>
          <ac:spMkLst>
            <pc:docMk/>
            <pc:sldMk cId="2338248980" sldId="358"/>
            <ac:spMk id="985" creationId="{880712A5-1456-4963-9478-D9337AFAD0EB}"/>
          </ac:spMkLst>
        </pc:spChg>
        <pc:spChg chg="mod topLvl">
          <ac:chgData name="Eric Lunnin (Kforce)" userId="39584a29-d273-41cd-a0f9-2fd8cc174408" providerId="ADAL" clId="{9B8194CC-06A7-4039-A2FC-8F73473A54E3}" dt="2017-06-29T16:36:59.608" v="1381" actId="0"/>
          <ac:spMkLst>
            <pc:docMk/>
            <pc:sldMk cId="2338248980" sldId="358"/>
            <ac:spMk id="2276" creationId="{44F38B78-40BB-4551-B3DA-707298C5997C}"/>
          </ac:spMkLst>
        </pc:spChg>
        <pc:spChg chg="mod topLvl">
          <ac:chgData name="Eric Lunnin (Kforce)" userId="39584a29-d273-41cd-a0f9-2fd8cc174408" providerId="ADAL" clId="{9B8194CC-06A7-4039-A2FC-8F73473A54E3}" dt="2017-06-29T16:37:31.183" v="1389" actId="0"/>
          <ac:spMkLst>
            <pc:docMk/>
            <pc:sldMk cId="2338248980" sldId="358"/>
            <ac:spMk id="2409" creationId="{7665C0B4-7B19-4698-9A96-1652B1A0B69D}"/>
          </ac:spMkLst>
        </pc:spChg>
        <pc:spChg chg="mod topLvl">
          <ac:chgData name="Eric Lunnin (Kforce)" userId="39584a29-d273-41cd-a0f9-2fd8cc174408" providerId="ADAL" clId="{9B8194CC-06A7-4039-A2FC-8F73473A54E3}" dt="2017-06-29T16:36:59.608" v="1381" actId="0"/>
          <ac:spMkLst>
            <pc:docMk/>
            <pc:sldMk cId="2338248980" sldId="358"/>
            <ac:spMk id="2272" creationId="{F88BE933-0FB3-45F1-BB4E-D25170DE8C3D}"/>
          </ac:spMkLst>
        </pc:spChg>
        <pc:spChg chg="mod topLvl">
          <ac:chgData name="Eric Lunnin (Kforce)" userId="39584a29-d273-41cd-a0f9-2fd8cc174408" providerId="ADAL" clId="{9B8194CC-06A7-4039-A2FC-8F73473A54E3}" dt="2017-06-29T16:37:31.183" v="1389" actId="0"/>
          <ac:spMkLst>
            <pc:docMk/>
            <pc:sldMk cId="2338248980" sldId="358"/>
            <ac:spMk id="2442" creationId="{EFF3827C-370A-4844-BFB5-103E140D4B09}"/>
          </ac:spMkLst>
        </pc:spChg>
        <pc:spChg chg="mod topLvl">
          <ac:chgData name="Eric Lunnin (Kforce)" userId="39584a29-d273-41cd-a0f9-2fd8cc174408" providerId="ADAL" clId="{9B8194CC-06A7-4039-A2FC-8F73473A54E3}" dt="2017-06-29T16:37:31.183" v="1389" actId="0"/>
          <ac:spMkLst>
            <pc:docMk/>
            <pc:sldMk cId="2338248980" sldId="358"/>
            <ac:spMk id="2430" creationId="{1DB1D10F-B5CF-4FE0-95E6-FFF8D4EB22D0}"/>
          </ac:spMkLst>
        </pc:spChg>
        <pc:spChg chg="mod topLvl">
          <ac:chgData name="Eric Lunnin (Kforce)" userId="39584a29-d273-41cd-a0f9-2fd8cc174408" providerId="ADAL" clId="{9B8194CC-06A7-4039-A2FC-8F73473A54E3}" dt="2017-06-29T16:36:55.134" v="1379" actId="0"/>
          <ac:spMkLst>
            <pc:docMk/>
            <pc:sldMk cId="2338248980" sldId="358"/>
            <ac:spMk id="918" creationId="{86FEDC12-64BD-4C64-AECE-6E48DEE86A58}"/>
          </ac:spMkLst>
        </pc:spChg>
        <pc:spChg chg="mod topLvl">
          <ac:chgData name="Eric Lunnin (Kforce)" userId="39584a29-d273-41cd-a0f9-2fd8cc174408" providerId="ADAL" clId="{9B8194CC-06A7-4039-A2FC-8F73473A54E3}" dt="2017-06-29T16:37:31.183" v="1389" actId="0"/>
          <ac:spMkLst>
            <pc:docMk/>
            <pc:sldMk cId="2338248980" sldId="358"/>
            <ac:spMk id="2370" creationId="{8CA9A2A4-BF28-4B08-AC88-9E1E95958607}"/>
          </ac:spMkLst>
        </pc:spChg>
        <pc:spChg chg="mod topLvl">
          <ac:chgData name="Eric Lunnin (Kforce)" userId="39584a29-d273-41cd-a0f9-2fd8cc174408" providerId="ADAL" clId="{9B8194CC-06A7-4039-A2FC-8F73473A54E3}" dt="2017-06-29T16:37:51.050" v="1397" actId="0"/>
          <ac:spMkLst>
            <pc:docMk/>
            <pc:sldMk cId="2338248980" sldId="358"/>
            <ac:spMk id="2465" creationId="{5C65216F-18B5-4F0D-ADB8-280D20B46282}"/>
          </ac:spMkLst>
        </pc:spChg>
        <pc:spChg chg="mod topLvl">
          <ac:chgData name="Eric Lunnin (Kforce)" userId="39584a29-d273-41cd-a0f9-2fd8cc174408" providerId="ADAL" clId="{9B8194CC-06A7-4039-A2FC-8F73473A54E3}" dt="2017-06-29T16:41:56.903" v="1439" actId="0"/>
          <ac:spMkLst>
            <pc:docMk/>
            <pc:sldMk cId="2338248980" sldId="358"/>
            <ac:spMk id="8" creationId="{71D635A7-42ED-4BAC-A3CD-7B21F766663D}"/>
          </ac:spMkLst>
        </pc:spChg>
        <pc:spChg chg="mod topLvl">
          <ac:chgData name="Eric Lunnin (Kforce)" userId="39584a29-d273-41cd-a0f9-2fd8cc174408" providerId="ADAL" clId="{9B8194CC-06A7-4039-A2FC-8F73473A54E3}" dt="2017-06-29T16:36:55.134" v="1379" actId="0"/>
          <ac:spMkLst>
            <pc:docMk/>
            <pc:sldMk cId="2338248980" sldId="358"/>
            <ac:spMk id="2241" creationId="{D2E57D4B-D1FE-4EB6-8479-49D972F37E29}"/>
          </ac:spMkLst>
        </pc:spChg>
        <pc:spChg chg="mod topLvl">
          <ac:chgData name="Eric Lunnin (Kforce)" userId="39584a29-d273-41cd-a0f9-2fd8cc174408" providerId="ADAL" clId="{9B8194CC-06A7-4039-A2FC-8F73473A54E3}" dt="2017-06-29T16:37:31.183" v="1389" actId="0"/>
          <ac:spMkLst>
            <pc:docMk/>
            <pc:sldMk cId="2338248980" sldId="358"/>
            <ac:spMk id="2388" creationId="{EE34F130-076E-4AF9-A1F9-99DFD3BA0E0E}"/>
          </ac:spMkLst>
        </pc:spChg>
        <pc:spChg chg="mod topLvl">
          <ac:chgData name="Eric Lunnin (Kforce)" userId="39584a29-d273-41cd-a0f9-2fd8cc174408" providerId="ADAL" clId="{9B8194CC-06A7-4039-A2FC-8F73473A54E3}" dt="2017-06-29T16:37:51.050" v="1397" actId="0"/>
          <ac:spMkLst>
            <pc:docMk/>
            <pc:sldMk cId="2338248980" sldId="358"/>
            <ac:spMk id="2488" creationId="{DAC7EEDE-745F-4513-81E4-5163141AD8A8}"/>
          </ac:spMkLst>
        </pc:spChg>
        <pc:spChg chg="mod topLvl">
          <ac:chgData name="Eric Lunnin (Kforce)" userId="39584a29-d273-41cd-a0f9-2fd8cc174408" providerId="ADAL" clId="{9B8194CC-06A7-4039-A2FC-8F73473A54E3}" dt="2017-06-29T16:36:59.608" v="1381" actId="0"/>
          <ac:spMkLst>
            <pc:docMk/>
            <pc:sldMk cId="2338248980" sldId="358"/>
            <ac:spMk id="2302" creationId="{4666FD8F-CC07-4CE8-A67F-7969D2D00B02}"/>
          </ac:spMkLst>
        </pc:spChg>
        <pc:spChg chg="mod topLvl">
          <ac:chgData name="Eric Lunnin (Kforce)" userId="39584a29-d273-41cd-a0f9-2fd8cc174408" providerId="ADAL" clId="{9B8194CC-06A7-4039-A2FC-8F73473A54E3}" dt="2017-06-29T16:37:56.317" v="1398" actId="0"/>
          <ac:spMkLst>
            <pc:docMk/>
            <pc:sldMk cId="2338248980" sldId="358"/>
            <ac:spMk id="2351" creationId="{5B8D1EEC-1A8D-48E2-8AF8-3AA4C240E6B2}"/>
          </ac:spMkLst>
        </pc:spChg>
        <pc:spChg chg="mod topLvl">
          <ac:chgData name="Eric Lunnin (Kforce)" userId="39584a29-d273-41cd-a0f9-2fd8cc174408" providerId="ADAL" clId="{9B8194CC-06A7-4039-A2FC-8F73473A54E3}" dt="2017-06-29T16:41:56.903" v="1439" actId="0"/>
          <ac:spMkLst>
            <pc:docMk/>
            <pc:sldMk cId="2338248980" sldId="358"/>
            <ac:spMk id="31" creationId="{03B2430B-25C9-47AF-BF6F-94BA1537E156}"/>
          </ac:spMkLst>
        </pc:spChg>
        <pc:spChg chg="mod topLvl">
          <ac:chgData name="Eric Lunnin (Kforce)" userId="39584a29-d273-41cd-a0f9-2fd8cc174408" providerId="ADAL" clId="{9B8194CC-06A7-4039-A2FC-8F73473A54E3}" dt="2017-06-29T16:36:57.541" v="1380" actId="0"/>
          <ac:spMkLst>
            <pc:docMk/>
            <pc:sldMk cId="2338248980" sldId="358"/>
            <ac:spMk id="516" creationId="{4E2CE040-36AE-4BF3-AA73-386B3E62CB2D}"/>
          </ac:spMkLst>
        </pc:spChg>
        <pc:spChg chg="mod topLvl">
          <ac:chgData name="Eric Lunnin (Kforce)" userId="39584a29-d273-41cd-a0f9-2fd8cc174408" providerId="ADAL" clId="{9B8194CC-06A7-4039-A2FC-8F73473A54E3}" dt="2017-06-29T16:37:51.050" v="1397" actId="0"/>
          <ac:spMkLst>
            <pc:docMk/>
            <pc:sldMk cId="2338248980" sldId="358"/>
            <ac:spMk id="2471" creationId="{B96CD6A2-58CE-43AA-A86C-6BAB09E9644F}"/>
          </ac:spMkLst>
        </pc:spChg>
        <pc:spChg chg="mod topLvl">
          <ac:chgData name="Eric Lunnin (Kforce)" userId="39584a29-d273-41cd-a0f9-2fd8cc174408" providerId="ADAL" clId="{9B8194CC-06A7-4039-A2FC-8F73473A54E3}" dt="2017-06-29T16:42:00.163" v="1440" actId="0"/>
          <ac:spMkLst>
            <pc:docMk/>
            <pc:sldMk cId="2338248980" sldId="358"/>
            <ac:spMk id="935" creationId="{736BF9E0-B5F1-4C42-8D2E-CCC81D59539A}"/>
          </ac:spMkLst>
        </pc:spChg>
        <pc:spChg chg="mod topLvl">
          <ac:chgData name="Eric Lunnin (Kforce)" userId="39584a29-d273-41cd-a0f9-2fd8cc174408" providerId="ADAL" clId="{9B8194CC-06A7-4039-A2FC-8F73473A54E3}" dt="2017-06-29T16:37:51.050" v="1397" actId="0"/>
          <ac:spMkLst>
            <pc:docMk/>
            <pc:sldMk cId="2338248980" sldId="358"/>
            <ac:spMk id="2525" creationId="{81AFCA9D-00B9-468F-91B9-DC7115E4463C}"/>
          </ac:spMkLst>
        </pc:spChg>
        <pc:spChg chg="mod topLvl">
          <ac:chgData name="Eric Lunnin (Kforce)" userId="39584a29-d273-41cd-a0f9-2fd8cc174408" providerId="ADAL" clId="{9B8194CC-06A7-4039-A2FC-8F73473A54E3}" dt="2017-06-29T16:42:00.163" v="1440" actId="0"/>
          <ac:spMkLst>
            <pc:docMk/>
            <pc:sldMk cId="2338248980" sldId="358"/>
            <ac:spMk id="952" creationId="{D6DEE598-A744-47CA-9EF4-486BA4BEE6DD}"/>
          </ac:spMkLst>
        </pc:spChg>
        <pc:spChg chg="mod topLvl">
          <ac:chgData name="Eric Lunnin (Kforce)" userId="39584a29-d273-41cd-a0f9-2fd8cc174408" providerId="ADAL" clId="{9B8194CC-06A7-4039-A2FC-8F73473A54E3}" dt="2017-06-29T16:42:14.219" v="1446" actId="0"/>
          <ac:spMkLst>
            <pc:docMk/>
            <pc:sldMk cId="2338248980" sldId="358"/>
            <ac:spMk id="2314" creationId="{7B8BE0AB-7558-4451-87D8-226D41DF3757}"/>
          </ac:spMkLst>
        </pc:spChg>
        <pc:spChg chg="mod topLvl">
          <ac:chgData name="Eric Lunnin (Kforce)" userId="39584a29-d273-41cd-a0f9-2fd8cc174408" providerId="ADAL" clId="{9B8194CC-06A7-4039-A2FC-8F73473A54E3}" dt="2017-06-29T16:37:01.691" v="1382" actId="0"/>
          <ac:spMkLst>
            <pc:docMk/>
            <pc:sldMk cId="2338248980" sldId="358"/>
            <ac:spMk id="527" creationId="{46488C9D-B79B-4E09-99E1-49F04F4DB2CA}"/>
          </ac:spMkLst>
        </pc:spChg>
        <pc:spChg chg="mod topLvl">
          <ac:chgData name="Eric Lunnin (Kforce)" userId="39584a29-d273-41cd-a0f9-2fd8cc174408" providerId="ADAL" clId="{9B8194CC-06A7-4039-A2FC-8F73473A54E3}" dt="2017-06-29T16:37:51.050" v="1397" actId="0"/>
          <ac:spMkLst>
            <pc:docMk/>
            <pc:sldMk cId="2338248980" sldId="358"/>
            <ac:spMk id="2503" creationId="{1EEFEDF6-4BFB-45B7-8AEE-CD688C4FDC07}"/>
          </ac:spMkLst>
        </pc:spChg>
        <pc:spChg chg="mod topLvl">
          <ac:chgData name="Eric Lunnin (Kforce)" userId="39584a29-d273-41cd-a0f9-2fd8cc174408" providerId="ADAL" clId="{9B8194CC-06A7-4039-A2FC-8F73473A54E3}" dt="2017-06-29T16:42:14.219" v="1446" actId="0"/>
          <ac:spMkLst>
            <pc:docMk/>
            <pc:sldMk cId="2338248980" sldId="358"/>
            <ac:spMk id="2311" creationId="{89011382-ABDF-4D3F-82FF-D7FCF8AE64AE}"/>
          </ac:spMkLst>
        </pc:spChg>
        <pc:spChg chg="mod topLvl">
          <ac:chgData name="Eric Lunnin (Kforce)" userId="39584a29-d273-41cd-a0f9-2fd8cc174408" providerId="ADAL" clId="{9B8194CC-06A7-4039-A2FC-8F73473A54E3}" dt="2017-06-29T16:42:00.163" v="1440" actId="0"/>
          <ac:spMkLst>
            <pc:docMk/>
            <pc:sldMk cId="2338248980" sldId="358"/>
            <ac:spMk id="955" creationId="{08D5FAE2-6DC1-4317-A93B-22E2E0DB0468}"/>
          </ac:spMkLst>
        </pc:spChg>
        <pc:spChg chg="mod topLvl">
          <ac:chgData name="Eric Lunnin (Kforce)" userId="39584a29-d273-41cd-a0f9-2fd8cc174408" providerId="ADAL" clId="{9B8194CC-06A7-4039-A2FC-8F73473A54E3}" dt="2017-06-29T16:37:51.050" v="1397" actId="0"/>
          <ac:spMkLst>
            <pc:docMk/>
            <pc:sldMk cId="2338248980" sldId="358"/>
            <ac:spMk id="2506" creationId="{F6C90A21-7E0C-4B62-85B6-92AA9F71D08D}"/>
          </ac:spMkLst>
        </pc:spChg>
        <pc:spChg chg="mod topLvl">
          <ac:chgData name="Eric Lunnin (Kforce)" userId="39584a29-d273-41cd-a0f9-2fd8cc174408" providerId="ADAL" clId="{9B8194CC-06A7-4039-A2FC-8F73473A54E3}" dt="2017-06-29T16:37:56.317" v="1398" actId="0"/>
          <ac:spMkLst>
            <pc:docMk/>
            <pc:sldMk cId="2338248980" sldId="358"/>
            <ac:spMk id="2354" creationId="{9EBC1D61-5682-4251-8A63-263252A74370}"/>
          </ac:spMkLst>
        </pc:spChg>
        <pc:spChg chg="mod topLvl">
          <ac:chgData name="Eric Lunnin (Kforce)" userId="39584a29-d273-41cd-a0f9-2fd8cc174408" providerId="ADAL" clId="{9B8194CC-06A7-4039-A2FC-8F73473A54E3}" dt="2017-06-29T16:37:31.183" v="1389" actId="0"/>
          <ac:spMkLst>
            <pc:docMk/>
            <pc:sldMk cId="2338248980" sldId="358"/>
            <ac:spMk id="2397" creationId="{8483B525-062F-43FD-AB94-C6E976E0BB13}"/>
          </ac:spMkLst>
        </pc:spChg>
        <pc:spChg chg="mod topLvl">
          <ac:chgData name="Eric Lunnin (Kforce)" userId="39584a29-d273-41cd-a0f9-2fd8cc174408" providerId="ADAL" clId="{9B8194CC-06A7-4039-A2FC-8F73473A54E3}" dt="2017-06-29T16:37:31.183" v="1389" actId="0"/>
          <ac:spMkLst>
            <pc:docMk/>
            <pc:sldMk cId="2338248980" sldId="358"/>
            <ac:spMk id="2401" creationId="{D5D07A61-6F49-4588-8CFF-C41B8DC574CC}"/>
          </ac:spMkLst>
        </pc:spChg>
        <pc:spChg chg="mod topLvl">
          <ac:chgData name="Eric Lunnin (Kforce)" userId="39584a29-d273-41cd-a0f9-2fd8cc174408" providerId="ADAL" clId="{9B8194CC-06A7-4039-A2FC-8F73473A54E3}" dt="2017-06-29T16:37:56.317" v="1398" actId="0"/>
          <ac:spMkLst>
            <pc:docMk/>
            <pc:sldMk cId="2338248980" sldId="358"/>
            <ac:spMk id="2342" creationId="{70490F3F-D03E-4F50-B061-E9FD6AB7EB13}"/>
          </ac:spMkLst>
        </pc:spChg>
        <pc:spChg chg="mod topLvl">
          <ac:chgData name="Eric Lunnin (Kforce)" userId="39584a29-d273-41cd-a0f9-2fd8cc174408" providerId="ADAL" clId="{9B8194CC-06A7-4039-A2FC-8F73473A54E3}" dt="2017-06-29T16:37:31.183" v="1389" actId="0"/>
          <ac:spMkLst>
            <pc:docMk/>
            <pc:sldMk cId="2338248980" sldId="358"/>
            <ac:spMk id="2410" creationId="{FE59014F-B3FF-4F7F-8E5E-C6B641E6C421}"/>
          </ac:spMkLst>
        </pc:spChg>
        <pc:spChg chg="del mod">
          <ac:chgData name="Eric Lunnin (Kforce)" userId="39584a29-d273-41cd-a0f9-2fd8cc174408" providerId="ADAL" clId="{9B8194CC-06A7-4039-A2FC-8F73473A54E3}" dt="2017-06-29T16:39:07.213" v="1412" actId="478"/>
          <ac:spMkLst>
            <pc:docMk/>
            <pc:sldMk cId="2338248980" sldId="358"/>
            <ac:spMk id="941" creationId="{4C70DFD7-6765-468D-A94E-956EE879A18B}"/>
          </ac:spMkLst>
        </pc:spChg>
        <pc:spChg chg="mod ord topLvl">
          <ac:chgData name="Eric Lunnin (Kforce)" userId="39584a29-d273-41cd-a0f9-2fd8cc174408" providerId="ADAL" clId="{9B8194CC-06A7-4039-A2FC-8F73473A54E3}" dt="2017-06-29T17:18:40.177" v="2397" actId="0"/>
          <ac:spMkLst>
            <pc:docMk/>
            <pc:sldMk cId="2338248980" sldId="358"/>
            <ac:spMk id="2340" creationId="{C58C99F3-35EA-49BF-906F-F87763AE8E1D}"/>
          </ac:spMkLst>
        </pc:spChg>
        <pc:spChg chg="mod topLvl">
          <ac:chgData name="Eric Lunnin (Kforce)" userId="39584a29-d273-41cd-a0f9-2fd8cc174408" providerId="ADAL" clId="{9B8194CC-06A7-4039-A2FC-8F73473A54E3}" dt="2017-06-29T16:37:18.374" v="1385" actId="0"/>
          <ac:spMkLst>
            <pc:docMk/>
            <pc:sldMk cId="2338248980" sldId="358"/>
            <ac:spMk id="981" creationId="{7D302A0A-ACC9-47A1-8D0A-63D1184D72FF}"/>
          </ac:spMkLst>
        </pc:spChg>
        <pc:spChg chg="mod topLvl">
          <ac:chgData name="Eric Lunnin (Kforce)" userId="39584a29-d273-41cd-a0f9-2fd8cc174408" providerId="ADAL" clId="{9B8194CC-06A7-4039-A2FC-8F73473A54E3}" dt="2017-06-29T16:36:59.608" v="1381" actId="0"/>
          <ac:spMkLst>
            <pc:docMk/>
            <pc:sldMk cId="2338248980" sldId="358"/>
            <ac:spMk id="2277" creationId="{A06F6AB8-87D7-44E1-A8BE-6A0F4AE14291}"/>
          </ac:spMkLst>
        </pc:spChg>
        <pc:spChg chg="mod topLvl">
          <ac:chgData name="Eric Lunnin (Kforce)" userId="39584a29-d273-41cd-a0f9-2fd8cc174408" providerId="ADAL" clId="{9B8194CC-06A7-4039-A2FC-8F73473A54E3}" dt="2017-06-29T16:36:59.608" v="1381" actId="0"/>
          <ac:spMkLst>
            <pc:docMk/>
            <pc:sldMk cId="2338248980" sldId="358"/>
            <ac:spMk id="2280" creationId="{15B6ADD1-83DE-4677-88C2-86A755358396}"/>
          </ac:spMkLst>
        </pc:spChg>
        <pc:spChg chg="mod topLvl">
          <ac:chgData name="Eric Lunnin (Kforce)" userId="39584a29-d273-41cd-a0f9-2fd8cc174408" providerId="ADAL" clId="{9B8194CC-06A7-4039-A2FC-8F73473A54E3}" dt="2017-06-29T16:37:51.050" v="1397" actId="0"/>
          <ac:spMkLst>
            <pc:docMk/>
            <pc:sldMk cId="2338248980" sldId="358"/>
            <ac:spMk id="2445" creationId="{9AE622E8-5EC6-489C-A7F4-536D5350DBF6}"/>
          </ac:spMkLst>
        </pc:spChg>
        <pc:spChg chg="mod topLvl">
          <ac:chgData name="Eric Lunnin (Kforce)" userId="39584a29-d273-41cd-a0f9-2fd8cc174408" providerId="ADAL" clId="{9B8194CC-06A7-4039-A2FC-8F73473A54E3}" dt="2017-06-29T16:41:37.104" v="1435" actId="0"/>
          <ac:spMkLst>
            <pc:docMk/>
            <pc:sldMk cId="2338248980" sldId="358"/>
            <ac:spMk id="2335" creationId="{A3EB3DAB-9CCE-4F9D-AD49-88E8232E7D35}"/>
          </ac:spMkLst>
        </pc:spChg>
        <pc:spChg chg="mod topLvl">
          <ac:chgData name="Eric Lunnin (Kforce)" userId="39584a29-d273-41cd-a0f9-2fd8cc174408" providerId="ADAL" clId="{9B8194CC-06A7-4039-A2FC-8F73473A54E3}" dt="2017-06-29T16:36:55.134" v="1379" actId="0"/>
          <ac:spMkLst>
            <pc:docMk/>
            <pc:sldMk cId="2338248980" sldId="358"/>
            <ac:spMk id="2248" creationId="{A94D8143-AA85-4DEC-B8F6-69FCC25E8AA5}"/>
          </ac:spMkLst>
        </pc:spChg>
        <pc:spChg chg="mod topLvl">
          <ac:chgData name="Eric Lunnin (Kforce)" userId="39584a29-d273-41cd-a0f9-2fd8cc174408" providerId="ADAL" clId="{9B8194CC-06A7-4039-A2FC-8F73473A54E3}" dt="2017-06-29T16:37:31.183" v="1389" actId="0"/>
          <ac:spMkLst>
            <pc:docMk/>
            <pc:sldMk cId="2338248980" sldId="358"/>
            <ac:spMk id="2379" creationId="{7E3BE9B9-DDBC-47AD-ABFC-131D0FABFFBC}"/>
          </ac:spMkLst>
        </pc:spChg>
        <pc:spChg chg="mod topLvl">
          <ac:chgData name="Eric Lunnin (Kforce)" userId="39584a29-d273-41cd-a0f9-2fd8cc174408" providerId="ADAL" clId="{9B8194CC-06A7-4039-A2FC-8F73473A54E3}" dt="2017-06-29T16:37:51.050" v="1397" actId="0"/>
          <ac:spMkLst>
            <pc:docMk/>
            <pc:sldMk cId="2338248980" sldId="358"/>
            <ac:spMk id="2461" creationId="{5CDE9CD8-8172-4CBF-B3FA-88C84E2396C0}"/>
          </ac:spMkLst>
        </pc:spChg>
        <pc:spChg chg="mod topLvl">
          <ac:chgData name="Eric Lunnin (Kforce)" userId="39584a29-d273-41cd-a0f9-2fd8cc174408" providerId="ADAL" clId="{9B8194CC-06A7-4039-A2FC-8F73473A54E3}" dt="2017-06-29T16:41:56.903" v="1439" actId="0"/>
          <ac:spMkLst>
            <pc:docMk/>
            <pc:sldMk cId="2338248980" sldId="358"/>
            <ac:spMk id="930" creationId="{CBB6133B-D792-4A5C-9716-0DED021BF336}"/>
          </ac:spMkLst>
        </pc:spChg>
        <pc:spChg chg="mod topLvl">
          <ac:chgData name="Eric Lunnin (Kforce)" userId="39584a29-d273-41cd-a0f9-2fd8cc174408" providerId="ADAL" clId="{9B8194CC-06A7-4039-A2FC-8F73473A54E3}" dt="2017-06-29T16:36:55.134" v="1379" actId="0"/>
          <ac:spMkLst>
            <pc:docMk/>
            <pc:sldMk cId="2338248980" sldId="358"/>
            <ac:spMk id="2249" creationId="{DF9F23BA-483B-44ED-AFE7-EF1D963CAE73}"/>
          </ac:spMkLst>
        </pc:spChg>
        <pc:spChg chg="mod topLvl">
          <ac:chgData name="Eric Lunnin (Kforce)" userId="39584a29-d273-41cd-a0f9-2fd8cc174408" providerId="ADAL" clId="{9B8194CC-06A7-4039-A2FC-8F73473A54E3}" dt="2017-06-29T16:36:57.541" v="1380" actId="0"/>
          <ac:spMkLst>
            <pc:docMk/>
            <pc:sldMk cId="2338248980" sldId="358"/>
            <ac:spMk id="2223" creationId="{335251D2-5644-4731-A352-05B1E80720E7}"/>
          </ac:spMkLst>
        </pc:spChg>
        <pc:spChg chg="mod topLvl">
          <ac:chgData name="Eric Lunnin (Kforce)" userId="39584a29-d273-41cd-a0f9-2fd8cc174408" providerId="ADAL" clId="{9B8194CC-06A7-4039-A2FC-8F73473A54E3}" dt="2017-06-29T16:37:51.050" v="1397" actId="0"/>
          <ac:spMkLst>
            <pc:docMk/>
            <pc:sldMk cId="2338248980" sldId="358"/>
            <ac:spMk id="2473" creationId="{B4383740-9487-41FF-9545-C0A49010CDFF}"/>
          </ac:spMkLst>
        </pc:spChg>
        <pc:spChg chg="mod topLvl">
          <ac:chgData name="Eric Lunnin (Kforce)" userId="39584a29-d273-41cd-a0f9-2fd8cc174408" providerId="ADAL" clId="{9B8194CC-06A7-4039-A2FC-8F73473A54E3}" dt="2017-06-29T16:36:59.608" v="1381" actId="0"/>
          <ac:spMkLst>
            <pc:docMk/>
            <pc:sldMk cId="2338248980" sldId="358"/>
            <ac:spMk id="2297" creationId="{0DA39F59-D87C-4BC7-B4F8-63D385DE9B63}"/>
          </ac:spMkLst>
        </pc:spChg>
        <pc:spChg chg="del mod topLvl">
          <ac:chgData name="Eric Lunnin (Kforce)" userId="39584a29-d273-41cd-a0f9-2fd8cc174408" providerId="ADAL" clId="{9B8194CC-06A7-4039-A2FC-8F73473A54E3}" dt="2017-06-29T16:36:32.637" v="1373" actId="478"/>
          <ac:spMkLst>
            <pc:docMk/>
            <pc:sldMk cId="2338248980" sldId="358"/>
            <ac:spMk id="5" creationId="{26D99A1B-E825-41CC-8640-8D8B28D39034}"/>
          </ac:spMkLst>
        </pc:spChg>
        <pc:spChg chg="mod topLvl">
          <ac:chgData name="Eric Lunnin (Kforce)" userId="39584a29-d273-41cd-a0f9-2fd8cc174408" providerId="ADAL" clId="{9B8194CC-06A7-4039-A2FC-8F73473A54E3}" dt="2017-06-29T16:36:57.541" v="1380" actId="0"/>
          <ac:spMkLst>
            <pc:docMk/>
            <pc:sldMk cId="2338248980" sldId="358"/>
            <ac:spMk id="517" creationId="{0C1EC1C1-5153-4D21-89DA-639A06FE18BC}"/>
          </ac:spMkLst>
        </pc:spChg>
        <pc:spChg chg="mod topLvl">
          <ac:chgData name="Eric Lunnin (Kforce)" userId="39584a29-d273-41cd-a0f9-2fd8cc174408" providerId="ADAL" clId="{9B8194CC-06A7-4039-A2FC-8F73473A54E3}" dt="2017-06-29T16:37:31.183" v="1389" actId="0"/>
          <ac:spMkLst>
            <pc:docMk/>
            <pc:sldMk cId="2338248980" sldId="358"/>
            <ac:spMk id="2391" creationId="{70339CC9-ED21-4671-AC8E-A204AC1F243A}"/>
          </ac:spMkLst>
        </pc:spChg>
        <pc:spChg chg="mod topLvl">
          <ac:chgData name="Eric Lunnin (Kforce)" userId="39584a29-d273-41cd-a0f9-2fd8cc174408" providerId="ADAL" clId="{9B8194CC-06A7-4039-A2FC-8F73473A54E3}" dt="2017-06-29T16:37:51.050" v="1397" actId="0"/>
          <ac:spMkLst>
            <pc:docMk/>
            <pc:sldMk cId="2338248980" sldId="358"/>
            <ac:spMk id="2480" creationId="{695082CF-2433-41D5-9239-D00E5B7B0527}"/>
          </ac:spMkLst>
        </pc:spChg>
        <pc:spChg chg="mod topLvl">
          <ac:chgData name="Eric Lunnin (Kforce)" userId="39584a29-d273-41cd-a0f9-2fd8cc174408" providerId="ADAL" clId="{9B8194CC-06A7-4039-A2FC-8F73473A54E3}" dt="2017-06-29T16:42:00.163" v="1440" actId="0"/>
          <ac:spMkLst>
            <pc:docMk/>
            <pc:sldMk cId="2338248980" sldId="358"/>
            <ac:spMk id="940" creationId="{A0DDC889-E213-49B6-A0B1-A0CF653FDB95}"/>
          </ac:spMkLst>
        </pc:spChg>
        <pc:spChg chg="mod topLvl">
          <ac:chgData name="Eric Lunnin (Kforce)" userId="39584a29-d273-41cd-a0f9-2fd8cc174408" providerId="ADAL" clId="{9B8194CC-06A7-4039-A2FC-8F73473A54E3}" dt="2017-06-29T16:37:56.317" v="1398" actId="0"/>
          <ac:spMkLst>
            <pc:docMk/>
            <pc:sldMk cId="2338248980" sldId="358"/>
            <ac:spMk id="2359" creationId="{EB2EBFBD-D607-43E0-8516-8044BE054A6F}"/>
          </ac:spMkLst>
        </pc:spChg>
        <pc:spChg chg="mod topLvl">
          <ac:chgData name="Eric Lunnin (Kforce)" userId="39584a29-d273-41cd-a0f9-2fd8cc174408" providerId="ADAL" clId="{9B8194CC-06A7-4039-A2FC-8F73473A54E3}" dt="2017-06-29T16:37:31.183" v="1389" actId="0"/>
          <ac:spMkLst>
            <pc:docMk/>
            <pc:sldMk cId="2338248980" sldId="358"/>
            <ac:spMk id="2390" creationId="{E358D884-7778-4F06-8366-FFCBBB974101}"/>
          </ac:spMkLst>
        </pc:spChg>
        <pc:spChg chg="mod topLvl">
          <ac:chgData name="Eric Lunnin (Kforce)" userId="39584a29-d273-41cd-a0f9-2fd8cc174408" providerId="ADAL" clId="{9B8194CC-06A7-4039-A2FC-8F73473A54E3}" dt="2017-06-29T16:37:51.050" v="1397" actId="0"/>
          <ac:spMkLst>
            <pc:docMk/>
            <pc:sldMk cId="2338248980" sldId="358"/>
            <ac:spMk id="2516" creationId="{95611F02-EFD8-4FF0-8463-F148B541A5CF}"/>
          </ac:spMkLst>
        </pc:spChg>
        <pc:spChg chg="mod topLvl">
          <ac:chgData name="Eric Lunnin (Kforce)" userId="39584a29-d273-41cd-a0f9-2fd8cc174408" providerId="ADAL" clId="{9B8194CC-06A7-4039-A2FC-8F73473A54E3}" dt="2017-06-29T16:37:51.050" v="1397" actId="0"/>
          <ac:spMkLst>
            <pc:docMk/>
            <pc:sldMk cId="2338248980" sldId="358"/>
            <ac:spMk id="2509" creationId="{388F7EA3-2FF5-4F10-88EE-0558237C9850}"/>
          </ac:spMkLst>
        </pc:spChg>
        <pc:spChg chg="mod topLvl">
          <ac:chgData name="Eric Lunnin (Kforce)" userId="39584a29-d273-41cd-a0f9-2fd8cc174408" providerId="ADAL" clId="{9B8194CC-06A7-4039-A2FC-8F73473A54E3}" dt="2017-06-29T16:42:14.219" v="1446" actId="0"/>
          <ac:spMkLst>
            <pc:docMk/>
            <pc:sldMk cId="2338248980" sldId="358"/>
            <ac:spMk id="2313" creationId="{E11CCF34-DB42-4BC1-AD22-D632EA7052AB}"/>
          </ac:spMkLst>
        </pc:spChg>
        <pc:spChg chg="mod topLvl">
          <ac:chgData name="Eric Lunnin (Kforce)" userId="39584a29-d273-41cd-a0f9-2fd8cc174408" providerId="ADAL" clId="{9B8194CC-06A7-4039-A2FC-8F73473A54E3}" dt="2017-06-29T16:42:05.197" v="1443" actId="0"/>
          <ac:spMkLst>
            <pc:docMk/>
            <pc:sldMk cId="2338248980" sldId="358"/>
            <ac:spMk id="963" creationId="{0FA31236-1842-4778-9D15-344116D5AC54}"/>
          </ac:spMkLst>
        </pc:spChg>
        <pc:spChg chg="mod topLvl">
          <ac:chgData name="Eric Lunnin (Kforce)" userId="39584a29-d273-41cd-a0f9-2fd8cc174408" providerId="ADAL" clId="{9B8194CC-06A7-4039-A2FC-8F73473A54E3}" dt="2017-06-29T16:37:51.050" v="1397" actId="0"/>
          <ac:spMkLst>
            <pc:docMk/>
            <pc:sldMk cId="2338248980" sldId="358"/>
            <ac:spMk id="2507" creationId="{BB965D86-777E-4EEA-A5FE-200BA2E1908F}"/>
          </ac:spMkLst>
        </pc:spChg>
        <pc:spChg chg="mod topLvl">
          <ac:chgData name="Eric Lunnin (Kforce)" userId="39584a29-d273-41cd-a0f9-2fd8cc174408" providerId="ADAL" clId="{9B8194CC-06A7-4039-A2FC-8F73473A54E3}" dt="2017-06-29T17:10:02.078" v="1934" actId="20577"/>
          <ac:spMkLst>
            <pc:docMk/>
            <pc:sldMk cId="2338248980" sldId="358"/>
            <ac:spMk id="905" creationId="{BAEFE3DF-5FD8-42FE-A09D-C8645BE24568}"/>
          </ac:spMkLst>
        </pc:spChg>
        <pc:spChg chg="mod topLvl">
          <ac:chgData name="Eric Lunnin (Kforce)" userId="39584a29-d273-41cd-a0f9-2fd8cc174408" providerId="ADAL" clId="{9B8194CC-06A7-4039-A2FC-8F73473A54E3}" dt="2017-06-29T16:37:31.183" v="1389" actId="0"/>
          <ac:spMkLst>
            <pc:docMk/>
            <pc:sldMk cId="2338248980" sldId="358"/>
            <ac:spMk id="2420" creationId="{7E5BACDB-C3B8-487D-AA42-EBDCD34D6F8A}"/>
          </ac:spMkLst>
        </pc:spChg>
        <pc:spChg chg="mod topLvl">
          <ac:chgData name="Eric Lunnin (Kforce)" userId="39584a29-d273-41cd-a0f9-2fd8cc174408" providerId="ADAL" clId="{9B8194CC-06A7-4039-A2FC-8F73473A54E3}" dt="2017-06-29T16:37:56.317" v="1398" actId="0"/>
          <ac:spMkLst>
            <pc:docMk/>
            <pc:sldMk cId="2338248980" sldId="358"/>
            <ac:spMk id="2352" creationId="{AF280A38-B891-43A6-B555-DE8A077A233B}"/>
          </ac:spMkLst>
        </pc:spChg>
        <pc:spChg chg="mod topLvl">
          <ac:chgData name="Eric Lunnin (Kforce)" userId="39584a29-d273-41cd-a0f9-2fd8cc174408" providerId="ADAL" clId="{9B8194CC-06A7-4039-A2FC-8F73473A54E3}" dt="2017-06-29T16:37:01.691" v="1382" actId="0"/>
          <ac:spMkLst>
            <pc:docMk/>
            <pc:sldMk cId="2338248980" sldId="358"/>
            <ac:spMk id="537" creationId="{FB3A6EE9-657F-470B-8E7F-C1528BE0BC3F}"/>
          </ac:spMkLst>
        </pc:spChg>
        <pc:spChg chg="mod topLvl">
          <ac:chgData name="Eric Lunnin (Kforce)" userId="39584a29-d273-41cd-a0f9-2fd8cc174408" providerId="ADAL" clId="{9B8194CC-06A7-4039-A2FC-8F73473A54E3}" dt="2017-06-29T16:37:31.183" v="1389" actId="0"/>
          <ac:spMkLst>
            <pc:docMk/>
            <pc:sldMk cId="2338248980" sldId="358"/>
            <ac:spMk id="2402" creationId="{CAADF84D-7EE2-4DFF-82DC-66715E2F8CE4}"/>
          </ac:spMkLst>
        </pc:spChg>
        <pc:spChg chg="mod topLvl">
          <ac:chgData name="Eric Lunnin (Kforce)" userId="39584a29-d273-41cd-a0f9-2fd8cc174408" providerId="ADAL" clId="{9B8194CC-06A7-4039-A2FC-8F73473A54E3}" dt="2017-06-29T16:37:31.183" v="1389" actId="0"/>
          <ac:spMkLst>
            <pc:docMk/>
            <pc:sldMk cId="2338248980" sldId="358"/>
            <ac:spMk id="2433" creationId="{0B9C1538-CA4C-4067-81B6-41E5E9BDBDDF}"/>
          </ac:spMkLst>
        </pc:spChg>
        <pc:spChg chg="mod topLvl">
          <ac:chgData name="Eric Lunnin (Kforce)" userId="39584a29-d273-41cd-a0f9-2fd8cc174408" providerId="ADAL" clId="{9B8194CC-06A7-4039-A2FC-8F73473A54E3}" dt="2017-06-29T16:37:31.183" v="1389" actId="0"/>
          <ac:spMkLst>
            <pc:docMk/>
            <pc:sldMk cId="2338248980" sldId="358"/>
            <ac:spMk id="2411" creationId="{BCBD7EC7-2B73-4209-B515-E91E10AAB4B5}"/>
          </ac:spMkLst>
        </pc:spChg>
        <pc:spChg chg="mod topLvl">
          <ac:chgData name="Eric Lunnin (Kforce)" userId="39584a29-d273-41cd-a0f9-2fd8cc174408" providerId="ADAL" clId="{9B8194CC-06A7-4039-A2FC-8F73473A54E3}" dt="2017-06-29T16:36:57.541" v="1380" actId="0"/>
          <ac:spMkLst>
            <pc:docMk/>
            <pc:sldMk cId="2338248980" sldId="358"/>
            <ac:spMk id="991" creationId="{9B56C6E5-D724-4F19-9BD9-3D7994E473C9}"/>
          </ac:spMkLst>
        </pc:spChg>
        <pc:spChg chg="mod topLvl">
          <ac:chgData name="Eric Lunnin (Kforce)" userId="39584a29-d273-41cd-a0f9-2fd8cc174408" providerId="ADAL" clId="{9B8194CC-06A7-4039-A2FC-8F73473A54E3}" dt="2017-06-29T16:36:59.608" v="1381" actId="0"/>
          <ac:spMkLst>
            <pc:docMk/>
            <pc:sldMk cId="2338248980" sldId="358"/>
            <ac:spMk id="2273" creationId="{9F4BEDFF-7C58-42D7-A77D-387948ADEE11}"/>
          </ac:spMkLst>
        </pc:spChg>
        <pc:spChg chg="mod topLvl">
          <ac:chgData name="Eric Lunnin (Kforce)" userId="39584a29-d273-41cd-a0f9-2fd8cc174408" providerId="ADAL" clId="{9B8194CC-06A7-4039-A2FC-8F73473A54E3}" dt="2017-06-29T16:36:55.134" v="1379" actId="0"/>
          <ac:spMkLst>
            <pc:docMk/>
            <pc:sldMk cId="2338248980" sldId="358"/>
            <ac:spMk id="891" creationId="{4DD942C0-81DD-4F76-AC08-E594EE9BD30F}"/>
          </ac:spMkLst>
        </pc:spChg>
        <pc:spChg chg="mod topLvl">
          <ac:chgData name="Eric Lunnin (Kforce)" userId="39584a29-d273-41cd-a0f9-2fd8cc174408" providerId="ADAL" clId="{9B8194CC-06A7-4039-A2FC-8F73473A54E3}" dt="2017-06-29T16:36:59.608" v="1381" actId="0"/>
          <ac:spMkLst>
            <pc:docMk/>
            <pc:sldMk cId="2338248980" sldId="358"/>
            <ac:spMk id="2278" creationId="{788CE508-3A8F-4577-A979-D3AF1A12A903}"/>
          </ac:spMkLst>
        </pc:spChg>
        <pc:spChg chg="mod topLvl">
          <ac:chgData name="Eric Lunnin (Kforce)" userId="39584a29-d273-41cd-a0f9-2fd8cc174408" providerId="ADAL" clId="{9B8194CC-06A7-4039-A2FC-8F73473A54E3}" dt="2017-06-29T16:37:18.374" v="1385" actId="0"/>
          <ac:spMkLst>
            <pc:docMk/>
            <pc:sldMk cId="2338248980" sldId="358"/>
            <ac:spMk id="986" creationId="{9D95B622-32EB-4D45-AE51-29719136ABFA}"/>
          </ac:spMkLst>
        </pc:spChg>
        <pc:spChg chg="mod topLvl">
          <ac:chgData name="Eric Lunnin (Kforce)" userId="39584a29-d273-41cd-a0f9-2fd8cc174408" providerId="ADAL" clId="{9B8194CC-06A7-4039-A2FC-8F73473A54E3}" dt="2017-06-29T16:41:37.104" v="1435" actId="0"/>
          <ac:spMkLst>
            <pc:docMk/>
            <pc:sldMk cId="2338248980" sldId="358"/>
            <ac:spMk id="2328" creationId="{2379A7CF-594E-4E40-85B6-C5ADFF3C566E}"/>
          </ac:spMkLst>
        </pc:spChg>
        <pc:spChg chg="mod topLvl">
          <ac:chgData name="Eric Lunnin (Kforce)" userId="39584a29-d273-41cd-a0f9-2fd8cc174408" providerId="ADAL" clId="{9B8194CC-06A7-4039-A2FC-8F73473A54E3}" dt="2017-06-29T16:36:59.608" v="1381" actId="0"/>
          <ac:spMkLst>
            <pc:docMk/>
            <pc:sldMk cId="2338248980" sldId="358"/>
            <ac:spMk id="2266" creationId="{3015AEA9-77C9-40AB-AA02-BD19D0D10792}"/>
          </ac:spMkLst>
        </pc:spChg>
        <pc:spChg chg="mod topLvl">
          <ac:chgData name="Eric Lunnin (Kforce)" userId="39584a29-d273-41cd-a0f9-2fd8cc174408" providerId="ADAL" clId="{9B8194CC-06A7-4039-A2FC-8F73473A54E3}" dt="2017-06-29T16:37:51.050" v="1397" actId="0"/>
          <ac:spMkLst>
            <pc:docMk/>
            <pc:sldMk cId="2338248980" sldId="358"/>
            <ac:spMk id="976" creationId="{5BEA760F-B110-473B-B182-D97ABE916587}"/>
          </ac:spMkLst>
        </pc:spChg>
        <pc:spChg chg="mod topLvl">
          <ac:chgData name="Eric Lunnin (Kforce)" userId="39584a29-d273-41cd-a0f9-2fd8cc174408" providerId="ADAL" clId="{9B8194CC-06A7-4039-A2FC-8F73473A54E3}" dt="2017-06-29T16:37:31.183" v="1389" actId="0"/>
          <ac:spMkLst>
            <pc:docMk/>
            <pc:sldMk cId="2338248980" sldId="358"/>
            <ac:spMk id="2371" creationId="{885B10A8-AAC0-4435-9DAE-6E7E6A69565C}"/>
          </ac:spMkLst>
        </pc:spChg>
        <pc:spChg chg="mod topLvl">
          <ac:chgData name="Eric Lunnin (Kforce)" userId="39584a29-d273-41cd-a0f9-2fd8cc174408" providerId="ADAL" clId="{9B8194CC-06A7-4039-A2FC-8F73473A54E3}" dt="2017-06-29T16:37:51.050" v="1397" actId="0"/>
          <ac:spMkLst>
            <pc:docMk/>
            <pc:sldMk cId="2338248980" sldId="358"/>
            <ac:spMk id="2458" creationId="{9CFBA389-E947-402B-A96B-2B1C8199A314}"/>
          </ac:spMkLst>
        </pc:spChg>
        <pc:spChg chg="mod topLvl">
          <ac:chgData name="Eric Lunnin (Kforce)" userId="39584a29-d273-41cd-a0f9-2fd8cc174408" providerId="ADAL" clId="{9B8194CC-06A7-4039-A2FC-8F73473A54E3}" dt="2017-06-29T16:36:55.134" v="1379" actId="0"/>
          <ac:spMkLst>
            <pc:docMk/>
            <pc:sldMk cId="2338248980" sldId="358"/>
            <ac:spMk id="2250" creationId="{DEFF3153-E912-4E77-968E-1111041375B6}"/>
          </ac:spMkLst>
        </pc:spChg>
        <pc:spChg chg="mod topLvl">
          <ac:chgData name="Eric Lunnin (Kforce)" userId="39584a29-d273-41cd-a0f9-2fd8cc174408" providerId="ADAL" clId="{9B8194CC-06A7-4039-A2FC-8F73473A54E3}" dt="2017-06-29T16:37:31.183" v="1389" actId="0"/>
          <ac:spMkLst>
            <pc:docMk/>
            <pc:sldMk cId="2338248980" sldId="358"/>
            <ac:spMk id="2378" creationId="{C5535957-3F87-4574-8755-1D240A199C92}"/>
          </ac:spMkLst>
        </pc:spChg>
        <pc:spChg chg="mod topLvl">
          <ac:chgData name="Eric Lunnin (Kforce)" userId="39584a29-d273-41cd-a0f9-2fd8cc174408" providerId="ADAL" clId="{9B8194CC-06A7-4039-A2FC-8F73473A54E3}" dt="2017-06-29T16:37:51.050" v="1397" actId="0"/>
          <ac:spMkLst>
            <pc:docMk/>
            <pc:sldMk cId="2338248980" sldId="358"/>
            <ac:spMk id="2453" creationId="{BE740538-3AF4-40E9-AE57-534F63D41BC8}"/>
          </ac:spMkLst>
        </pc:spChg>
        <pc:spChg chg="mod topLvl">
          <ac:chgData name="Eric Lunnin (Kforce)" userId="39584a29-d273-41cd-a0f9-2fd8cc174408" providerId="ADAL" clId="{9B8194CC-06A7-4039-A2FC-8F73473A54E3}" dt="2017-06-29T16:42:00.163" v="1440" actId="0"/>
          <ac:spMkLst>
            <pc:docMk/>
            <pc:sldMk cId="2338248980" sldId="358"/>
            <ac:spMk id="939" creationId="{31E6C7E6-86BC-4334-8254-B063AAD4F209}"/>
          </ac:spMkLst>
        </pc:spChg>
        <pc:spChg chg="mod topLvl">
          <ac:chgData name="Eric Lunnin (Kforce)" userId="39584a29-d273-41cd-a0f9-2fd8cc174408" providerId="ADAL" clId="{9B8194CC-06A7-4039-A2FC-8F73473A54E3}" dt="2017-06-29T16:41:37.104" v="1435" actId="0"/>
          <ac:spMkLst>
            <pc:docMk/>
            <pc:sldMk cId="2338248980" sldId="358"/>
            <ac:spMk id="2327" creationId="{4444841B-0380-48C5-B14C-D65078C219E2}"/>
          </ac:spMkLst>
        </pc:spChg>
        <pc:spChg chg="mod topLvl">
          <ac:chgData name="Eric Lunnin (Kforce)" userId="39584a29-d273-41cd-a0f9-2fd8cc174408" providerId="ADAL" clId="{9B8194CC-06A7-4039-A2FC-8F73473A54E3}" dt="2017-06-29T16:38:05.554" v="1399" actId="0"/>
          <ac:spMkLst>
            <pc:docMk/>
            <pc:sldMk cId="2338248980" sldId="358"/>
            <ac:spMk id="2251" creationId="{81383480-4D87-4A12-B22D-A5B115B5EA09}"/>
          </ac:spMkLst>
        </pc:spChg>
        <pc:spChg chg="mod topLvl">
          <ac:chgData name="Eric Lunnin (Kforce)" userId="39584a29-d273-41cd-a0f9-2fd8cc174408" providerId="ADAL" clId="{9B8194CC-06A7-4039-A2FC-8F73473A54E3}" dt="2017-06-29T16:36:57.541" v="1380" actId="0"/>
          <ac:spMkLst>
            <pc:docMk/>
            <pc:sldMk cId="2338248980" sldId="358"/>
            <ac:spMk id="2225" creationId="{50AEE3E9-EA98-4BC2-B8CD-C4DC81CD65D0}"/>
          </ac:spMkLst>
        </pc:spChg>
        <pc:spChg chg="mod topLvl">
          <ac:chgData name="Eric Lunnin (Kforce)" userId="39584a29-d273-41cd-a0f9-2fd8cc174408" providerId="ADAL" clId="{9B8194CC-06A7-4039-A2FC-8F73473A54E3}" dt="2017-06-29T16:37:51.050" v="1397" actId="0"/>
          <ac:spMkLst>
            <pc:docMk/>
            <pc:sldMk cId="2338248980" sldId="358"/>
            <ac:spMk id="2478" creationId="{B37C3D03-5A08-4A86-9C78-19633317C6B8}"/>
          </ac:spMkLst>
        </pc:spChg>
        <pc:spChg chg="mod topLvl">
          <ac:chgData name="Eric Lunnin (Kforce)" userId="39584a29-d273-41cd-a0f9-2fd8cc174408" providerId="ADAL" clId="{9B8194CC-06A7-4039-A2FC-8F73473A54E3}" dt="2017-06-29T16:36:59.608" v="1381" actId="0"/>
          <ac:spMkLst>
            <pc:docMk/>
            <pc:sldMk cId="2338248980" sldId="358"/>
            <ac:spMk id="2303" creationId="{DB8FF320-C0C1-413C-921D-AF019F06BD87}"/>
          </ac:spMkLst>
        </pc:spChg>
        <pc:spChg chg="mod topLvl">
          <ac:chgData name="Eric Lunnin (Kforce)" userId="39584a29-d273-41cd-a0f9-2fd8cc174408" providerId="ADAL" clId="{9B8194CC-06A7-4039-A2FC-8F73473A54E3}" dt="2017-06-29T16:41:56.903" v="1439" actId="0"/>
          <ac:spMkLst>
            <pc:docMk/>
            <pc:sldMk cId="2338248980" sldId="358"/>
            <ac:spMk id="928" creationId="{642D3CF9-78B6-4C56-8081-F17FA31857D4}"/>
          </ac:spMkLst>
        </pc:spChg>
        <pc:spChg chg="mod topLvl">
          <ac:chgData name="Eric Lunnin (Kforce)" userId="39584a29-d273-41cd-a0f9-2fd8cc174408" providerId="ADAL" clId="{9B8194CC-06A7-4039-A2FC-8F73473A54E3}" dt="2017-06-29T16:36:57.541" v="1380" actId="0"/>
          <ac:spMkLst>
            <pc:docMk/>
            <pc:sldMk cId="2338248980" sldId="358"/>
            <ac:spMk id="518" creationId="{4F0E5848-8F4A-48F9-9B94-81B62D98582D}"/>
          </ac:spMkLst>
        </pc:spChg>
        <pc:spChg chg="mod topLvl">
          <ac:chgData name="Eric Lunnin (Kforce)" userId="39584a29-d273-41cd-a0f9-2fd8cc174408" providerId="ADAL" clId="{9B8194CC-06A7-4039-A2FC-8F73473A54E3}" dt="2017-06-29T16:37:51.050" v="1397" actId="0"/>
          <ac:spMkLst>
            <pc:docMk/>
            <pc:sldMk cId="2338248980" sldId="358"/>
            <ac:spMk id="2475" creationId="{25B85EE9-0D71-426D-8669-884EB374EE8F}"/>
          </ac:spMkLst>
        </pc:spChg>
        <pc:spChg chg="mod topLvl">
          <ac:chgData name="Eric Lunnin (Kforce)" userId="39584a29-d273-41cd-a0f9-2fd8cc174408" providerId="ADAL" clId="{9B8194CC-06A7-4039-A2FC-8F73473A54E3}" dt="2017-06-29T16:36:59.608" v="1381" actId="0"/>
          <ac:spMkLst>
            <pc:docMk/>
            <pc:sldMk cId="2338248980" sldId="358"/>
            <ac:spMk id="2286" creationId="{DB52BDD0-8C73-4175-BBA2-5FD6238414A7}"/>
          </ac:spMkLst>
        </pc:spChg>
        <pc:spChg chg="mod topLvl">
          <ac:chgData name="Eric Lunnin (Kforce)" userId="39584a29-d273-41cd-a0f9-2fd8cc174408" providerId="ADAL" clId="{9B8194CC-06A7-4039-A2FC-8F73473A54E3}" dt="2017-06-29T16:36:57.541" v="1380" actId="0"/>
          <ac:spMkLst>
            <pc:docMk/>
            <pc:sldMk cId="2338248980" sldId="358"/>
            <ac:spMk id="514" creationId="{030E927F-E24F-4094-A7E0-C563A0C42A5C}"/>
          </ac:spMkLst>
        </pc:spChg>
        <pc:spChg chg="mod topLvl">
          <ac:chgData name="Eric Lunnin (Kforce)" userId="39584a29-d273-41cd-a0f9-2fd8cc174408" providerId="ADAL" clId="{9B8194CC-06A7-4039-A2FC-8F73473A54E3}" dt="2017-06-29T16:36:59.608" v="1381" actId="0"/>
          <ac:spMkLst>
            <pc:docMk/>
            <pc:sldMk cId="2338248980" sldId="358"/>
            <ac:spMk id="2254" creationId="{7066CAB4-1F53-4957-8844-35BF4981CFCB}"/>
          </ac:spMkLst>
        </pc:spChg>
        <pc:spChg chg="mod topLvl">
          <ac:chgData name="Eric Lunnin (Kforce)" userId="39584a29-d273-41cd-a0f9-2fd8cc174408" providerId="ADAL" clId="{9B8194CC-06A7-4039-A2FC-8F73473A54E3}" dt="2017-06-29T16:37:51.050" v="1397" actId="0"/>
          <ac:spMkLst>
            <pc:docMk/>
            <pc:sldMk cId="2338248980" sldId="358"/>
            <ac:spMk id="2518" creationId="{1C0E54EB-9E9F-4ABA-97DE-94090D5CF33F}"/>
          </ac:spMkLst>
        </pc:spChg>
        <pc:spChg chg="mod topLvl">
          <ac:chgData name="Eric Lunnin (Kforce)" userId="39584a29-d273-41cd-a0f9-2fd8cc174408" providerId="ADAL" clId="{9B8194CC-06A7-4039-A2FC-8F73473A54E3}" dt="2017-06-29T16:41:51.204" v="1438" actId="0"/>
          <ac:spMkLst>
            <pc:docMk/>
            <pc:sldMk cId="2338248980" sldId="358"/>
            <ac:spMk id="2306" creationId="{A36350A4-C510-453B-AFED-9EC2E278F632}"/>
          </ac:spMkLst>
        </pc:spChg>
        <pc:spChg chg="mod topLvl">
          <ac:chgData name="Eric Lunnin (Kforce)" userId="39584a29-d273-41cd-a0f9-2fd8cc174408" providerId="ADAL" clId="{9B8194CC-06A7-4039-A2FC-8F73473A54E3}" dt="2017-06-29T16:37:51.050" v="1397" actId="0"/>
          <ac:spMkLst>
            <pc:docMk/>
            <pc:sldMk cId="2338248980" sldId="358"/>
            <ac:spMk id="2515" creationId="{221AC7AB-5A3F-4CBE-8B36-341CFF5BE0DD}"/>
          </ac:spMkLst>
        </pc:spChg>
        <pc:spChg chg="mod topLvl">
          <ac:chgData name="Eric Lunnin (Kforce)" userId="39584a29-d273-41cd-a0f9-2fd8cc174408" providerId="ADAL" clId="{9B8194CC-06A7-4039-A2FC-8F73473A54E3}" dt="2017-06-29T16:42:14.219" v="1446" actId="0"/>
          <ac:spMkLst>
            <pc:docMk/>
            <pc:sldMk cId="2338248980" sldId="358"/>
            <ac:spMk id="2316" creationId="{56630AF7-4BA0-4D33-B597-F7814FADD072}"/>
          </ac:spMkLst>
        </pc:spChg>
        <pc:spChg chg="mod topLvl">
          <ac:chgData name="Eric Lunnin (Kforce)" userId="39584a29-d273-41cd-a0f9-2fd8cc174408" providerId="ADAL" clId="{9B8194CC-06A7-4039-A2FC-8F73473A54E3}" dt="2017-06-29T16:42:05.197" v="1443" actId="0"/>
          <ac:spMkLst>
            <pc:docMk/>
            <pc:sldMk cId="2338248980" sldId="358"/>
            <ac:spMk id="959" creationId="{D5EDC94C-9F8E-4B5D-A277-4AD6DAB89D9A}"/>
          </ac:spMkLst>
        </pc:spChg>
        <pc:spChg chg="mod topLvl">
          <ac:chgData name="Eric Lunnin (Kforce)" userId="39584a29-d273-41cd-a0f9-2fd8cc174408" providerId="ADAL" clId="{9B8194CC-06A7-4039-A2FC-8F73473A54E3}" dt="2017-06-29T16:37:51.050" v="1397" actId="0"/>
          <ac:spMkLst>
            <pc:docMk/>
            <pc:sldMk cId="2338248980" sldId="358"/>
            <ac:spMk id="2530" creationId="{277A845B-7614-4195-ACF0-E4C1FF108B8C}"/>
          </ac:spMkLst>
        </pc:spChg>
        <pc:spChg chg="mod topLvl">
          <ac:chgData name="Eric Lunnin (Kforce)" userId="39584a29-d273-41cd-a0f9-2fd8cc174408" providerId="ADAL" clId="{9B8194CC-06A7-4039-A2FC-8F73473A54E3}" dt="2017-06-29T16:37:01.691" v="1382" actId="0"/>
          <ac:spMkLst>
            <pc:docMk/>
            <pc:sldMk cId="2338248980" sldId="358"/>
            <ac:spMk id="539" creationId="{7F8899F5-5882-4D76-90AE-E7CA0017701E}"/>
          </ac:spMkLst>
        </pc:spChg>
        <pc:spChg chg="mod topLvl">
          <ac:chgData name="Eric Lunnin (Kforce)" userId="39584a29-d273-41cd-a0f9-2fd8cc174408" providerId="ADAL" clId="{9B8194CC-06A7-4039-A2FC-8F73473A54E3}" dt="2017-06-29T16:37:56.317" v="1398" actId="0"/>
          <ac:spMkLst>
            <pc:docMk/>
            <pc:sldMk cId="2338248980" sldId="358"/>
            <ac:spMk id="2346" creationId="{DC73F260-88E4-4FC4-A711-48DE2295D785}"/>
          </ac:spMkLst>
        </pc:spChg>
        <pc:spChg chg="mod topLvl">
          <ac:chgData name="Eric Lunnin (Kforce)" userId="39584a29-d273-41cd-a0f9-2fd8cc174408" providerId="ADAL" clId="{9B8194CC-06A7-4039-A2FC-8F73473A54E3}" dt="2017-06-29T16:37:31.183" v="1389" actId="0"/>
          <ac:spMkLst>
            <pc:docMk/>
            <pc:sldMk cId="2338248980" sldId="358"/>
            <ac:spMk id="2403" creationId="{3C4D0C86-7A82-458C-A0A8-6E82814BEF3E}"/>
          </ac:spMkLst>
        </pc:spChg>
        <pc:spChg chg="del mod topLvl">
          <ac:chgData name="Eric Lunnin (Kforce)" userId="39584a29-d273-41cd-a0f9-2fd8cc174408" providerId="ADAL" clId="{9B8194CC-06A7-4039-A2FC-8F73473A54E3}" dt="2017-06-29T16:35:20.685" v="1353" actId="478"/>
          <ac:spMkLst>
            <pc:docMk/>
            <pc:sldMk cId="2338248980" sldId="358"/>
            <ac:spMk id="880" creationId="{9573E6E8-0A27-4ACE-A192-2A90640D5708}"/>
          </ac:spMkLst>
        </pc:spChg>
        <pc:spChg chg="mod topLvl">
          <ac:chgData name="Eric Lunnin (Kforce)" userId="39584a29-d273-41cd-a0f9-2fd8cc174408" providerId="ADAL" clId="{9B8194CC-06A7-4039-A2FC-8F73473A54E3}" dt="2017-06-29T16:36:55.134" v="1379" actId="0"/>
          <ac:spMkLst>
            <pc:docMk/>
            <pc:sldMk cId="2338248980" sldId="358"/>
            <ac:spMk id="871" creationId="{7FF99B5A-0F44-4DC2-9CD1-0EAAE6915FFB}"/>
          </ac:spMkLst>
        </pc:spChg>
        <pc:spChg chg="mod topLvl">
          <ac:chgData name="Eric Lunnin (Kforce)" userId="39584a29-d273-41cd-a0f9-2fd8cc174408" providerId="ADAL" clId="{9B8194CC-06A7-4039-A2FC-8F73473A54E3}" dt="2017-06-29T16:37:51.050" v="1397" actId="0"/>
          <ac:spMkLst>
            <pc:docMk/>
            <pc:sldMk cId="2338248980" sldId="358"/>
            <ac:spMk id="978" creationId="{F294A8D0-B4A0-4D84-90FC-DC68CD5B29A2}"/>
          </ac:spMkLst>
        </pc:spChg>
        <pc:spChg chg="mod topLvl">
          <ac:chgData name="Eric Lunnin (Kforce)" userId="39584a29-d273-41cd-a0f9-2fd8cc174408" providerId="ADAL" clId="{9B8194CC-06A7-4039-A2FC-8F73473A54E3}" dt="2017-06-29T16:36:59.608" v="1381" actId="0"/>
          <ac:spMkLst>
            <pc:docMk/>
            <pc:sldMk cId="2338248980" sldId="358"/>
            <ac:spMk id="2274" creationId="{A3718EB3-EFB9-4832-875C-84C3DED933B0}"/>
          </ac:spMkLst>
        </pc:spChg>
        <pc:spChg chg="mod topLvl">
          <ac:chgData name="Eric Lunnin (Kforce)" userId="39584a29-d273-41cd-a0f9-2fd8cc174408" providerId="ADAL" clId="{9B8194CC-06A7-4039-A2FC-8F73473A54E3}" dt="2017-06-29T16:37:56.317" v="1398" actId="0"/>
          <ac:spMkLst>
            <pc:docMk/>
            <pc:sldMk cId="2338248980" sldId="358"/>
            <ac:spMk id="2348" creationId="{F8E7347B-9B36-4154-9623-84B1BF1D1B3F}"/>
          </ac:spMkLst>
        </pc:spChg>
        <pc:spChg chg="mod topLvl">
          <ac:chgData name="Eric Lunnin (Kforce)" userId="39584a29-d273-41cd-a0f9-2fd8cc174408" providerId="ADAL" clId="{9B8194CC-06A7-4039-A2FC-8F73473A54E3}" dt="2017-06-29T16:36:59.608" v="1381" actId="0"/>
          <ac:spMkLst>
            <pc:docMk/>
            <pc:sldMk cId="2338248980" sldId="358"/>
            <ac:spMk id="2279" creationId="{E4D514B6-E062-4C08-AAF0-8DF84BC22B7D}"/>
          </ac:spMkLst>
        </pc:spChg>
        <pc:spChg chg="mod topLvl">
          <ac:chgData name="Eric Lunnin (Kforce)" userId="39584a29-d273-41cd-a0f9-2fd8cc174408" providerId="ADAL" clId="{9B8194CC-06A7-4039-A2FC-8F73473A54E3}" dt="2017-06-29T16:37:18.374" v="1385" actId="0"/>
          <ac:spMkLst>
            <pc:docMk/>
            <pc:sldMk cId="2338248980" sldId="358"/>
            <ac:spMk id="988" creationId="{4D10B50A-4448-4639-AB10-EC21CED6427D}"/>
          </ac:spMkLst>
        </pc:spChg>
        <pc:spChg chg="mod topLvl">
          <ac:chgData name="Eric Lunnin (Kforce)" userId="39584a29-d273-41cd-a0f9-2fd8cc174408" providerId="ADAL" clId="{9B8194CC-06A7-4039-A2FC-8F73473A54E3}" dt="2017-06-29T16:37:56.317" v="1398" actId="0"/>
          <ac:spMkLst>
            <pc:docMk/>
            <pc:sldMk cId="2338248980" sldId="358"/>
            <ac:spMk id="2349" creationId="{765E3879-E099-4F13-B744-0C32B805BEAA}"/>
          </ac:spMkLst>
        </pc:spChg>
        <pc:spChg chg="mod topLvl">
          <ac:chgData name="Eric Lunnin (Kforce)" userId="39584a29-d273-41cd-a0f9-2fd8cc174408" providerId="ADAL" clId="{9B8194CC-06A7-4039-A2FC-8F73473A54E3}" dt="2017-06-29T16:37:31.183" v="1389" actId="0"/>
          <ac:spMkLst>
            <pc:docMk/>
            <pc:sldMk cId="2338248980" sldId="358"/>
            <ac:spMk id="2406" creationId="{9A433739-DEF8-4293-B43C-AD4085399FBC}"/>
          </ac:spMkLst>
        </pc:spChg>
        <pc:spChg chg="mod topLvl">
          <ac:chgData name="Eric Lunnin (Kforce)" userId="39584a29-d273-41cd-a0f9-2fd8cc174408" providerId="ADAL" clId="{9B8194CC-06A7-4039-A2FC-8F73473A54E3}" dt="2017-06-29T16:37:51.050" v="1397" actId="0"/>
          <ac:spMkLst>
            <pc:docMk/>
            <pc:sldMk cId="2338248980" sldId="358"/>
            <ac:spMk id="975" creationId="{D8F23108-5ABE-4DAF-96DB-E1AE9356750E}"/>
          </ac:spMkLst>
        </pc:spChg>
        <pc:spChg chg="mod topLvl">
          <ac:chgData name="Eric Lunnin (Kforce)" userId="39584a29-d273-41cd-a0f9-2fd8cc174408" providerId="ADAL" clId="{9B8194CC-06A7-4039-A2FC-8F73473A54E3}" dt="2017-06-29T16:37:31.183" v="1389" actId="0"/>
          <ac:spMkLst>
            <pc:docMk/>
            <pc:sldMk cId="2338248980" sldId="358"/>
            <ac:spMk id="2367" creationId="{360EB8D2-98D1-4EB0-B292-273F69A253AC}"/>
          </ac:spMkLst>
        </pc:spChg>
        <pc:spChg chg="mod topLvl">
          <ac:chgData name="Eric Lunnin (Kforce)" userId="39584a29-d273-41cd-a0f9-2fd8cc174408" providerId="ADAL" clId="{9B8194CC-06A7-4039-A2FC-8F73473A54E3}" dt="2017-06-29T16:36:59.608" v="1381" actId="0"/>
          <ac:spMkLst>
            <pc:docMk/>
            <pc:sldMk cId="2338248980" sldId="358"/>
            <ac:spMk id="2271" creationId="{65F46389-E5CE-4626-9A24-CDEDEE6CE481}"/>
          </ac:spMkLst>
        </pc:spChg>
        <pc:spChg chg="mod topLvl">
          <ac:chgData name="Eric Lunnin (Kforce)" userId="39584a29-d273-41cd-a0f9-2fd8cc174408" providerId="ADAL" clId="{9B8194CC-06A7-4039-A2FC-8F73473A54E3}" dt="2017-06-29T16:37:51.050" v="1397" actId="0"/>
          <ac:spMkLst>
            <pc:docMk/>
            <pc:sldMk cId="2338248980" sldId="358"/>
            <ac:spMk id="2454" creationId="{0863DE1E-8F58-477A-BFB1-ABEE899A076A}"/>
          </ac:spMkLst>
        </pc:spChg>
        <pc:spChg chg="mod topLvl">
          <ac:chgData name="Eric Lunnin (Kforce)" userId="39584a29-d273-41cd-a0f9-2fd8cc174408" providerId="ADAL" clId="{9B8194CC-06A7-4039-A2FC-8F73473A54E3}" dt="2017-06-29T16:42:14.219" v="1446" actId="0"/>
          <ac:spMkLst>
            <pc:docMk/>
            <pc:sldMk cId="2338248980" sldId="358"/>
            <ac:spMk id="2324" creationId="{6ED9C106-BA36-40E8-9246-77CA0A72A00C}"/>
          </ac:spMkLst>
        </pc:spChg>
        <pc:spChg chg="mod topLvl">
          <ac:chgData name="Eric Lunnin (Kforce)" userId="39584a29-d273-41cd-a0f9-2fd8cc174408" providerId="ADAL" clId="{9B8194CC-06A7-4039-A2FC-8F73473A54E3}" dt="2017-06-29T16:38:05.554" v="1399" actId="0"/>
          <ac:spMkLst>
            <pc:docMk/>
            <pc:sldMk cId="2338248980" sldId="358"/>
            <ac:spMk id="2252" creationId="{35415B54-38E7-4A76-A5CB-528DB7BB6B46}"/>
          </ac:spMkLst>
        </pc:spChg>
        <pc:spChg chg="mod topLvl">
          <ac:chgData name="Eric Lunnin (Kforce)" userId="39584a29-d273-41cd-a0f9-2fd8cc174408" providerId="ADAL" clId="{9B8194CC-06A7-4039-A2FC-8F73473A54E3}" dt="2017-06-29T16:37:31.183" v="1389" actId="0"/>
          <ac:spMkLst>
            <pc:docMk/>
            <pc:sldMk cId="2338248980" sldId="358"/>
            <ac:spMk id="2377" creationId="{DC25F553-3BC4-4113-81AD-0524B5259DCF}"/>
          </ac:spMkLst>
        </pc:spChg>
        <pc:spChg chg="mod topLvl">
          <ac:chgData name="Eric Lunnin (Kforce)" userId="39584a29-d273-41cd-a0f9-2fd8cc174408" providerId="ADAL" clId="{9B8194CC-06A7-4039-A2FC-8F73473A54E3}" dt="2017-06-29T16:37:51.050" v="1397" actId="0"/>
          <ac:spMkLst>
            <pc:docMk/>
            <pc:sldMk cId="2338248980" sldId="358"/>
            <ac:spMk id="2455" creationId="{D99B722B-53B7-4EC8-A6AD-776BBEE95A50}"/>
          </ac:spMkLst>
        </pc:spChg>
        <pc:spChg chg="mod topLvl">
          <ac:chgData name="Eric Lunnin (Kforce)" userId="39584a29-d273-41cd-a0f9-2fd8cc174408" providerId="ADAL" clId="{9B8194CC-06A7-4039-A2FC-8F73473A54E3}" dt="2017-06-29T16:42:00.163" v="1440" actId="0"/>
          <ac:spMkLst>
            <pc:docMk/>
            <pc:sldMk cId="2338248980" sldId="358"/>
            <ac:spMk id="942" creationId="{5A624A0A-5E1A-446E-99AD-0FD64E065AC0}"/>
          </ac:spMkLst>
        </pc:spChg>
        <pc:spChg chg="mod topLvl">
          <ac:chgData name="Eric Lunnin (Kforce)" userId="39584a29-d273-41cd-a0f9-2fd8cc174408" providerId="ADAL" clId="{9B8194CC-06A7-4039-A2FC-8F73473A54E3}" dt="2017-06-29T16:36:55.134" v="1379" actId="0"/>
          <ac:spMkLst>
            <pc:docMk/>
            <pc:sldMk cId="2338248980" sldId="358"/>
            <ac:spMk id="2242" creationId="{5756D18D-3EBE-440B-B633-B08B3610A23F}"/>
          </ac:spMkLst>
        </pc:spChg>
        <pc:spChg chg="del">
          <ac:chgData name="Eric Lunnin (Kforce)" userId="39584a29-d273-41cd-a0f9-2fd8cc174408" providerId="ADAL" clId="{9B8194CC-06A7-4039-A2FC-8F73473A54E3}" dt="2017-06-29T16:35:23.231" v="1354" actId="478"/>
          <ac:spMkLst>
            <pc:docMk/>
            <pc:sldMk cId="2338248980" sldId="358"/>
            <ac:spMk id="883" creationId="{030BB185-874E-4F8B-8F51-BF2D0B0B8621}"/>
          </ac:spMkLst>
        </pc:spChg>
        <pc:spChg chg="mod topLvl">
          <ac:chgData name="Eric Lunnin (Kforce)" userId="39584a29-d273-41cd-a0f9-2fd8cc174408" providerId="ADAL" clId="{9B8194CC-06A7-4039-A2FC-8F73473A54E3}" dt="2017-06-29T16:37:31.183" v="1389" actId="0"/>
          <ac:spMkLst>
            <pc:docMk/>
            <pc:sldMk cId="2338248980" sldId="358"/>
            <ac:spMk id="2389" creationId="{62C4C2E2-F525-4B31-81C8-6B3014E807AC}"/>
          </ac:spMkLst>
        </pc:spChg>
        <pc:spChg chg="mod topLvl">
          <ac:chgData name="Eric Lunnin (Kforce)" userId="39584a29-d273-41cd-a0f9-2fd8cc174408" providerId="ADAL" clId="{9B8194CC-06A7-4039-A2FC-8F73473A54E3}" dt="2017-06-29T16:37:51.050" v="1397" actId="0"/>
          <ac:spMkLst>
            <pc:docMk/>
            <pc:sldMk cId="2338248980" sldId="358"/>
            <ac:spMk id="2493" creationId="{45E4DFAA-B1F7-44BB-80A4-2506DC7E37D6}"/>
          </ac:spMkLst>
        </pc:spChg>
        <pc:spChg chg="mod topLvl">
          <ac:chgData name="Eric Lunnin (Kforce)" userId="39584a29-d273-41cd-a0f9-2fd8cc174408" providerId="ADAL" clId="{9B8194CC-06A7-4039-A2FC-8F73473A54E3}" dt="2017-06-29T16:41:56.903" v="1439" actId="0"/>
          <ac:spMkLst>
            <pc:docMk/>
            <pc:sldMk cId="2338248980" sldId="358"/>
            <ac:spMk id="30" creationId="{E62AD469-4AD3-4FF8-865C-A865458A3D4D}"/>
          </ac:spMkLst>
        </pc:spChg>
        <pc:spChg chg="mod topLvl">
          <ac:chgData name="Eric Lunnin (Kforce)" userId="39584a29-d273-41cd-a0f9-2fd8cc174408" providerId="ADAL" clId="{9B8194CC-06A7-4039-A2FC-8F73473A54E3}" dt="2017-06-29T16:36:57.541" v="1380" actId="0"/>
          <ac:spMkLst>
            <pc:docMk/>
            <pc:sldMk cId="2338248980" sldId="358"/>
            <ac:spMk id="519" creationId="{2C2450BB-C981-456B-A5D7-A6064D78A3CA}"/>
          </ac:spMkLst>
        </pc:spChg>
        <pc:spChg chg="mod">
          <ac:chgData name="Eric Lunnin (Kforce)" userId="39584a29-d273-41cd-a0f9-2fd8cc174408" providerId="ADAL" clId="{9B8194CC-06A7-4039-A2FC-8F73473A54E3}" dt="2017-06-29T17:02:08.767" v="1648" actId="0"/>
          <ac:spMkLst>
            <pc:docMk/>
            <pc:sldMk cId="2338248980" sldId="358"/>
            <ac:spMk id="895" creationId="{C378A93A-F0B0-4020-A326-B8A4A6475297}"/>
          </ac:spMkLst>
        </pc:spChg>
        <pc:spChg chg="mod topLvl">
          <ac:chgData name="Eric Lunnin (Kforce)" userId="39584a29-d273-41cd-a0f9-2fd8cc174408" providerId="ADAL" clId="{9B8194CC-06A7-4039-A2FC-8F73473A54E3}" dt="2017-06-29T16:37:51.050" v="1397" actId="0"/>
          <ac:spMkLst>
            <pc:docMk/>
            <pc:sldMk cId="2338248980" sldId="358"/>
            <ac:spMk id="2476" creationId="{227F9F12-D5C4-4103-A9D3-42D5E83DC5D0}"/>
          </ac:spMkLst>
        </pc:spChg>
        <pc:spChg chg="mod topLvl">
          <ac:chgData name="Eric Lunnin (Kforce)" userId="39584a29-d273-41cd-a0f9-2fd8cc174408" providerId="ADAL" clId="{9B8194CC-06A7-4039-A2FC-8F73473A54E3}" dt="2017-06-29T16:36:57.541" v="1380" actId="0"/>
          <ac:spMkLst>
            <pc:docMk/>
            <pc:sldMk cId="2338248980" sldId="358"/>
            <ac:spMk id="2238" creationId="{DC471FD0-9058-4867-BF54-AC98F37A1496}"/>
          </ac:spMkLst>
        </pc:spChg>
        <pc:spChg chg="mod topLvl">
          <ac:chgData name="Eric Lunnin (Kforce)" userId="39584a29-d273-41cd-a0f9-2fd8cc174408" providerId="ADAL" clId="{9B8194CC-06A7-4039-A2FC-8F73473A54E3}" dt="2017-06-29T16:37:31.183" v="1389" actId="0"/>
          <ac:spMkLst>
            <pc:docMk/>
            <pc:sldMk cId="2338248980" sldId="358"/>
            <ac:spMk id="2396" creationId="{694DC4D5-0C6E-44C0-BDE6-F4772D23391C}"/>
          </ac:spMkLst>
        </pc:spChg>
        <pc:spChg chg="mod topLvl">
          <ac:chgData name="Eric Lunnin (Kforce)" userId="39584a29-d273-41cd-a0f9-2fd8cc174408" providerId="ADAL" clId="{9B8194CC-06A7-4039-A2FC-8F73473A54E3}" dt="2017-06-29T16:37:51.050" v="1397" actId="0"/>
          <ac:spMkLst>
            <pc:docMk/>
            <pc:sldMk cId="2338248980" sldId="358"/>
            <ac:spMk id="2526" creationId="{03ED7C8D-D5D1-436A-88CC-3F37395E0BE9}"/>
          </ac:spMkLst>
        </pc:spChg>
        <pc:spChg chg="mod topLvl">
          <ac:chgData name="Eric Lunnin (Kforce)" userId="39584a29-d273-41cd-a0f9-2fd8cc174408" providerId="ADAL" clId="{9B8194CC-06A7-4039-A2FC-8F73473A54E3}" dt="2017-06-29T16:42:14.219" v="1446" actId="0"/>
          <ac:spMkLst>
            <pc:docMk/>
            <pc:sldMk cId="2338248980" sldId="358"/>
            <ac:spMk id="2312" creationId="{1A4E0ECA-3BF0-4F18-895B-24A8DB747D03}"/>
          </ac:spMkLst>
        </pc:spChg>
        <pc:spChg chg="mod topLvl">
          <ac:chgData name="Eric Lunnin (Kforce)" userId="39584a29-d273-41cd-a0f9-2fd8cc174408" providerId="ADAL" clId="{9B8194CC-06A7-4039-A2FC-8F73473A54E3}" dt="2017-06-29T16:42:00.163" v="1440" actId="0"/>
          <ac:spMkLst>
            <pc:docMk/>
            <pc:sldMk cId="2338248980" sldId="358"/>
            <ac:spMk id="949" creationId="{016D7BFC-5AD4-447C-B6BA-AAD3DA476F7C}"/>
          </ac:spMkLst>
        </pc:spChg>
        <pc:spChg chg="mod topLvl">
          <ac:chgData name="Eric Lunnin (Kforce)" userId="39584a29-d273-41cd-a0f9-2fd8cc174408" providerId="ADAL" clId="{9B8194CC-06A7-4039-A2FC-8F73473A54E3}" dt="2017-06-29T16:37:51.050" v="1397" actId="0"/>
          <ac:spMkLst>
            <pc:docMk/>
            <pc:sldMk cId="2338248980" sldId="358"/>
            <ac:spMk id="2510" creationId="{597DF694-6841-4C01-9F97-4C8E31E46D13}"/>
          </ac:spMkLst>
        </pc:spChg>
        <pc:spChg chg="mod topLvl">
          <ac:chgData name="Eric Lunnin (Kforce)" userId="39584a29-d273-41cd-a0f9-2fd8cc174408" providerId="ADAL" clId="{9B8194CC-06A7-4039-A2FC-8F73473A54E3}" dt="2017-06-29T16:37:51.050" v="1397" actId="0"/>
          <ac:spMkLst>
            <pc:docMk/>
            <pc:sldMk cId="2338248980" sldId="358"/>
            <ac:spMk id="2534" creationId="{E4E572D5-0574-4035-9C3E-A66AAFCE13BA}"/>
          </ac:spMkLst>
        </pc:spChg>
        <pc:spChg chg="mod topLvl">
          <ac:chgData name="Eric Lunnin (Kforce)" userId="39584a29-d273-41cd-a0f9-2fd8cc174408" providerId="ADAL" clId="{9B8194CC-06A7-4039-A2FC-8F73473A54E3}" dt="2017-06-29T17:14:31.145" v="2038" actId="20577"/>
          <ac:spMkLst>
            <pc:docMk/>
            <pc:sldMk cId="2338248980" sldId="358"/>
            <ac:spMk id="904" creationId="{650BEF8A-CA72-488D-8330-4D8D61BA1412}"/>
          </ac:spMkLst>
        </pc:spChg>
        <pc:spChg chg="mod topLvl">
          <ac:chgData name="Eric Lunnin (Kforce)" userId="39584a29-d273-41cd-a0f9-2fd8cc174408" providerId="ADAL" clId="{9B8194CC-06A7-4039-A2FC-8F73473A54E3}" dt="2017-06-29T16:37:01.691" v="1382" actId="0"/>
          <ac:spMkLst>
            <pc:docMk/>
            <pc:sldMk cId="2338248980" sldId="358"/>
            <ac:spMk id="533" creationId="{105F465B-F081-4F3D-A969-A2C4CC3DFB6D}"/>
          </ac:spMkLst>
        </pc:spChg>
        <pc:spChg chg="mod topLvl">
          <ac:chgData name="Eric Lunnin (Kforce)" userId="39584a29-d273-41cd-a0f9-2fd8cc174408" providerId="ADAL" clId="{9B8194CC-06A7-4039-A2FC-8F73473A54E3}" dt="2017-06-29T16:37:01.691" v="1382" actId="0"/>
          <ac:spMkLst>
            <pc:docMk/>
            <pc:sldMk cId="2338248980" sldId="358"/>
            <ac:spMk id="534" creationId="{08F7AEDF-6F96-4240-83C7-B686677A0348}"/>
          </ac:spMkLst>
        </pc:spChg>
        <pc:spChg chg="mod topLvl">
          <ac:chgData name="Eric Lunnin (Kforce)" userId="39584a29-d273-41cd-a0f9-2fd8cc174408" providerId="ADAL" clId="{9B8194CC-06A7-4039-A2FC-8F73473A54E3}" dt="2017-06-29T16:37:56.317" v="1398" actId="0"/>
          <ac:spMkLst>
            <pc:docMk/>
            <pc:sldMk cId="2338248980" sldId="358"/>
            <ac:spMk id="2347" creationId="{56D93D0D-85F1-43B3-B941-B5694F04F3A4}"/>
          </ac:spMkLst>
        </pc:spChg>
        <pc:spChg chg="mod">
          <ac:chgData name="Eric Lunnin (Kforce)" userId="39584a29-d273-41cd-a0f9-2fd8cc174408" providerId="ADAL" clId="{9B8194CC-06A7-4039-A2FC-8F73473A54E3}" dt="2017-06-29T17:19:46.623" v="2421" actId="14100"/>
          <ac:spMkLst>
            <pc:docMk/>
            <pc:sldMk cId="2338248980" sldId="358"/>
            <ac:spMk id="20" creationId="{00000000-0000-0000-0000-000000000000}"/>
          </ac:spMkLst>
        </pc:spChg>
        <pc:spChg chg="mod topLvl">
          <ac:chgData name="Eric Lunnin (Kforce)" userId="39584a29-d273-41cd-a0f9-2fd8cc174408" providerId="ADAL" clId="{9B8194CC-06A7-4039-A2FC-8F73473A54E3}" dt="2017-06-29T16:37:56.317" v="1398" actId="0"/>
          <ac:spMkLst>
            <pc:docMk/>
            <pc:sldMk cId="2338248980" sldId="358"/>
            <ac:spMk id="2344" creationId="{31427770-76AA-474E-988B-892DA8A56715}"/>
          </ac:spMkLst>
        </pc:spChg>
        <pc:spChg chg="mod topLvl">
          <ac:chgData name="Eric Lunnin (Kforce)" userId="39584a29-d273-41cd-a0f9-2fd8cc174408" providerId="ADAL" clId="{9B8194CC-06A7-4039-A2FC-8F73473A54E3}" dt="2017-06-29T16:37:31.183" v="1389" actId="0"/>
          <ac:spMkLst>
            <pc:docMk/>
            <pc:sldMk cId="2338248980" sldId="358"/>
            <ac:spMk id="2414" creationId="{804BCD7A-509F-4E3F-AEA6-8E35CA628DCF}"/>
          </ac:spMkLst>
        </pc:spChg>
        <pc:spChg chg="mod topLvl">
          <ac:chgData name="Eric Lunnin (Kforce)" userId="39584a29-d273-41cd-a0f9-2fd8cc174408" providerId="ADAL" clId="{9B8194CC-06A7-4039-A2FC-8F73473A54E3}" dt="2017-06-29T16:36:57.541" v="1380" actId="0"/>
          <ac:spMkLst>
            <pc:docMk/>
            <pc:sldMk cId="2338248980" sldId="358"/>
            <ac:spMk id="2218" creationId="{CD19F1C1-A95B-4EA1-873C-DE7913C530C8}"/>
          </ac:spMkLst>
        </pc:spChg>
        <pc:spChg chg="del mod">
          <ac:chgData name="Eric Lunnin (Kforce)" userId="39584a29-d273-41cd-a0f9-2fd8cc174408" providerId="ADAL" clId="{9B8194CC-06A7-4039-A2FC-8F73473A54E3}" dt="2017-06-29T16:39:07.213" v="1412" actId="478"/>
          <ac:spMkLst>
            <pc:docMk/>
            <pc:sldMk cId="2338248980" sldId="358"/>
            <ac:spMk id="937" creationId="{A89A405B-DB48-46A6-84F6-F35249A6DBDF}"/>
          </ac:spMkLst>
        </pc:spChg>
        <pc:spChg chg="mod topLvl">
          <ac:chgData name="Eric Lunnin (Kforce)" userId="39584a29-d273-41cd-a0f9-2fd8cc174408" providerId="ADAL" clId="{9B8194CC-06A7-4039-A2FC-8F73473A54E3}" dt="2017-06-29T16:36:55.134" v="1379" actId="0"/>
          <ac:spMkLst>
            <pc:docMk/>
            <pc:sldMk cId="2338248980" sldId="358"/>
            <ac:spMk id="894" creationId="{67F0499D-D0F0-4E03-AD63-67CCB4CB0873}"/>
          </ac:spMkLst>
        </pc:spChg>
        <pc:spChg chg="mod topLvl">
          <ac:chgData name="Eric Lunnin (Kforce)" userId="39584a29-d273-41cd-a0f9-2fd8cc174408" providerId="ADAL" clId="{9B8194CC-06A7-4039-A2FC-8F73473A54E3}" dt="2017-06-29T16:37:56.317" v="1398" actId="0"/>
          <ac:spMkLst>
            <pc:docMk/>
            <pc:sldMk cId="2338248980" sldId="358"/>
            <ac:spMk id="2350" creationId="{DBF61491-0D01-4185-ADFD-696FA3C2E33C}"/>
          </ac:spMkLst>
        </pc:spChg>
        <pc:spChg chg="del mod">
          <ac:chgData name="Eric Lunnin (Kforce)" userId="39584a29-d273-41cd-a0f9-2fd8cc174408" providerId="ADAL" clId="{9B8194CC-06A7-4039-A2FC-8F73473A54E3}" dt="2017-06-29T16:39:07.213" v="1412" actId="478"/>
          <ac:spMkLst>
            <pc:docMk/>
            <pc:sldMk cId="2338248980" sldId="358"/>
            <ac:spMk id="970" creationId="{56739CB7-AD3A-4444-B212-55AFCC792FC9}"/>
          </ac:spMkLst>
        </pc:spChg>
        <pc:spChg chg="mod topLvl">
          <ac:chgData name="Eric Lunnin (Kforce)" userId="39584a29-d273-41cd-a0f9-2fd8cc174408" providerId="ADAL" clId="{9B8194CC-06A7-4039-A2FC-8F73473A54E3}" dt="2017-06-29T16:37:51.050" v="1397" actId="0"/>
          <ac:spMkLst>
            <pc:docMk/>
            <pc:sldMk cId="2338248980" sldId="358"/>
            <ac:spMk id="974" creationId="{729B67D6-3314-47FB-B065-826CD37E12DA}"/>
          </ac:spMkLst>
        </pc:spChg>
        <pc:spChg chg="mod topLvl">
          <ac:chgData name="Eric Lunnin (Kforce)" userId="39584a29-d273-41cd-a0f9-2fd8cc174408" providerId="ADAL" clId="{9B8194CC-06A7-4039-A2FC-8F73473A54E3}" dt="2017-06-29T16:37:51.050" v="1397" actId="0"/>
          <ac:spMkLst>
            <pc:docMk/>
            <pc:sldMk cId="2338248980" sldId="358"/>
            <ac:spMk id="2446" creationId="{988B09A0-6571-4CE4-A6A3-F69F7DB09024}"/>
          </ac:spMkLst>
        </pc:spChg>
        <pc:spChg chg="mod topLvl">
          <ac:chgData name="Eric Lunnin (Kforce)" userId="39584a29-d273-41cd-a0f9-2fd8cc174408" providerId="ADAL" clId="{9B8194CC-06A7-4039-A2FC-8F73473A54E3}" dt="2017-06-29T16:41:37.104" v="1435" actId="0"/>
          <ac:spMkLst>
            <pc:docMk/>
            <pc:sldMk cId="2338248980" sldId="358"/>
            <ac:spMk id="2332" creationId="{8D8EC1A3-F525-4F8E-BFAF-03CC196FDDA8}"/>
          </ac:spMkLst>
        </pc:spChg>
        <pc:spChg chg="mod topLvl">
          <ac:chgData name="Eric Lunnin (Kforce)" userId="39584a29-d273-41cd-a0f9-2fd8cc174408" providerId="ADAL" clId="{9B8194CC-06A7-4039-A2FC-8F73473A54E3}" dt="2017-06-29T16:37:51.050" v="1397" actId="0"/>
          <ac:spMkLst>
            <pc:docMk/>
            <pc:sldMk cId="2338248980" sldId="358"/>
            <ac:spMk id="977" creationId="{4D30C24E-D4E4-4E69-BE88-246DFCD36B1E}"/>
          </ac:spMkLst>
        </pc:spChg>
        <pc:spChg chg="mod topLvl">
          <ac:chgData name="Eric Lunnin (Kforce)" userId="39584a29-d273-41cd-a0f9-2fd8cc174408" providerId="ADAL" clId="{9B8194CC-06A7-4039-A2FC-8F73473A54E3}" dt="2017-06-29T16:37:31.183" v="1389" actId="0"/>
          <ac:spMkLst>
            <pc:docMk/>
            <pc:sldMk cId="2338248980" sldId="358"/>
            <ac:spMk id="2441" creationId="{1D4666D5-39ED-480A-AA67-2C1DDB04B23D}"/>
          </ac:spMkLst>
        </pc:spChg>
        <pc:spChg chg="mod topLvl">
          <ac:chgData name="Eric Lunnin (Kforce)" userId="39584a29-d273-41cd-a0f9-2fd8cc174408" providerId="ADAL" clId="{9B8194CC-06A7-4039-A2FC-8F73473A54E3}" dt="2017-06-29T16:37:31.183" v="1389" actId="0"/>
          <ac:spMkLst>
            <pc:docMk/>
            <pc:sldMk cId="2338248980" sldId="358"/>
            <ac:spMk id="2380" creationId="{A3960CFC-A947-417A-A05B-40D7207A88E7}"/>
          </ac:spMkLst>
        </pc:spChg>
        <pc:spChg chg="mod topLvl">
          <ac:chgData name="Eric Lunnin (Kforce)" userId="39584a29-d273-41cd-a0f9-2fd8cc174408" providerId="ADAL" clId="{9B8194CC-06A7-4039-A2FC-8F73473A54E3}" dt="2017-06-29T16:36:55.134" v="1379" actId="0"/>
          <ac:spMkLst>
            <pc:docMk/>
            <pc:sldMk cId="2338248980" sldId="358"/>
            <ac:spMk id="910" creationId="{BB303C1A-92CB-4CAC-B871-D1DA5F6516CC}"/>
          </ac:spMkLst>
        </pc:spChg>
        <pc:spChg chg="mod topLvl">
          <ac:chgData name="Eric Lunnin (Kforce)" userId="39584a29-d273-41cd-a0f9-2fd8cc174408" providerId="ADAL" clId="{9B8194CC-06A7-4039-A2FC-8F73473A54E3}" dt="2017-06-29T16:37:31.183" v="1389" actId="0"/>
          <ac:spMkLst>
            <pc:docMk/>
            <pc:sldMk cId="2338248980" sldId="358"/>
            <ac:spMk id="2438" creationId="{899C7ABA-152B-4DCA-9A1A-DF5FD6191229}"/>
          </ac:spMkLst>
        </pc:spChg>
        <pc:spChg chg="mod topLvl">
          <ac:chgData name="Eric Lunnin (Kforce)" userId="39584a29-d273-41cd-a0f9-2fd8cc174408" providerId="ADAL" clId="{9B8194CC-06A7-4039-A2FC-8F73473A54E3}" dt="2017-06-29T16:36:59.608" v="1381" actId="0"/>
          <ac:spMkLst>
            <pc:docMk/>
            <pc:sldMk cId="2338248980" sldId="358"/>
            <ac:spMk id="2295" creationId="{57E14C04-24CD-464B-85EB-063BB3396DCA}"/>
          </ac:spMkLst>
        </pc:spChg>
        <pc:spChg chg="mod topLvl">
          <ac:chgData name="Eric Lunnin (Kforce)" userId="39584a29-d273-41cd-a0f9-2fd8cc174408" providerId="ADAL" clId="{9B8194CC-06A7-4039-A2FC-8F73473A54E3}" dt="2017-06-29T16:41:56.903" v="1439" actId="0"/>
          <ac:spMkLst>
            <pc:docMk/>
            <pc:sldMk cId="2338248980" sldId="358"/>
            <ac:spMk id="28" creationId="{AD8C33DC-BCAA-4DB3-8550-B272949D193D}"/>
          </ac:spMkLst>
        </pc:spChg>
        <pc:spChg chg="mod topLvl">
          <ac:chgData name="Eric Lunnin (Kforce)" userId="39584a29-d273-41cd-a0f9-2fd8cc174408" providerId="ADAL" clId="{9B8194CC-06A7-4039-A2FC-8F73473A54E3}" dt="2017-06-29T16:37:31.183" v="1389" actId="0"/>
          <ac:spMkLst>
            <pc:docMk/>
            <pc:sldMk cId="2338248980" sldId="358"/>
            <ac:spMk id="2392" creationId="{5A5C01F9-080B-4EF0-885A-A14859B8C1CB}"/>
          </ac:spMkLst>
        </pc:spChg>
        <pc:spChg chg="mod topLvl">
          <ac:chgData name="Eric Lunnin (Kforce)" userId="39584a29-d273-41cd-a0f9-2fd8cc174408" providerId="ADAL" clId="{9B8194CC-06A7-4039-A2FC-8F73473A54E3}" dt="2017-06-29T16:37:51.050" v="1397" actId="0"/>
          <ac:spMkLst>
            <pc:docMk/>
            <pc:sldMk cId="2338248980" sldId="358"/>
            <ac:spMk id="2489" creationId="{664C0578-3849-4126-8BEC-872736BDF1AB}"/>
          </ac:spMkLst>
        </pc:spChg>
        <pc:spChg chg="mod topLvl">
          <ac:chgData name="Eric Lunnin (Kforce)" userId="39584a29-d273-41cd-a0f9-2fd8cc174408" providerId="ADAL" clId="{9B8194CC-06A7-4039-A2FC-8F73473A54E3}" dt="2017-06-29T16:36:59.608" v="1381" actId="0"/>
          <ac:spMkLst>
            <pc:docMk/>
            <pc:sldMk cId="2338248980" sldId="358"/>
            <ac:spMk id="2287" creationId="{7E7B6600-17FA-44DC-9B65-4E0745D6E64A}"/>
          </ac:spMkLst>
        </pc:spChg>
        <pc:spChg chg="del mod topLvl">
          <ac:chgData name="Eric Lunnin (Kforce)" userId="39584a29-d273-41cd-a0f9-2fd8cc174408" providerId="ADAL" clId="{9B8194CC-06A7-4039-A2FC-8F73473A54E3}" dt="2017-06-29T16:36:23.811" v="1371" actId="478"/>
          <ac:spMkLst>
            <pc:docMk/>
            <pc:sldMk cId="2338248980" sldId="358"/>
            <ac:spMk id="932" creationId="{AD270DBF-CEAC-433C-B4CA-6AAB9CB038D8}"/>
          </ac:spMkLst>
        </pc:spChg>
        <pc:spChg chg="mod topLvl">
          <ac:chgData name="Eric Lunnin (Kforce)" userId="39584a29-d273-41cd-a0f9-2fd8cc174408" providerId="ADAL" clId="{9B8194CC-06A7-4039-A2FC-8F73473A54E3}" dt="2017-06-29T16:36:57.541" v="1380" actId="0"/>
          <ac:spMkLst>
            <pc:docMk/>
            <pc:sldMk cId="2338248980" sldId="358"/>
            <ac:spMk id="520" creationId="{7326A955-D28E-4108-87B2-AD74F95F5E25}"/>
          </ac:spMkLst>
        </pc:spChg>
        <pc:spChg chg="mod topLvl">
          <ac:chgData name="Eric Lunnin (Kforce)" userId="39584a29-d273-41cd-a0f9-2fd8cc174408" providerId="ADAL" clId="{9B8194CC-06A7-4039-A2FC-8F73473A54E3}" dt="2017-06-29T16:37:31.183" v="1389" actId="0"/>
          <ac:spMkLst>
            <pc:docMk/>
            <pc:sldMk cId="2338248980" sldId="358"/>
            <ac:spMk id="2385" creationId="{B8031565-E843-478E-AF7B-0A7D7CA85B16}"/>
          </ac:spMkLst>
        </pc:spChg>
        <pc:spChg chg="mod topLvl">
          <ac:chgData name="Eric Lunnin (Kforce)" userId="39584a29-d273-41cd-a0f9-2fd8cc174408" providerId="ADAL" clId="{9B8194CC-06A7-4039-A2FC-8F73473A54E3}" dt="2017-06-29T16:37:51.050" v="1397" actId="0"/>
          <ac:spMkLst>
            <pc:docMk/>
            <pc:sldMk cId="2338248980" sldId="358"/>
            <ac:spMk id="2466" creationId="{71C32248-3B9D-4E23-A09B-FD7D8B57525E}"/>
          </ac:spMkLst>
        </pc:spChg>
        <pc:spChg chg="mod topLvl">
          <ac:chgData name="Eric Lunnin (Kforce)" userId="39584a29-d273-41cd-a0f9-2fd8cc174408" providerId="ADAL" clId="{9B8194CC-06A7-4039-A2FC-8F73473A54E3}" dt="2017-06-29T16:36:59.608" v="1381" actId="0"/>
          <ac:spMkLst>
            <pc:docMk/>
            <pc:sldMk cId="2338248980" sldId="358"/>
            <ac:spMk id="2299" creationId="{85F64EB7-FCB2-4B2C-A8BD-0DC529635D8B}"/>
          </ac:spMkLst>
        </pc:spChg>
        <pc:spChg chg="mod topLvl">
          <ac:chgData name="Eric Lunnin (Kforce)" userId="39584a29-d273-41cd-a0f9-2fd8cc174408" providerId="ADAL" clId="{9B8194CC-06A7-4039-A2FC-8F73473A54E3}" dt="2017-06-29T16:37:56.317" v="1398" actId="0"/>
          <ac:spMkLst>
            <pc:docMk/>
            <pc:sldMk cId="2338248980" sldId="358"/>
            <ac:spMk id="2361" creationId="{421E4A29-1E8F-458C-99C5-A356FD2033AD}"/>
          </ac:spMkLst>
        </pc:spChg>
        <pc:spChg chg="mod topLvl">
          <ac:chgData name="Eric Lunnin (Kforce)" userId="39584a29-d273-41cd-a0f9-2fd8cc174408" providerId="ADAL" clId="{9B8194CC-06A7-4039-A2FC-8F73473A54E3}" dt="2017-06-29T16:37:51.050" v="1397" actId="0"/>
          <ac:spMkLst>
            <pc:docMk/>
            <pc:sldMk cId="2338248980" sldId="358"/>
            <ac:spMk id="2502" creationId="{69C7BD71-3672-42FF-A831-8F836009E079}"/>
          </ac:spMkLst>
        </pc:spChg>
        <pc:spChg chg="mod topLvl">
          <ac:chgData name="Eric Lunnin (Kforce)" userId="39584a29-d273-41cd-a0f9-2fd8cc174408" providerId="ADAL" clId="{9B8194CC-06A7-4039-A2FC-8F73473A54E3}" dt="2017-06-29T16:42:14.219" v="1446" actId="0"/>
          <ac:spMkLst>
            <pc:docMk/>
            <pc:sldMk cId="2338248980" sldId="358"/>
            <ac:spMk id="2318" creationId="{F24025CD-3BC7-4FFD-9696-0CD8A162F78D}"/>
          </ac:spMkLst>
        </pc:spChg>
        <pc:spChg chg="mod topLvl">
          <ac:chgData name="Eric Lunnin (Kforce)" userId="39584a29-d273-41cd-a0f9-2fd8cc174408" providerId="ADAL" clId="{9B8194CC-06A7-4039-A2FC-8F73473A54E3}" dt="2017-06-29T16:37:51.050" v="1397" actId="0"/>
          <ac:spMkLst>
            <pc:docMk/>
            <pc:sldMk cId="2338248980" sldId="358"/>
            <ac:spMk id="2517" creationId="{8F5E50C0-88F1-46D0-A4EE-404D6268F829}"/>
          </ac:spMkLst>
        </pc:spChg>
        <pc:spChg chg="mod topLvl">
          <ac:chgData name="Eric Lunnin (Kforce)" userId="39584a29-d273-41cd-a0f9-2fd8cc174408" providerId="ADAL" clId="{9B8194CC-06A7-4039-A2FC-8F73473A54E3}" dt="2017-06-29T16:37:51.050" v="1397" actId="0"/>
          <ac:spMkLst>
            <pc:docMk/>
            <pc:sldMk cId="2338248980" sldId="358"/>
            <ac:spMk id="2537" creationId="{7908D575-6194-45D8-86C6-4F4D822CABBC}"/>
          </ac:spMkLst>
        </pc:spChg>
        <pc:spChg chg="mod topLvl">
          <ac:chgData name="Eric Lunnin (Kforce)" userId="39584a29-d273-41cd-a0f9-2fd8cc174408" providerId="ADAL" clId="{9B8194CC-06A7-4039-A2FC-8F73473A54E3}" dt="2017-06-29T16:37:01.691" v="1382" actId="0"/>
          <ac:spMkLst>
            <pc:docMk/>
            <pc:sldMk cId="2338248980" sldId="358"/>
            <ac:spMk id="535" creationId="{32C90295-64F5-4805-A2C1-FC08E79A1134}"/>
          </ac:spMkLst>
        </pc:spChg>
        <pc:spChg chg="mod topLvl">
          <ac:chgData name="Eric Lunnin (Kforce)" userId="39584a29-d273-41cd-a0f9-2fd8cc174408" providerId="ADAL" clId="{9B8194CC-06A7-4039-A2FC-8F73473A54E3}" dt="2017-06-29T16:37:56.317" v="1398" actId="0"/>
          <ac:spMkLst>
            <pc:docMk/>
            <pc:sldMk cId="2338248980" sldId="358"/>
            <ac:spMk id="2355" creationId="{3E54208F-414B-4C75-9D76-A5F264085261}"/>
          </ac:spMkLst>
        </pc:spChg>
        <pc:spChg chg="mod topLvl">
          <ac:chgData name="Eric Lunnin (Kforce)" userId="39584a29-d273-41cd-a0f9-2fd8cc174408" providerId="ADAL" clId="{9B8194CC-06A7-4039-A2FC-8F73473A54E3}" dt="2017-06-29T16:37:56.317" v="1398" actId="0"/>
          <ac:spMkLst>
            <pc:docMk/>
            <pc:sldMk cId="2338248980" sldId="358"/>
            <ac:spMk id="2345" creationId="{BFDC9AB0-A992-4AD5-9222-2DB81A88EF77}"/>
          </ac:spMkLst>
        </pc:spChg>
        <pc:spChg chg="mod topLvl">
          <ac:chgData name="Eric Lunnin (Kforce)" userId="39584a29-d273-41cd-a0f9-2fd8cc174408" providerId="ADAL" clId="{9B8194CC-06A7-4039-A2FC-8F73473A54E3}" dt="2017-06-29T16:36:57.541" v="1380" actId="0"/>
          <ac:spMkLst>
            <pc:docMk/>
            <pc:sldMk cId="2338248980" sldId="358"/>
            <ac:spMk id="2219" creationId="{1BBAD9EB-8FB8-4574-895A-6110890CAAD7}"/>
          </ac:spMkLst>
        </pc:spChg>
        <pc:spChg chg="mod topLvl">
          <ac:chgData name="Eric Lunnin (Kforce)" userId="39584a29-d273-41cd-a0f9-2fd8cc174408" providerId="ADAL" clId="{9B8194CC-06A7-4039-A2FC-8F73473A54E3}" dt="2017-06-29T16:36:59.608" v="1381" actId="0"/>
          <ac:spMkLst>
            <pc:docMk/>
            <pc:sldMk cId="2338248980" sldId="358"/>
            <ac:spMk id="2264" creationId="{13EA109A-3021-4781-AF66-5EEFAC09F2D4}"/>
          </ac:spMkLst>
        </pc:spChg>
        <pc:spChg chg="mod topLvl">
          <ac:chgData name="Eric Lunnin (Kforce)" userId="39584a29-d273-41cd-a0f9-2fd8cc174408" providerId="ADAL" clId="{9B8194CC-06A7-4039-A2FC-8F73473A54E3}" dt="2017-06-29T16:37:31.183" v="1389" actId="0"/>
          <ac:spMkLst>
            <pc:docMk/>
            <pc:sldMk cId="2338248980" sldId="358"/>
            <ac:spMk id="2431" creationId="{C824362B-107D-444E-A0C6-0A979B60B00E}"/>
          </ac:spMkLst>
        </pc:spChg>
        <pc:spChg chg="mod topLvl">
          <ac:chgData name="Eric Lunnin (Kforce)" userId="39584a29-d273-41cd-a0f9-2fd8cc174408" providerId="ADAL" clId="{9B8194CC-06A7-4039-A2FC-8F73473A54E3}" dt="2017-06-29T16:36:57.541" v="1380" actId="0"/>
          <ac:spMkLst>
            <pc:docMk/>
            <pc:sldMk cId="2338248980" sldId="358"/>
            <ac:spMk id="990" creationId="{D8D07152-0F9D-4D5C-9DF3-F4495F0A9BA5}"/>
          </ac:spMkLst>
        </pc:spChg>
        <pc:spChg chg="mod topLvl">
          <ac:chgData name="Eric Lunnin (Kforce)" userId="39584a29-d273-41cd-a0f9-2fd8cc174408" providerId="ADAL" clId="{9B8194CC-06A7-4039-A2FC-8F73473A54E3}" dt="2017-06-29T16:37:51.050" v="1397" actId="0"/>
          <ac:spMkLst>
            <pc:docMk/>
            <pc:sldMk cId="2338248980" sldId="358"/>
            <ac:spMk id="2447" creationId="{235B6BFE-F4F2-4898-B2DC-A8441BBEF74A}"/>
          </ac:spMkLst>
        </pc:spChg>
        <pc:spChg chg="mod topLvl">
          <ac:chgData name="Eric Lunnin (Kforce)" userId="39584a29-d273-41cd-a0f9-2fd8cc174408" providerId="ADAL" clId="{9B8194CC-06A7-4039-A2FC-8F73473A54E3}" dt="2017-06-29T16:37:18.374" v="1385" actId="0"/>
          <ac:spMkLst>
            <pc:docMk/>
            <pc:sldMk cId="2338248980" sldId="358"/>
            <ac:spMk id="979" creationId="{10E11BF4-E011-422E-ADC3-297FBC595A84}"/>
          </ac:spMkLst>
        </pc:spChg>
        <pc:spChg chg="mod topLvl">
          <ac:chgData name="Eric Lunnin (Kforce)" userId="39584a29-d273-41cd-a0f9-2fd8cc174408" providerId="ADAL" clId="{9B8194CC-06A7-4039-A2FC-8F73473A54E3}" dt="2017-06-29T16:37:31.183" v="1389" actId="0"/>
          <ac:spMkLst>
            <pc:docMk/>
            <pc:sldMk cId="2338248980" sldId="358"/>
            <ac:spMk id="2373" creationId="{8EF57AC0-2464-4A82-BCB0-C295E0D968D2}"/>
          </ac:spMkLst>
        </pc:spChg>
        <pc:spChg chg="mod topLvl">
          <ac:chgData name="Eric Lunnin (Kforce)" userId="39584a29-d273-41cd-a0f9-2fd8cc174408" providerId="ADAL" clId="{9B8194CC-06A7-4039-A2FC-8F73473A54E3}" dt="2017-06-29T16:37:31.183" v="1389" actId="0"/>
          <ac:spMkLst>
            <pc:docMk/>
            <pc:sldMk cId="2338248980" sldId="358"/>
            <ac:spMk id="2440" creationId="{7F496EA6-3C15-4693-8811-5DF48D32ABF4}"/>
          </ac:spMkLst>
        </pc:spChg>
        <pc:spChg chg="mod topLvl">
          <ac:chgData name="Eric Lunnin (Kforce)" userId="39584a29-d273-41cd-a0f9-2fd8cc174408" providerId="ADAL" clId="{9B8194CC-06A7-4039-A2FC-8F73473A54E3}" dt="2017-06-29T16:36:55.134" v="1379" actId="0"/>
          <ac:spMkLst>
            <pc:docMk/>
            <pc:sldMk cId="2338248980" sldId="358"/>
            <ac:spMk id="921" creationId="{F5DDF7DB-5502-497F-9F7D-E0EF67F49C0D}"/>
          </ac:spMkLst>
        </pc:spChg>
        <pc:spChg chg="mod topLvl">
          <ac:chgData name="Eric Lunnin (Kforce)" userId="39584a29-d273-41cd-a0f9-2fd8cc174408" providerId="ADAL" clId="{9B8194CC-06A7-4039-A2FC-8F73473A54E3}" dt="2017-06-29T16:37:31.183" v="1389" actId="0"/>
          <ac:spMkLst>
            <pc:docMk/>
            <pc:sldMk cId="2338248980" sldId="358"/>
            <ac:spMk id="2434" creationId="{D5A47411-8958-44F0-99B1-CF67087554B3}"/>
          </ac:spMkLst>
        </pc:spChg>
        <pc:spChg chg="mod topLvl">
          <ac:chgData name="Eric Lunnin (Kforce)" userId="39584a29-d273-41cd-a0f9-2fd8cc174408" providerId="ADAL" clId="{9B8194CC-06A7-4039-A2FC-8F73473A54E3}" dt="2017-06-29T16:36:59.608" v="1381" actId="0"/>
          <ac:spMkLst>
            <pc:docMk/>
            <pc:sldMk cId="2338248980" sldId="358"/>
            <ac:spMk id="2296" creationId="{C8F03217-D694-4783-9488-DE6C5F3E6B0F}"/>
          </ac:spMkLst>
        </pc:spChg>
        <pc:spChg chg="mod topLvl">
          <ac:chgData name="Eric Lunnin (Kforce)" userId="39584a29-d273-41cd-a0f9-2fd8cc174408" providerId="ADAL" clId="{9B8194CC-06A7-4039-A2FC-8F73473A54E3}" dt="2017-06-29T16:41:56.903" v="1439" actId="0"/>
          <ac:spMkLst>
            <pc:docMk/>
            <pc:sldMk cId="2338248980" sldId="358"/>
            <ac:spMk id="22" creationId="{4165B46C-C207-4BCA-B7C6-29051B4CBDB3}"/>
          </ac:spMkLst>
        </pc:spChg>
        <pc:spChg chg="mod topLvl">
          <ac:chgData name="Eric Lunnin (Kforce)" userId="39584a29-d273-41cd-a0f9-2fd8cc174408" providerId="ADAL" clId="{9B8194CC-06A7-4039-A2FC-8F73473A54E3}" dt="2017-06-29T16:36:55.134" v="1379" actId="0"/>
          <ac:spMkLst>
            <pc:docMk/>
            <pc:sldMk cId="2338248980" sldId="358"/>
            <ac:spMk id="909" creationId="{6F869D89-AF4E-436E-89F0-7A5557CF508C}"/>
          </ac:spMkLst>
        </pc:spChg>
        <pc:spChg chg="mod topLvl">
          <ac:chgData name="Eric Lunnin (Kforce)" userId="39584a29-d273-41cd-a0f9-2fd8cc174408" providerId="ADAL" clId="{9B8194CC-06A7-4039-A2FC-8F73473A54E3}" dt="2017-06-29T16:37:31.183" v="1389" actId="0"/>
          <ac:spMkLst>
            <pc:docMk/>
            <pc:sldMk cId="2338248980" sldId="358"/>
            <ac:spMk id="2365" creationId="{4C189A0F-9878-4F66-B4FF-1DCEAD0A5CC4}"/>
          </ac:spMkLst>
        </pc:spChg>
        <pc:spChg chg="mod topLvl">
          <ac:chgData name="Eric Lunnin (Kforce)" userId="39584a29-d273-41cd-a0f9-2fd8cc174408" providerId="ADAL" clId="{9B8194CC-06A7-4039-A2FC-8F73473A54E3}" dt="2017-06-29T16:37:51.050" v="1397" actId="0"/>
          <ac:spMkLst>
            <pc:docMk/>
            <pc:sldMk cId="2338248980" sldId="358"/>
            <ac:spMk id="2467" creationId="{B8E3CCDC-3481-4292-86F6-68D9C517FEA4}"/>
          </ac:spMkLst>
        </pc:spChg>
        <pc:spChg chg="mod topLvl">
          <ac:chgData name="Eric Lunnin (Kforce)" userId="39584a29-d273-41cd-a0f9-2fd8cc174408" providerId="ADAL" clId="{9B8194CC-06A7-4039-A2FC-8F73473A54E3}" dt="2017-06-29T16:36:59.608" v="1381" actId="0"/>
          <ac:spMkLst>
            <pc:docMk/>
            <pc:sldMk cId="2338248980" sldId="358"/>
            <ac:spMk id="2294" creationId="{3B22AB4F-9A08-4905-AC0E-3CD5FB41DEB3}"/>
          </ac:spMkLst>
        </pc:spChg>
        <pc:spChg chg="mod topLvl">
          <ac:chgData name="Eric Lunnin (Kforce)" userId="39584a29-d273-41cd-a0f9-2fd8cc174408" providerId="ADAL" clId="{9B8194CC-06A7-4039-A2FC-8F73473A54E3}" dt="2017-06-29T16:42:00.163" v="1440" actId="0"/>
          <ac:spMkLst>
            <pc:docMk/>
            <pc:sldMk cId="2338248980" sldId="358"/>
            <ac:spMk id="934" creationId="{79A296B0-F846-47C7-B089-119DBA2E9AA0}"/>
          </ac:spMkLst>
        </pc:spChg>
        <pc:spChg chg="mod topLvl">
          <ac:chgData name="Eric Lunnin (Kforce)" userId="39584a29-d273-41cd-a0f9-2fd8cc174408" providerId="ADAL" clId="{9B8194CC-06A7-4039-A2FC-8F73473A54E3}" dt="2017-06-29T16:37:51.050" v="1397" actId="0"/>
          <ac:spMkLst>
            <pc:docMk/>
            <pc:sldMk cId="2338248980" sldId="358"/>
            <ac:spMk id="2477" creationId="{CDAF4F7C-A9DD-4740-B7F8-DDA0D2E2A054}"/>
          </ac:spMkLst>
        </pc:spChg>
        <pc:spChg chg="mod topLvl">
          <ac:chgData name="Eric Lunnin (Kforce)" userId="39584a29-d273-41cd-a0f9-2fd8cc174408" providerId="ADAL" clId="{9B8194CC-06A7-4039-A2FC-8F73473A54E3}" dt="2017-06-29T16:36:59.608" v="1381" actId="0"/>
          <ac:spMkLst>
            <pc:docMk/>
            <pc:sldMk cId="2338248980" sldId="358"/>
            <ac:spMk id="2292" creationId="{B3F2E32F-A9CD-4421-837D-7EF8D92AC883}"/>
          </ac:spMkLst>
        </pc:spChg>
        <pc:spChg chg="mod topLvl">
          <ac:chgData name="Eric Lunnin (Kforce)" userId="39584a29-d273-41cd-a0f9-2fd8cc174408" providerId="ADAL" clId="{9B8194CC-06A7-4039-A2FC-8F73473A54E3}" dt="2017-06-29T16:37:51.050" v="1397" actId="0"/>
          <ac:spMkLst>
            <pc:docMk/>
            <pc:sldMk cId="2338248980" sldId="358"/>
            <ac:spMk id="2512" creationId="{4C2056CB-478B-49E1-A599-2014677F5F6E}"/>
          </ac:spMkLst>
        </pc:spChg>
        <pc:spChg chg="mod topLvl">
          <ac:chgData name="Eric Lunnin (Kforce)" userId="39584a29-d273-41cd-a0f9-2fd8cc174408" providerId="ADAL" clId="{9B8194CC-06A7-4039-A2FC-8F73473A54E3}" dt="2017-06-29T16:42:05.197" v="1443" actId="0"/>
          <ac:spMkLst>
            <pc:docMk/>
            <pc:sldMk cId="2338248980" sldId="358"/>
            <ac:spMk id="961" creationId="{02D26045-A6CF-4B3A-BC10-7C08A56A3857}"/>
          </ac:spMkLst>
        </pc:spChg>
        <pc:spChg chg="mod topLvl">
          <ac:chgData name="Eric Lunnin (Kforce)" userId="39584a29-d273-41cd-a0f9-2fd8cc174408" providerId="ADAL" clId="{9B8194CC-06A7-4039-A2FC-8F73473A54E3}" dt="2017-06-29T16:37:51.050" v="1397" actId="0"/>
          <ac:spMkLst>
            <pc:docMk/>
            <pc:sldMk cId="2338248980" sldId="358"/>
            <ac:spMk id="2514" creationId="{970D6A98-3FCD-401E-B779-0CDBB46D9073}"/>
          </ac:spMkLst>
        </pc:spChg>
        <pc:spChg chg="mod topLvl">
          <ac:chgData name="Eric Lunnin (Kforce)" userId="39584a29-d273-41cd-a0f9-2fd8cc174408" providerId="ADAL" clId="{9B8194CC-06A7-4039-A2FC-8F73473A54E3}" dt="2017-06-29T16:37:01.691" v="1382" actId="0"/>
          <ac:spMkLst>
            <pc:docMk/>
            <pc:sldMk cId="2338248980" sldId="358"/>
            <ac:spMk id="529" creationId="{4F80BA71-F645-45FA-8738-26D2488129A8}"/>
          </ac:spMkLst>
        </pc:spChg>
        <pc:spChg chg="mod topLvl">
          <ac:chgData name="Eric Lunnin (Kforce)" userId="39584a29-d273-41cd-a0f9-2fd8cc174408" providerId="ADAL" clId="{9B8194CC-06A7-4039-A2FC-8F73473A54E3}" dt="2017-06-29T16:37:31.183" v="1389" actId="0"/>
          <ac:spMkLst>
            <pc:docMk/>
            <pc:sldMk cId="2338248980" sldId="358"/>
            <ac:spMk id="2421" creationId="{63CA4800-B2F2-4E57-9A3D-B4BD2F0E5E4B}"/>
          </ac:spMkLst>
        </pc:spChg>
        <pc:spChg chg="mod topLvl">
          <ac:chgData name="Eric Lunnin (Kforce)" userId="39584a29-d273-41cd-a0f9-2fd8cc174408" providerId="ADAL" clId="{9B8194CC-06A7-4039-A2FC-8F73473A54E3}" dt="2017-06-29T16:36:55.134" v="1379" actId="0"/>
          <ac:spMkLst>
            <pc:docMk/>
            <pc:sldMk cId="2338248980" sldId="358"/>
            <ac:spMk id="876" creationId="{A46AFCC9-F698-4469-A1B9-54A18BBCA754}"/>
          </ac:spMkLst>
        </pc:spChg>
        <pc:spChg chg="mod topLvl">
          <ac:chgData name="Eric Lunnin (Kforce)" userId="39584a29-d273-41cd-a0f9-2fd8cc174408" providerId="ADAL" clId="{9B8194CC-06A7-4039-A2FC-8F73473A54E3}" dt="2017-06-29T16:36:55.134" v="1379" actId="0"/>
          <ac:spMkLst>
            <pc:docMk/>
            <pc:sldMk cId="2338248980" sldId="358"/>
            <ac:spMk id="872" creationId="{3C460D30-4715-439B-ACE0-26F3D9B86C8B}"/>
          </ac:spMkLst>
        </pc:spChg>
        <pc:spChg chg="mod topLvl">
          <ac:chgData name="Eric Lunnin (Kforce)" userId="39584a29-d273-41cd-a0f9-2fd8cc174408" providerId="ADAL" clId="{9B8194CC-06A7-4039-A2FC-8F73473A54E3}" dt="2017-06-29T16:36:59.608" v="1381" actId="0"/>
          <ac:spMkLst>
            <pc:docMk/>
            <pc:sldMk cId="2338248980" sldId="358"/>
            <ac:spMk id="2269" creationId="{A782DB5C-00DF-4823-8034-9A20C5DFC29C}"/>
          </ac:spMkLst>
        </pc:spChg>
        <pc:spChg chg="mod topLvl">
          <ac:chgData name="Eric Lunnin (Kforce)" userId="39584a29-d273-41cd-a0f9-2fd8cc174408" providerId="ADAL" clId="{9B8194CC-06A7-4039-A2FC-8F73473A54E3}" dt="2017-06-29T16:36:55.134" v="1379" actId="0"/>
          <ac:spMkLst>
            <pc:docMk/>
            <pc:sldMk cId="2338248980" sldId="358"/>
            <ac:spMk id="898" creationId="{558E211B-F2EE-4625-836D-AD4D32EEA5C6}"/>
          </ac:spMkLst>
        </pc:spChg>
        <pc:spChg chg="mod topLvl">
          <ac:chgData name="Eric Lunnin (Kforce)" userId="39584a29-d273-41cd-a0f9-2fd8cc174408" providerId="ADAL" clId="{9B8194CC-06A7-4039-A2FC-8F73473A54E3}" dt="2017-06-29T16:36:57.541" v="1380" actId="0"/>
          <ac:spMkLst>
            <pc:docMk/>
            <pc:sldMk cId="2338248980" sldId="358"/>
            <ac:spMk id="2092" creationId="{D117E186-22DE-46F0-B4DE-0F6B5211B21B}"/>
          </ac:spMkLst>
        </pc:spChg>
        <pc:spChg chg="mod topLvl">
          <ac:chgData name="Eric Lunnin (Kforce)" userId="39584a29-d273-41cd-a0f9-2fd8cc174408" providerId="ADAL" clId="{9B8194CC-06A7-4039-A2FC-8F73473A54E3}" dt="2017-06-29T16:37:31.183" v="1389" actId="0"/>
          <ac:spMkLst>
            <pc:docMk/>
            <pc:sldMk cId="2338248980" sldId="358"/>
            <ac:spMk id="2436" creationId="{E8562976-F4C8-4C5A-9B10-22C25499948B}"/>
          </ac:spMkLst>
        </pc:spChg>
        <pc:spChg chg="mod topLvl">
          <ac:chgData name="Eric Lunnin (Kforce)" userId="39584a29-d273-41cd-a0f9-2fd8cc174408" providerId="ADAL" clId="{9B8194CC-06A7-4039-A2FC-8F73473A54E3}" dt="2017-06-29T16:36:55.134" v="1379" actId="0"/>
          <ac:spMkLst>
            <pc:docMk/>
            <pc:sldMk cId="2338248980" sldId="358"/>
            <ac:spMk id="2243" creationId="{99E48988-7686-49D4-AE7B-9875CCA7F5EF}"/>
          </ac:spMkLst>
        </pc:spChg>
        <pc:spChg chg="mod topLvl">
          <ac:chgData name="Eric Lunnin (Kforce)" userId="39584a29-d273-41cd-a0f9-2fd8cc174408" providerId="ADAL" clId="{9B8194CC-06A7-4039-A2FC-8F73473A54E3}" dt="2017-06-29T16:37:31.183" v="1389" actId="0"/>
          <ac:spMkLst>
            <pc:docMk/>
            <pc:sldMk cId="2338248980" sldId="358"/>
            <ac:spMk id="2364" creationId="{1193E8E6-27FA-4824-A0AE-812997EF5286}"/>
          </ac:spMkLst>
        </pc:spChg>
        <pc:spChg chg="mod topLvl">
          <ac:chgData name="Eric Lunnin (Kforce)" userId="39584a29-d273-41cd-a0f9-2fd8cc174408" providerId="ADAL" clId="{9B8194CC-06A7-4039-A2FC-8F73473A54E3}" dt="2017-06-29T16:37:51.050" v="1397" actId="0"/>
          <ac:spMkLst>
            <pc:docMk/>
            <pc:sldMk cId="2338248980" sldId="358"/>
            <ac:spMk id="2450" creationId="{AEC79AD1-BCE6-461D-B7A9-CF8E16DEDF53}"/>
          </ac:spMkLst>
        </pc:spChg>
        <pc:spChg chg="mod topLvl">
          <ac:chgData name="Eric Lunnin (Kforce)" userId="39584a29-d273-41cd-a0f9-2fd8cc174408" providerId="ADAL" clId="{9B8194CC-06A7-4039-A2FC-8F73473A54E3}" dt="2017-06-29T16:36:55.134" v="1379" actId="0"/>
          <ac:spMkLst>
            <pc:docMk/>
            <pc:sldMk cId="2338248980" sldId="358"/>
            <ac:spMk id="908" creationId="{DFB0532E-37E0-45FB-A921-2E74C1D6D9EE}"/>
          </ac:spMkLst>
        </pc:spChg>
        <pc:spChg chg="mod topLvl">
          <ac:chgData name="Eric Lunnin (Kforce)" userId="39584a29-d273-41cd-a0f9-2fd8cc174408" providerId="ADAL" clId="{9B8194CC-06A7-4039-A2FC-8F73473A54E3}" dt="2017-06-29T16:37:51.050" v="1397" actId="0"/>
          <ac:spMkLst>
            <pc:docMk/>
            <pc:sldMk cId="2338248980" sldId="358"/>
            <ac:spMk id="2457" creationId="{97D00B79-64F5-471F-AE54-BDD11CA8D7F4}"/>
          </ac:spMkLst>
        </pc:spChg>
        <pc:spChg chg="mod topLvl">
          <ac:chgData name="Eric Lunnin (Kforce)" userId="39584a29-d273-41cd-a0f9-2fd8cc174408" providerId="ADAL" clId="{9B8194CC-06A7-4039-A2FC-8F73473A54E3}" dt="2017-06-29T16:36:59.608" v="1381" actId="0"/>
          <ac:spMkLst>
            <pc:docMk/>
            <pc:sldMk cId="2338248980" sldId="358"/>
            <ac:spMk id="2300" creationId="{6AEE885D-FF71-4B52-B32C-630907AB3572}"/>
          </ac:spMkLst>
        </pc:spChg>
        <pc:spChg chg="mod topLvl">
          <ac:chgData name="Eric Lunnin (Kforce)" userId="39584a29-d273-41cd-a0f9-2fd8cc174408" providerId="ADAL" clId="{9B8194CC-06A7-4039-A2FC-8F73473A54E3}" dt="2017-06-29T16:42:00.163" v="1440" actId="0"/>
          <ac:spMkLst>
            <pc:docMk/>
            <pc:sldMk cId="2338248980" sldId="358"/>
            <ac:spMk id="944" creationId="{783E09C6-099F-49FC-81FD-9E5945C757B0}"/>
          </ac:spMkLst>
        </pc:spChg>
        <pc:spChg chg="mod topLvl">
          <ac:chgData name="Eric Lunnin (Kforce)" userId="39584a29-d273-41cd-a0f9-2fd8cc174408" providerId="ADAL" clId="{9B8194CC-06A7-4039-A2FC-8F73473A54E3}" dt="2017-06-29T16:36:55.134" v="1379" actId="0"/>
          <ac:spMkLst>
            <pc:docMk/>
            <pc:sldMk cId="2338248980" sldId="358"/>
            <ac:spMk id="912" creationId="{291174E7-2FB9-4D9C-91D1-A9CDB290EB02}"/>
          </ac:spMkLst>
        </pc:spChg>
        <pc:spChg chg="mod topLvl">
          <ac:chgData name="Eric Lunnin (Kforce)" userId="39584a29-d273-41cd-a0f9-2fd8cc174408" providerId="ADAL" clId="{9B8194CC-06A7-4039-A2FC-8F73473A54E3}" dt="2017-06-29T16:37:31.183" v="1389" actId="0"/>
          <ac:spMkLst>
            <pc:docMk/>
            <pc:sldMk cId="2338248980" sldId="358"/>
            <ac:spMk id="2393" creationId="{EEB7706F-04D1-4A7C-8A71-8DAF3B0C0F50}"/>
          </ac:spMkLst>
        </pc:spChg>
        <pc:spChg chg="mod topLvl">
          <ac:chgData name="Eric Lunnin (Kforce)" userId="39584a29-d273-41cd-a0f9-2fd8cc174408" providerId="ADAL" clId="{9B8194CC-06A7-4039-A2FC-8F73473A54E3}" dt="2017-06-29T16:37:51.050" v="1397" actId="0"/>
          <ac:spMkLst>
            <pc:docMk/>
            <pc:sldMk cId="2338248980" sldId="358"/>
            <ac:spMk id="2484" creationId="{35B880BF-0925-43B2-9ED4-985BC9B57A0E}"/>
          </ac:spMkLst>
        </pc:spChg>
        <pc:spChg chg="mod topLvl">
          <ac:chgData name="Eric Lunnin (Kforce)" userId="39584a29-d273-41cd-a0f9-2fd8cc174408" providerId="ADAL" clId="{9B8194CC-06A7-4039-A2FC-8F73473A54E3}" dt="2017-06-29T16:42:00.163" v="1440" actId="0"/>
          <ac:spMkLst>
            <pc:docMk/>
            <pc:sldMk cId="2338248980" sldId="358"/>
            <ac:spMk id="938" creationId="{6ACC9379-4C06-4CE0-92C8-823E6703B2D8}"/>
          </ac:spMkLst>
        </pc:spChg>
        <pc:spChg chg="mod topLvl">
          <ac:chgData name="Eric Lunnin (Kforce)" userId="39584a29-d273-41cd-a0f9-2fd8cc174408" providerId="ADAL" clId="{9B8194CC-06A7-4039-A2FC-8F73473A54E3}" dt="2017-06-29T16:36:59.608" v="1381" actId="0"/>
          <ac:spMkLst>
            <pc:docMk/>
            <pc:sldMk cId="2338248980" sldId="358"/>
            <ac:spMk id="2288" creationId="{CB13B9E0-723F-40C7-8485-7FAD1C708F49}"/>
          </ac:spMkLst>
        </pc:spChg>
        <pc:spChg chg="mod topLvl">
          <ac:chgData name="Eric Lunnin (Kforce)" userId="39584a29-d273-41cd-a0f9-2fd8cc174408" providerId="ADAL" clId="{9B8194CC-06A7-4039-A2FC-8F73473A54E3}" dt="2017-06-29T16:36:59.608" v="1381" actId="0"/>
          <ac:spMkLst>
            <pc:docMk/>
            <pc:sldMk cId="2338248980" sldId="358"/>
            <ac:spMk id="2253" creationId="{8651CEB9-A032-4513-BB69-C961B60A23B5}"/>
          </ac:spMkLst>
        </pc:spChg>
        <pc:spChg chg="mod topLvl">
          <ac:chgData name="Eric Lunnin (Kforce)" userId="39584a29-d273-41cd-a0f9-2fd8cc174408" providerId="ADAL" clId="{9B8194CC-06A7-4039-A2FC-8F73473A54E3}" dt="2017-06-29T16:37:51.050" v="1397" actId="0"/>
          <ac:spMkLst>
            <pc:docMk/>
            <pc:sldMk cId="2338248980" sldId="358"/>
            <ac:spMk id="2481" creationId="{1D793F7E-3B3A-411C-833A-C0E14A372489}"/>
          </ac:spMkLst>
        </pc:spChg>
        <pc:spChg chg="mod topLvl">
          <ac:chgData name="Eric Lunnin (Kforce)" userId="39584a29-d273-41cd-a0f9-2fd8cc174408" providerId="ADAL" clId="{9B8194CC-06A7-4039-A2FC-8F73473A54E3}" dt="2017-06-29T16:36:59.608" v="1381" actId="0"/>
          <ac:spMkLst>
            <pc:docMk/>
            <pc:sldMk cId="2338248980" sldId="358"/>
            <ac:spMk id="2289" creationId="{4685E0BC-A3E7-4480-A8F0-5E7DA161609B}"/>
          </ac:spMkLst>
        </pc:spChg>
        <pc:spChg chg="mod topLvl">
          <ac:chgData name="Eric Lunnin (Kforce)" userId="39584a29-d273-41cd-a0f9-2fd8cc174408" providerId="ADAL" clId="{9B8194CC-06A7-4039-A2FC-8F73473A54E3}" dt="2017-06-29T16:42:05.197" v="1443" actId="0"/>
          <ac:spMkLst>
            <pc:docMk/>
            <pc:sldMk cId="2338248980" sldId="358"/>
            <ac:spMk id="967" creationId="{38804517-A72C-4946-ADA1-D5B804BF9695}"/>
          </ac:spMkLst>
        </pc:spChg>
        <pc:spChg chg="mod topLvl">
          <ac:chgData name="Eric Lunnin (Kforce)" userId="39584a29-d273-41cd-a0f9-2fd8cc174408" providerId="ADAL" clId="{9B8194CC-06A7-4039-A2FC-8F73473A54E3}" dt="2017-06-29T16:37:51.050" v="1397" actId="0"/>
          <ac:spMkLst>
            <pc:docMk/>
            <pc:sldMk cId="2338248980" sldId="358"/>
            <ac:spMk id="2521" creationId="{50E41618-2E0E-46DE-B150-4E05FFE80C1D}"/>
          </ac:spMkLst>
        </pc:spChg>
        <pc:spChg chg="mod topLvl">
          <ac:chgData name="Eric Lunnin (Kforce)" userId="39584a29-d273-41cd-a0f9-2fd8cc174408" providerId="ADAL" clId="{9B8194CC-06A7-4039-A2FC-8F73473A54E3}" dt="2017-06-29T16:42:14.219" v="1446" actId="0"/>
          <ac:spMkLst>
            <pc:docMk/>
            <pc:sldMk cId="2338248980" sldId="358"/>
            <ac:spMk id="2319" creationId="{EC7A53E9-6873-46AA-BD69-5AD210BD9708}"/>
          </ac:spMkLst>
        </pc:spChg>
        <pc:spChg chg="mod">
          <ac:chgData name="Eric Lunnin (Kforce)" userId="39584a29-d273-41cd-a0f9-2fd8cc174408" providerId="ADAL" clId="{9B8194CC-06A7-4039-A2FC-8F73473A54E3}" dt="2017-06-29T17:20:00.199" v="2442" actId="20577"/>
          <ac:spMkLst>
            <pc:docMk/>
            <pc:sldMk cId="2338248980" sldId="358"/>
            <ac:spMk id="874" creationId="{97A2C796-7E47-4A11-812E-026DD09C23B5}"/>
          </ac:spMkLst>
        </pc:spChg>
        <pc:spChg chg="mod topLvl">
          <ac:chgData name="Eric Lunnin (Kforce)" userId="39584a29-d273-41cd-a0f9-2fd8cc174408" providerId="ADAL" clId="{9B8194CC-06A7-4039-A2FC-8F73473A54E3}" dt="2017-06-29T16:37:51.050" v="1397" actId="0"/>
          <ac:spMkLst>
            <pc:docMk/>
            <pc:sldMk cId="2338248980" sldId="358"/>
            <ac:spMk id="2519" creationId="{54020D77-84FA-464A-9C4E-27AE8489D3B2}"/>
          </ac:spMkLst>
        </pc:spChg>
        <pc:spChg chg="mod topLvl">
          <ac:chgData name="Eric Lunnin (Kforce)" userId="39584a29-d273-41cd-a0f9-2fd8cc174408" providerId="ADAL" clId="{9B8194CC-06A7-4039-A2FC-8F73473A54E3}" dt="2017-06-29T16:37:51.050" v="1397" actId="0"/>
          <ac:spMkLst>
            <pc:docMk/>
            <pc:sldMk cId="2338248980" sldId="358"/>
            <ac:spMk id="2533" creationId="{DF812D10-0BF3-4DCB-B821-5C134262A595}"/>
          </ac:spMkLst>
        </pc:spChg>
        <pc:spChg chg="mod topLvl">
          <ac:chgData name="Eric Lunnin (Kforce)" userId="39584a29-d273-41cd-a0f9-2fd8cc174408" providerId="ADAL" clId="{9B8194CC-06A7-4039-A2FC-8F73473A54E3}" dt="2017-06-29T16:36:55.134" v="1379" actId="0"/>
          <ac:spMkLst>
            <pc:docMk/>
            <pc:sldMk cId="2338248980" sldId="358"/>
            <ac:spMk id="884" creationId="{4F4C83F2-EFB3-4546-80C6-D9BCE16E9E17}"/>
          </ac:spMkLst>
        </pc:spChg>
        <pc:spChg chg="mod topLvl">
          <ac:chgData name="Eric Lunnin (Kforce)" userId="39584a29-d273-41cd-a0f9-2fd8cc174408" providerId="ADAL" clId="{9B8194CC-06A7-4039-A2FC-8F73473A54E3}" dt="2017-06-29T16:37:31.183" v="1389" actId="0"/>
          <ac:spMkLst>
            <pc:docMk/>
            <pc:sldMk cId="2338248980" sldId="358"/>
            <ac:spMk id="2415" creationId="{2F2E38BC-D63E-487B-BA1C-D98DEA247B1B}"/>
          </ac:spMkLst>
        </pc:spChg>
        <pc:spChg chg="mod topLvl">
          <ac:chgData name="Eric Lunnin (Kforce)" userId="39584a29-d273-41cd-a0f9-2fd8cc174408" providerId="ADAL" clId="{9B8194CC-06A7-4039-A2FC-8F73473A54E3}" dt="2017-06-29T16:36:55.134" v="1379" actId="0"/>
          <ac:spMkLst>
            <pc:docMk/>
            <pc:sldMk cId="2338248980" sldId="358"/>
            <ac:spMk id="868" creationId="{02AC0BCD-7530-4C34-941B-07D8B956BBFB}"/>
          </ac:spMkLst>
        </pc:spChg>
        <pc:spChg chg="mod topLvl">
          <ac:chgData name="Eric Lunnin (Kforce)" userId="39584a29-d273-41cd-a0f9-2fd8cc174408" providerId="ADAL" clId="{9B8194CC-06A7-4039-A2FC-8F73473A54E3}" dt="2017-06-29T16:36:59.608" v="1381" actId="0"/>
          <ac:spMkLst>
            <pc:docMk/>
            <pc:sldMk cId="2338248980" sldId="358"/>
            <ac:spMk id="2275" creationId="{19CAABEA-6A7F-444A-A271-7DA52284782F}"/>
          </ac:spMkLst>
        </pc:spChg>
        <pc:spChg chg="mod topLvl">
          <ac:chgData name="Eric Lunnin (Kforce)" userId="39584a29-d273-41cd-a0f9-2fd8cc174408" providerId="ADAL" clId="{9B8194CC-06A7-4039-A2FC-8F73473A54E3}" dt="2017-06-29T16:36:55.134" v="1379" actId="0"/>
          <ac:spMkLst>
            <pc:docMk/>
            <pc:sldMk cId="2338248980" sldId="358"/>
            <ac:spMk id="892" creationId="{03ABDA9B-FE04-4D43-83B0-1EAED29D23A0}"/>
          </ac:spMkLst>
        </pc:spChg>
        <pc:spChg chg="mod topLvl">
          <ac:chgData name="Eric Lunnin (Kforce)" userId="39584a29-d273-41cd-a0f9-2fd8cc174408" providerId="ADAL" clId="{9B8194CC-06A7-4039-A2FC-8F73473A54E3}" dt="2017-06-29T16:36:59.608" v="1381" actId="0"/>
          <ac:spMkLst>
            <pc:docMk/>
            <pc:sldMk cId="2338248980" sldId="358"/>
            <ac:spMk id="2265" creationId="{F94728E7-455D-4EAF-BCC1-952E992A3F4A}"/>
          </ac:spMkLst>
        </pc:spChg>
        <pc:spChg chg="mod topLvl">
          <ac:chgData name="Eric Lunnin (Kforce)" userId="39584a29-d273-41cd-a0f9-2fd8cc174408" providerId="ADAL" clId="{9B8194CC-06A7-4039-A2FC-8F73473A54E3}" dt="2017-06-29T16:37:18.374" v="1385" actId="0"/>
          <ac:spMkLst>
            <pc:docMk/>
            <pc:sldMk cId="2338248980" sldId="358"/>
            <ac:spMk id="982" creationId="{646388BD-E141-45AB-9677-40D761F241E0}"/>
          </ac:spMkLst>
        </pc:spChg>
        <pc:spChg chg="mod topLvl">
          <ac:chgData name="Eric Lunnin (Kforce)" userId="39584a29-d273-41cd-a0f9-2fd8cc174408" providerId="ADAL" clId="{9B8194CC-06A7-4039-A2FC-8F73473A54E3}" dt="2017-06-29T16:37:31.183" v="1389" actId="0"/>
          <ac:spMkLst>
            <pc:docMk/>
            <pc:sldMk cId="2338248980" sldId="358"/>
            <ac:spMk id="2437" creationId="{51D68D5F-E605-476D-85BE-0D96F2FA40AC}"/>
          </ac:spMkLst>
        </pc:spChg>
        <pc:spChg chg="mod topLvl">
          <ac:chgData name="Eric Lunnin (Kforce)" userId="39584a29-d273-41cd-a0f9-2fd8cc174408" providerId="ADAL" clId="{9B8194CC-06A7-4039-A2FC-8F73473A54E3}" dt="2017-06-29T16:37:31.183" v="1389" actId="0"/>
          <ac:spMkLst>
            <pc:docMk/>
            <pc:sldMk cId="2338248980" sldId="358"/>
            <ac:spMk id="2374" creationId="{EEF369F7-E55A-4E2A-A06D-A2388CE173E6}"/>
          </ac:spMkLst>
        </pc:spChg>
        <pc:spChg chg="mod topLvl">
          <ac:chgData name="Eric Lunnin (Kforce)" userId="39584a29-d273-41cd-a0f9-2fd8cc174408" providerId="ADAL" clId="{9B8194CC-06A7-4039-A2FC-8F73473A54E3}" dt="2017-06-29T16:36:55.134" v="1379" actId="0"/>
          <ac:spMkLst>
            <pc:docMk/>
            <pc:sldMk cId="2338248980" sldId="358"/>
            <ac:spMk id="924" creationId="{7DDCBAB2-2EAD-4A3B-A691-344E6135AFE9}"/>
          </ac:spMkLst>
        </pc:spChg>
        <pc:spChg chg="mod topLvl">
          <ac:chgData name="Eric Lunnin (Kforce)" userId="39584a29-d273-41cd-a0f9-2fd8cc174408" providerId="ADAL" clId="{9B8194CC-06A7-4039-A2FC-8F73473A54E3}" dt="2017-06-29T16:37:31.183" v="1389" actId="0"/>
          <ac:spMkLst>
            <pc:docMk/>
            <pc:sldMk cId="2338248980" sldId="358"/>
            <ac:spMk id="2407" creationId="{34DF3906-6BC6-4C38-979A-3369F2D820B3}"/>
          </ac:spMkLst>
        </pc:spChg>
        <pc:spChg chg="mod topLvl">
          <ac:chgData name="Eric Lunnin (Kforce)" userId="39584a29-d273-41cd-a0f9-2fd8cc174408" providerId="ADAL" clId="{9B8194CC-06A7-4039-A2FC-8F73473A54E3}" dt="2017-06-29T16:37:51.050" v="1397" actId="0"/>
          <ac:spMkLst>
            <pc:docMk/>
            <pc:sldMk cId="2338248980" sldId="358"/>
            <ac:spMk id="2452" creationId="{AF732869-FB01-4DFA-A65C-059DFBE3D04E}"/>
          </ac:spMkLst>
        </pc:spChg>
        <pc:spChg chg="mod topLvl">
          <ac:chgData name="Eric Lunnin (Kforce)" userId="39584a29-d273-41cd-a0f9-2fd8cc174408" providerId="ADAL" clId="{9B8194CC-06A7-4039-A2FC-8F73473A54E3}" dt="2017-06-29T16:37:51.050" v="1397" actId="0"/>
          <ac:spMkLst>
            <pc:docMk/>
            <pc:sldMk cId="2338248980" sldId="358"/>
            <ac:spMk id="2463" creationId="{7D368652-D6D6-4672-8A4D-C9D40E061533}"/>
          </ac:spMkLst>
        </pc:spChg>
        <pc:spChg chg="mod topLvl">
          <ac:chgData name="Eric Lunnin (Kforce)" userId="39584a29-d273-41cd-a0f9-2fd8cc174408" providerId="ADAL" clId="{9B8194CC-06A7-4039-A2FC-8F73473A54E3}" dt="2017-06-29T16:36:59.608" v="1381" actId="0"/>
          <ac:spMkLst>
            <pc:docMk/>
            <pc:sldMk cId="2338248980" sldId="358"/>
            <ac:spMk id="2301" creationId="{AB67AA59-2610-483A-8E6D-6A46A7279E9A}"/>
          </ac:spMkLst>
        </pc:spChg>
        <pc:spChg chg="mod topLvl">
          <ac:chgData name="Eric Lunnin (Kforce)" userId="39584a29-d273-41cd-a0f9-2fd8cc174408" providerId="ADAL" clId="{9B8194CC-06A7-4039-A2FC-8F73473A54E3}" dt="2017-06-29T16:42:00.163" v="1440" actId="0"/>
          <ac:spMkLst>
            <pc:docMk/>
            <pc:sldMk cId="2338248980" sldId="358"/>
            <ac:spMk id="945" creationId="{6393BA38-AAD4-4D6B-B124-932AD4DA17EC}"/>
          </ac:spMkLst>
        </pc:spChg>
        <pc:spChg chg="mod topLvl">
          <ac:chgData name="Eric Lunnin (Kforce)" userId="39584a29-d273-41cd-a0f9-2fd8cc174408" providerId="ADAL" clId="{9B8194CC-06A7-4039-A2FC-8F73473A54E3}" dt="2017-06-29T16:37:31.183" v="1389" actId="0"/>
          <ac:spMkLst>
            <pc:docMk/>
            <pc:sldMk cId="2338248980" sldId="358"/>
            <ac:spMk id="2394" creationId="{81A2F3F3-C295-4F0F-B7BD-E1429A6AB030}"/>
          </ac:spMkLst>
        </pc:spChg>
        <pc:spChg chg="mod topLvl">
          <ac:chgData name="Eric Lunnin (Kforce)" userId="39584a29-d273-41cd-a0f9-2fd8cc174408" providerId="ADAL" clId="{9B8194CC-06A7-4039-A2FC-8F73473A54E3}" dt="2017-06-29T16:37:51.050" v="1397" actId="0"/>
          <ac:spMkLst>
            <pc:docMk/>
            <pc:sldMk cId="2338248980" sldId="358"/>
            <ac:spMk id="2470" creationId="{CE6EE248-96B5-4FC0-9462-FD9020CC6FA5}"/>
          </ac:spMkLst>
        </pc:spChg>
        <pc:spChg chg="mod topLvl">
          <ac:chgData name="Eric Lunnin (Kforce)" userId="39584a29-d273-41cd-a0f9-2fd8cc174408" providerId="ADAL" clId="{9B8194CC-06A7-4039-A2FC-8F73473A54E3}" dt="2017-06-29T16:42:00.163" v="1440" actId="0"/>
          <ac:spMkLst>
            <pc:docMk/>
            <pc:sldMk cId="2338248980" sldId="358"/>
            <ac:spMk id="943" creationId="{58D46012-4F4D-4308-802D-BCF4802B7D48}"/>
          </ac:spMkLst>
        </pc:spChg>
        <pc:spChg chg="mod topLvl">
          <ac:chgData name="Eric Lunnin (Kforce)" userId="39584a29-d273-41cd-a0f9-2fd8cc174408" providerId="ADAL" clId="{9B8194CC-06A7-4039-A2FC-8F73473A54E3}" dt="2017-06-29T16:36:59.608" v="1381" actId="0"/>
          <ac:spMkLst>
            <pc:docMk/>
            <pc:sldMk cId="2338248980" sldId="358"/>
            <ac:spMk id="2304" creationId="{68CB2BE0-041D-41CC-AC28-AE4EB92BF0A7}"/>
          </ac:spMkLst>
        </pc:spChg>
        <pc:spChg chg="mod topLvl">
          <ac:chgData name="Eric Lunnin (Kforce)" userId="39584a29-d273-41cd-a0f9-2fd8cc174408" providerId="ADAL" clId="{9B8194CC-06A7-4039-A2FC-8F73473A54E3}" dt="2017-06-29T16:37:56.317" v="1398" actId="0"/>
          <ac:spMkLst>
            <pc:docMk/>
            <pc:sldMk cId="2338248980" sldId="358"/>
            <ac:spMk id="2356" creationId="{85C01EEE-4253-478D-9078-D5A67DDE57F9}"/>
          </ac:spMkLst>
        </pc:spChg>
        <pc:spChg chg="mod topLvl">
          <ac:chgData name="Eric Lunnin (Kforce)" userId="39584a29-d273-41cd-a0f9-2fd8cc174408" providerId="ADAL" clId="{9B8194CC-06A7-4039-A2FC-8F73473A54E3}" dt="2017-06-29T16:36:59.608" v="1381" actId="0"/>
          <ac:spMkLst>
            <pc:docMk/>
            <pc:sldMk cId="2338248980" sldId="358"/>
            <ac:spMk id="2258" creationId="{818F4DDA-891E-4D49-94FC-F9BD52CF3E2C}"/>
          </ac:spMkLst>
        </pc:spChg>
        <pc:spChg chg="mod topLvl">
          <ac:chgData name="Eric Lunnin (Kforce)" userId="39584a29-d273-41cd-a0f9-2fd8cc174408" providerId="ADAL" clId="{9B8194CC-06A7-4039-A2FC-8F73473A54E3}" dt="2017-06-29T16:36:57.541" v="1380" actId="0"/>
          <ac:spMkLst>
            <pc:docMk/>
            <pc:sldMk cId="2338248980" sldId="358"/>
            <ac:spMk id="2227" creationId="{CF2BD7DE-7F74-47AA-A038-AAAB6115988C}"/>
          </ac:spMkLst>
        </pc:spChg>
        <pc:spChg chg="mod topLvl">
          <ac:chgData name="Eric Lunnin (Kforce)" userId="39584a29-d273-41cd-a0f9-2fd8cc174408" providerId="ADAL" clId="{9B8194CC-06A7-4039-A2FC-8F73473A54E3}" dt="2017-06-29T16:37:51.050" v="1397" actId="0"/>
          <ac:spMkLst>
            <pc:docMk/>
            <pc:sldMk cId="2338248980" sldId="358"/>
            <ac:spMk id="2468" creationId="{AA66742C-1E23-4002-B541-14279E995B11}"/>
          </ac:spMkLst>
        </pc:spChg>
        <pc:spChg chg="mod topLvl">
          <ac:chgData name="Eric Lunnin (Kforce)" userId="39584a29-d273-41cd-a0f9-2fd8cc174408" providerId="ADAL" clId="{9B8194CC-06A7-4039-A2FC-8F73473A54E3}" dt="2017-06-29T16:36:59.608" v="1381" actId="0"/>
          <ac:spMkLst>
            <pc:docMk/>
            <pc:sldMk cId="2338248980" sldId="358"/>
            <ac:spMk id="2291" creationId="{1CBB4FD3-2F2F-4550-861F-CB04F71D39C0}"/>
          </ac:spMkLst>
        </pc:spChg>
        <pc:spChg chg="mod topLvl">
          <ac:chgData name="Eric Lunnin (Kforce)" userId="39584a29-d273-41cd-a0f9-2fd8cc174408" providerId="ADAL" clId="{9B8194CC-06A7-4039-A2FC-8F73473A54E3}" dt="2017-06-29T16:36:57.541" v="1380" actId="0"/>
          <ac:spMkLst>
            <pc:docMk/>
            <pc:sldMk cId="2338248980" sldId="358"/>
            <ac:spMk id="2239" creationId="{D1817FCE-A3A4-402F-B979-09835AFA08F0}"/>
          </ac:spMkLst>
        </pc:spChg>
        <pc:spChg chg="mod topLvl">
          <ac:chgData name="Eric Lunnin (Kforce)" userId="39584a29-d273-41cd-a0f9-2fd8cc174408" providerId="ADAL" clId="{9B8194CC-06A7-4039-A2FC-8F73473A54E3}" dt="2017-06-29T16:37:51.050" v="1397" actId="0"/>
          <ac:spMkLst>
            <pc:docMk/>
            <pc:sldMk cId="2338248980" sldId="358"/>
            <ac:spMk id="2511" creationId="{4AEFBDC6-A0B6-4FD3-B5C2-2524B9FE00EF}"/>
          </ac:spMkLst>
        </pc:spChg>
        <pc:spChg chg="mod topLvl">
          <ac:chgData name="Eric Lunnin (Kforce)" userId="39584a29-d273-41cd-a0f9-2fd8cc174408" providerId="ADAL" clId="{9B8194CC-06A7-4039-A2FC-8F73473A54E3}" dt="2017-06-29T16:42:14.219" v="1446" actId="0"/>
          <ac:spMkLst>
            <pc:docMk/>
            <pc:sldMk cId="2338248980" sldId="358"/>
            <ac:spMk id="2321" creationId="{C8B62F5F-2A5A-49E1-B460-A6235D08FB59}"/>
          </ac:spMkLst>
        </pc:spChg>
        <pc:spChg chg="mod topLvl">
          <ac:chgData name="Eric Lunnin (Kforce)" userId="39584a29-d273-41cd-a0f9-2fd8cc174408" providerId="ADAL" clId="{9B8194CC-06A7-4039-A2FC-8F73473A54E3}" dt="2017-06-29T16:37:01.691" v="1382" actId="0"/>
          <ac:spMkLst>
            <pc:docMk/>
            <pc:sldMk cId="2338248980" sldId="358"/>
            <ac:spMk id="528" creationId="{D7CB9736-ABEF-4F87-B995-8CE654BCD614}"/>
          </ac:spMkLst>
        </pc:spChg>
        <pc:spChg chg="mod topLvl">
          <ac:chgData name="Eric Lunnin (Kforce)" userId="39584a29-d273-41cd-a0f9-2fd8cc174408" providerId="ADAL" clId="{9B8194CC-06A7-4039-A2FC-8F73473A54E3}" dt="2017-06-29T16:37:51.050" v="1397" actId="0"/>
          <ac:spMkLst>
            <pc:docMk/>
            <pc:sldMk cId="2338248980" sldId="358"/>
            <ac:spMk id="2520" creationId="{2E77875D-180B-41B2-8324-30C34ECE41FD}"/>
          </ac:spMkLst>
        </pc:spChg>
        <pc:spChg chg="mod topLvl">
          <ac:chgData name="Eric Lunnin (Kforce)" userId="39584a29-d273-41cd-a0f9-2fd8cc174408" providerId="ADAL" clId="{9B8194CC-06A7-4039-A2FC-8F73473A54E3}" dt="2017-06-29T16:37:01.691" v="1382" actId="0"/>
          <ac:spMkLst>
            <pc:docMk/>
            <pc:sldMk cId="2338248980" sldId="358"/>
            <ac:spMk id="530" creationId="{B2A512A0-30AD-49DB-9F29-0FF451683AD4}"/>
          </ac:spMkLst>
        </pc:spChg>
        <pc:spChg chg="mod topLvl">
          <ac:chgData name="Eric Lunnin (Kforce)" userId="39584a29-d273-41cd-a0f9-2fd8cc174408" providerId="ADAL" clId="{9B8194CC-06A7-4039-A2FC-8F73473A54E3}" dt="2017-06-29T16:37:51.050" v="1397" actId="0"/>
          <ac:spMkLst>
            <pc:docMk/>
            <pc:sldMk cId="2338248980" sldId="358"/>
            <ac:spMk id="2532" creationId="{52114933-FAC4-4225-B0B9-8725CF3042CC}"/>
          </ac:spMkLst>
        </pc:spChg>
        <pc:spChg chg="mod topLvl">
          <ac:chgData name="Eric Lunnin (Kforce)" userId="39584a29-d273-41cd-a0f9-2fd8cc174408" providerId="ADAL" clId="{9B8194CC-06A7-4039-A2FC-8F73473A54E3}" dt="2017-06-29T16:41:56.903" v="1439" actId="0"/>
          <ac:spMkLst>
            <pc:docMk/>
            <pc:sldMk cId="2338248980" sldId="358"/>
            <ac:spMk id="2339" creationId="{96D01B49-C5C0-46EA-ACF3-9C232A46CAB9}"/>
          </ac:spMkLst>
        </pc:spChg>
        <pc:spChg chg="mod topLvl">
          <ac:chgData name="Eric Lunnin (Kforce)" userId="39584a29-d273-41cd-a0f9-2fd8cc174408" providerId="ADAL" clId="{9B8194CC-06A7-4039-A2FC-8F73473A54E3}" dt="2017-06-29T16:37:01.691" v="1382" actId="0"/>
          <ac:spMkLst>
            <pc:docMk/>
            <pc:sldMk cId="2338248980" sldId="358"/>
            <ac:spMk id="540" creationId="{DD8B7D64-D108-4E94-B991-CFE70161C23F}"/>
          </ac:spMkLst>
        </pc:spChg>
        <pc:spChg chg="mod topLvl">
          <ac:chgData name="Eric Lunnin (Kforce)" userId="39584a29-d273-41cd-a0f9-2fd8cc174408" providerId="ADAL" clId="{9B8194CC-06A7-4039-A2FC-8F73473A54E3}" dt="2017-06-29T16:37:31.183" v="1389" actId="0"/>
          <ac:spMkLst>
            <pc:docMk/>
            <pc:sldMk cId="2338248980" sldId="358"/>
            <ac:spMk id="2422" creationId="{1D8B7074-2032-4CF7-BBBF-1279E22C7E7C}"/>
          </ac:spMkLst>
        </pc:spChg>
        <pc:spChg chg="mod">
          <ac:chgData name="Eric Lunnin (Kforce)" userId="39584a29-d273-41cd-a0f9-2fd8cc174408" providerId="ADAL" clId="{9B8194CC-06A7-4039-A2FC-8F73473A54E3}" dt="2017-06-29T17:09:00.533" v="1900" actId="0"/>
          <ac:spMkLst>
            <pc:docMk/>
            <pc:sldMk cId="2338248980" sldId="358"/>
            <ac:spMk id="14" creationId="{00000000-0000-0000-0000-000000000000}"/>
          </ac:spMkLst>
        </pc:spChg>
        <pc:spChg chg="mod topLvl">
          <ac:chgData name="Eric Lunnin (Kforce)" userId="39584a29-d273-41cd-a0f9-2fd8cc174408" providerId="ADAL" clId="{9B8194CC-06A7-4039-A2FC-8F73473A54E3}" dt="2017-06-29T16:41:56.903" v="1439" actId="0"/>
          <ac:spMkLst>
            <pc:docMk/>
            <pc:sldMk cId="2338248980" sldId="358"/>
            <ac:spMk id="2338" creationId="{440963E5-214A-4A4D-9F8E-52FA4D127754}"/>
          </ac:spMkLst>
        </pc:spChg>
        <pc:spChg chg="mod topLvl">
          <ac:chgData name="Eric Lunnin (Kforce)" userId="39584a29-d273-41cd-a0f9-2fd8cc174408" providerId="ADAL" clId="{9B8194CC-06A7-4039-A2FC-8F73473A54E3}" dt="2017-06-29T16:37:01.691" v="1382" actId="0"/>
          <ac:spMkLst>
            <pc:docMk/>
            <pc:sldMk cId="2338248980" sldId="358"/>
            <ac:spMk id="536" creationId="{EBD52963-2FAE-4A67-9E90-7E1D9199A596}"/>
          </ac:spMkLst>
        </pc:spChg>
        <pc:spChg chg="mod">
          <ac:chgData name="Eric Lunnin (Kforce)" userId="39584a29-d273-41cd-a0f9-2fd8cc174408" providerId="ADAL" clId="{9B8194CC-06A7-4039-A2FC-8F73473A54E3}" dt="2017-06-29T17:18:59.593" v="2419" actId="20577"/>
          <ac:spMkLst>
            <pc:docMk/>
            <pc:sldMk cId="2338248980" sldId="358"/>
            <ac:spMk id="17" creationId="{00000000-0000-0000-0000-000000000000}"/>
          </ac:spMkLst>
        </pc:spChg>
        <pc:spChg chg="mod topLvl">
          <ac:chgData name="Eric Lunnin (Kforce)" userId="39584a29-d273-41cd-a0f9-2fd8cc174408" providerId="ADAL" clId="{9B8194CC-06A7-4039-A2FC-8F73473A54E3}" dt="2017-06-29T16:36:55.134" v="1379" actId="0"/>
          <ac:spMkLst>
            <pc:docMk/>
            <pc:sldMk cId="2338248980" sldId="358"/>
            <ac:spMk id="885" creationId="{8EBDB02D-D3F2-4274-9FB9-5903B3194AF4}"/>
          </ac:spMkLst>
        </pc:spChg>
        <pc:spChg chg="mod topLvl">
          <ac:chgData name="Eric Lunnin (Kforce)" userId="39584a29-d273-41cd-a0f9-2fd8cc174408" providerId="ADAL" clId="{9B8194CC-06A7-4039-A2FC-8F73473A54E3}" dt="2017-06-29T16:41:37.104" v="1435" actId="0"/>
          <ac:spMkLst>
            <pc:docMk/>
            <pc:sldMk cId="2338248980" sldId="358"/>
            <ac:spMk id="2334" creationId="{9F172F72-0E15-4E6C-A075-65C0EB7E17C0}"/>
          </ac:spMkLst>
        </pc:spChg>
        <pc:spChg chg="mod topLvl">
          <ac:chgData name="Eric Lunnin (Kforce)" userId="39584a29-d273-41cd-a0f9-2fd8cc174408" providerId="ADAL" clId="{9B8194CC-06A7-4039-A2FC-8F73473A54E3}" dt="2017-06-29T16:36:59.608" v="1381" actId="0"/>
          <ac:spMkLst>
            <pc:docMk/>
            <pc:sldMk cId="2338248980" sldId="358"/>
            <ac:spMk id="2282" creationId="{1259A401-4D2C-4114-9161-1DF31062F5B7}"/>
          </ac:spMkLst>
        </pc:spChg>
        <pc:spChg chg="mod topLvl">
          <ac:chgData name="Eric Lunnin (Kforce)" userId="39584a29-d273-41cd-a0f9-2fd8cc174408" providerId="ADAL" clId="{9B8194CC-06A7-4039-A2FC-8F73473A54E3}" dt="2017-06-29T16:37:51.050" v="1397" actId="0"/>
          <ac:spMkLst>
            <pc:docMk/>
            <pc:sldMk cId="2338248980" sldId="358"/>
            <ac:spMk id="973" creationId="{F2DF2660-8899-45F5-8679-172888CEAC88}"/>
          </ac:spMkLst>
        </pc:spChg>
        <pc:spChg chg="mod topLvl">
          <ac:chgData name="Eric Lunnin (Kforce)" userId="39584a29-d273-41cd-a0f9-2fd8cc174408" providerId="ADAL" clId="{9B8194CC-06A7-4039-A2FC-8F73473A54E3}" dt="2017-06-29T16:37:18.374" v="1385" actId="0"/>
          <ac:spMkLst>
            <pc:docMk/>
            <pc:sldMk cId="2338248980" sldId="358"/>
            <ac:spMk id="987" creationId="{2897A80D-52A1-455F-B9CA-BB0A0EA98F1C}"/>
          </ac:spMkLst>
        </pc:spChg>
        <pc:spChg chg="mod topLvl">
          <ac:chgData name="Eric Lunnin (Kforce)" userId="39584a29-d273-41cd-a0f9-2fd8cc174408" providerId="ADAL" clId="{9B8194CC-06A7-4039-A2FC-8F73473A54E3}" dt="2017-06-29T16:36:59.608" v="1381" actId="0"/>
          <ac:spMkLst>
            <pc:docMk/>
            <pc:sldMk cId="2338248980" sldId="358"/>
            <ac:spMk id="2270" creationId="{9E643001-25F2-4F65-B459-7561E5EEC636}"/>
          </ac:spMkLst>
        </pc:spChg>
        <pc:spChg chg="mod topLvl">
          <ac:chgData name="Eric Lunnin (Kforce)" userId="39584a29-d273-41cd-a0f9-2fd8cc174408" providerId="ADAL" clId="{9B8194CC-06A7-4039-A2FC-8F73473A54E3}" dt="2017-06-29T16:37:31.183" v="1389" actId="0"/>
          <ac:spMkLst>
            <pc:docMk/>
            <pc:sldMk cId="2338248980" sldId="358"/>
            <ac:spMk id="2404" creationId="{8D1487DF-7AEB-4D64-9D1F-102A60D5F88A}"/>
          </ac:spMkLst>
        </pc:spChg>
        <pc:spChg chg="mod topLvl">
          <ac:chgData name="Eric Lunnin (Kforce)" userId="39584a29-d273-41cd-a0f9-2fd8cc174408" providerId="ADAL" clId="{9B8194CC-06A7-4039-A2FC-8F73473A54E3}" dt="2017-06-29T16:37:31.183" v="1389" actId="0"/>
          <ac:spMkLst>
            <pc:docMk/>
            <pc:sldMk cId="2338248980" sldId="358"/>
            <ac:spMk id="2443" creationId="{F94787B2-A9F7-4890-BC8E-FD8719511D81}"/>
          </ac:spMkLst>
        </pc:spChg>
        <pc:spChg chg="mod topLvl">
          <ac:chgData name="Eric Lunnin (Kforce)" userId="39584a29-d273-41cd-a0f9-2fd8cc174408" providerId="ADAL" clId="{9B8194CC-06A7-4039-A2FC-8F73473A54E3}" dt="2017-06-29T16:37:31.183" v="1389" actId="0"/>
          <ac:spMkLst>
            <pc:docMk/>
            <pc:sldMk cId="2338248980" sldId="358"/>
            <ac:spMk id="2375" creationId="{DA095E1A-53C8-443F-82A0-0B7FEABF0B17}"/>
          </ac:spMkLst>
        </pc:spChg>
        <pc:spChg chg="mod topLvl">
          <ac:chgData name="Eric Lunnin (Kforce)" userId="39584a29-d273-41cd-a0f9-2fd8cc174408" providerId="ADAL" clId="{9B8194CC-06A7-4039-A2FC-8F73473A54E3}" dt="2017-06-29T16:36:55.134" v="1379" actId="0"/>
          <ac:spMkLst>
            <pc:docMk/>
            <pc:sldMk cId="2338248980" sldId="358"/>
            <ac:spMk id="911" creationId="{9DF90422-1888-4237-9ADB-06FF8C37088F}"/>
          </ac:spMkLst>
        </pc:spChg>
        <pc:spChg chg="mod topLvl">
          <ac:chgData name="Eric Lunnin (Kforce)" userId="39584a29-d273-41cd-a0f9-2fd8cc174408" providerId="ADAL" clId="{9B8194CC-06A7-4039-A2FC-8F73473A54E3}" dt="2017-06-29T16:37:51.050" v="1397" actId="0"/>
          <ac:spMkLst>
            <pc:docMk/>
            <pc:sldMk cId="2338248980" sldId="358"/>
            <ac:spMk id="2448" creationId="{035A6B16-F8EA-4D15-825D-4A812771F1D4}"/>
          </ac:spMkLst>
        </pc:spChg>
        <pc:spChg chg="mod topLvl">
          <ac:chgData name="Eric Lunnin (Kforce)" userId="39584a29-d273-41cd-a0f9-2fd8cc174408" providerId="ADAL" clId="{9B8194CC-06A7-4039-A2FC-8F73473A54E3}" dt="2017-06-29T16:36:55.134" v="1379" actId="0"/>
          <ac:spMkLst>
            <pc:docMk/>
            <pc:sldMk cId="2338248980" sldId="358"/>
            <ac:spMk id="923" creationId="{5B4E0BE5-DA81-42E8-A087-BAEFEDA1C86D}"/>
          </ac:spMkLst>
        </pc:spChg>
        <pc:spChg chg="mod topLvl">
          <ac:chgData name="Eric Lunnin (Kforce)" userId="39584a29-d273-41cd-a0f9-2fd8cc174408" providerId="ADAL" clId="{9B8194CC-06A7-4039-A2FC-8F73473A54E3}" dt="2017-06-29T16:37:31.183" v="1389" actId="0"/>
          <ac:spMkLst>
            <pc:docMk/>
            <pc:sldMk cId="2338248980" sldId="358"/>
            <ac:spMk id="2382" creationId="{298B547F-0EF3-40A5-89CE-8E4009BF10CB}"/>
          </ac:spMkLst>
        </pc:spChg>
        <pc:spChg chg="mod topLvl">
          <ac:chgData name="Eric Lunnin (Kforce)" userId="39584a29-d273-41cd-a0f9-2fd8cc174408" providerId="ADAL" clId="{9B8194CC-06A7-4039-A2FC-8F73473A54E3}" dt="2017-06-29T16:37:51.050" v="1397" actId="0"/>
          <ac:spMkLst>
            <pc:docMk/>
            <pc:sldMk cId="2338248980" sldId="358"/>
            <ac:spMk id="2492" creationId="{068D61E0-F9BE-4DCF-9F0B-F6A84AC244FB}"/>
          </ac:spMkLst>
        </pc:spChg>
        <pc:spChg chg="mod topLvl">
          <ac:chgData name="Eric Lunnin (Kforce)" userId="39584a29-d273-41cd-a0f9-2fd8cc174408" providerId="ADAL" clId="{9B8194CC-06A7-4039-A2FC-8F73473A54E3}" dt="2017-06-29T16:36:59.608" v="1381" actId="0"/>
          <ac:spMkLst>
            <pc:docMk/>
            <pc:sldMk cId="2338248980" sldId="358"/>
            <ac:spMk id="2290" creationId="{1525E2E9-5109-4FC3-B740-0B61E9B89ACC}"/>
          </ac:spMkLst>
        </pc:spChg>
        <pc:spChg chg="del mod topLvl">
          <ac:chgData name="Eric Lunnin (Kforce)" userId="39584a29-d273-41cd-a0f9-2fd8cc174408" providerId="ADAL" clId="{9B8194CC-06A7-4039-A2FC-8F73473A54E3}" dt="2017-06-29T16:36:23.811" v="1371" actId="478"/>
          <ac:spMkLst>
            <pc:docMk/>
            <pc:sldMk cId="2338248980" sldId="358"/>
            <ac:spMk id="931" creationId="{13A993A8-559B-4B7E-82D1-AF777FBF0808}"/>
          </ac:spMkLst>
        </pc:spChg>
        <pc:spChg chg="mod topLvl">
          <ac:chgData name="Eric Lunnin (Kforce)" userId="39584a29-d273-41cd-a0f9-2fd8cc174408" providerId="ADAL" clId="{9B8194CC-06A7-4039-A2FC-8F73473A54E3}" dt="2017-06-29T16:36:55.134" v="1379" actId="0"/>
          <ac:spMkLst>
            <pc:docMk/>
            <pc:sldMk cId="2338248980" sldId="358"/>
            <ac:spMk id="902" creationId="{6C13189F-A1D3-4A9D-9E02-7C25893AD86D}"/>
          </ac:spMkLst>
        </pc:spChg>
        <pc:spChg chg="add del">
          <ac:chgData name="Eric Lunnin (Kforce)" userId="39584a29-d273-41cd-a0f9-2fd8cc174408" providerId="ADAL" clId="{9B8194CC-06A7-4039-A2FC-8F73473A54E3}" dt="2017-06-29T16:34:12.646" v="1340" actId="478"/>
          <ac:spMkLst>
            <pc:docMk/>
            <pc:sldMk cId="2338248980" sldId="358"/>
            <ac:spMk id="877" creationId="{61C5840B-AC9E-4E11-8CDE-6B66ED39DA95}"/>
          </ac:spMkLst>
        </pc:spChg>
        <pc:spChg chg="mod topLvl">
          <ac:chgData name="Eric Lunnin (Kforce)" userId="39584a29-d273-41cd-a0f9-2fd8cc174408" providerId="ADAL" clId="{9B8194CC-06A7-4039-A2FC-8F73473A54E3}" dt="2017-06-29T16:37:51.050" v="1397" actId="0"/>
          <ac:spMkLst>
            <pc:docMk/>
            <pc:sldMk cId="2338248980" sldId="358"/>
            <ac:spMk id="2490" creationId="{FD38123E-4916-413A-BCFE-034AC4BBB8D2}"/>
          </ac:spMkLst>
        </pc:spChg>
        <pc:spChg chg="mod topLvl">
          <ac:chgData name="Eric Lunnin (Kforce)" userId="39584a29-d273-41cd-a0f9-2fd8cc174408" providerId="ADAL" clId="{9B8194CC-06A7-4039-A2FC-8F73473A54E3}" dt="2017-06-29T16:42:00.163" v="1440" actId="0"/>
          <ac:spMkLst>
            <pc:docMk/>
            <pc:sldMk cId="2338248980" sldId="358"/>
            <ac:spMk id="946" creationId="{32F92702-F46A-43A6-AC86-61BDF9593C5E}"/>
          </ac:spMkLst>
        </pc:spChg>
        <pc:spChg chg="mod topLvl">
          <ac:chgData name="Eric Lunnin (Kforce)" userId="39584a29-d273-41cd-a0f9-2fd8cc174408" providerId="ADAL" clId="{9B8194CC-06A7-4039-A2FC-8F73473A54E3}" dt="2017-06-29T16:41:51.204" v="1438" actId="0"/>
          <ac:spMkLst>
            <pc:docMk/>
            <pc:sldMk cId="2338248980" sldId="358"/>
            <ac:spMk id="2305" creationId="{899D96B9-F99B-48AD-B1BF-19C0EFB9A69B}"/>
          </ac:spMkLst>
        </pc:spChg>
        <pc:spChg chg="mod topLvl">
          <ac:chgData name="Eric Lunnin (Kforce)" userId="39584a29-d273-41cd-a0f9-2fd8cc174408" providerId="ADAL" clId="{9B8194CC-06A7-4039-A2FC-8F73473A54E3}" dt="2017-06-29T16:36:59.608" v="1381" actId="0"/>
          <ac:spMkLst>
            <pc:docMk/>
            <pc:sldMk cId="2338248980" sldId="358"/>
            <ac:spMk id="2259" creationId="{05763399-FF6F-40EE-950A-21D3C90F5251}"/>
          </ac:spMkLst>
        </pc:spChg>
        <pc:spChg chg="mod topLvl">
          <ac:chgData name="Eric Lunnin (Kforce)" userId="39584a29-d273-41cd-a0f9-2fd8cc174408" providerId="ADAL" clId="{9B8194CC-06A7-4039-A2FC-8F73473A54E3}" dt="2017-06-29T16:36:57.541" v="1380" actId="0"/>
          <ac:spMkLst>
            <pc:docMk/>
            <pc:sldMk cId="2338248980" sldId="358"/>
            <ac:spMk id="521" creationId="{4045546D-9814-4A5E-B1A2-1334AC58A127}"/>
          </ac:spMkLst>
        </pc:spChg>
        <pc:spChg chg="mod topLvl">
          <ac:chgData name="Eric Lunnin (Kforce)" userId="39584a29-d273-41cd-a0f9-2fd8cc174408" providerId="ADAL" clId="{9B8194CC-06A7-4039-A2FC-8F73473A54E3}" dt="2017-06-29T16:37:31.183" v="1389" actId="0"/>
          <ac:spMkLst>
            <pc:docMk/>
            <pc:sldMk cId="2338248980" sldId="358"/>
            <ac:spMk id="2423" creationId="{C6426905-E9A8-47C6-9EE4-85DA60889970}"/>
          </ac:spMkLst>
        </pc:spChg>
        <pc:spChg chg="mod topLvl">
          <ac:chgData name="Eric Lunnin (Kforce)" userId="39584a29-d273-41cd-a0f9-2fd8cc174408" providerId="ADAL" clId="{9B8194CC-06A7-4039-A2FC-8F73473A54E3}" dt="2017-06-29T16:37:51.050" v="1397" actId="0"/>
          <ac:spMkLst>
            <pc:docMk/>
            <pc:sldMk cId="2338248980" sldId="358"/>
            <ac:spMk id="2486" creationId="{2AE7B672-C256-49E7-8F29-B8B566A441A6}"/>
          </ac:spMkLst>
        </pc:spChg>
        <pc:spChg chg="mod topLvl">
          <ac:chgData name="Eric Lunnin (Kforce)" userId="39584a29-d273-41cd-a0f9-2fd8cc174408" providerId="ADAL" clId="{9B8194CC-06A7-4039-A2FC-8F73473A54E3}" dt="2017-06-29T16:42:00.163" v="1440" actId="0"/>
          <ac:spMkLst>
            <pc:docMk/>
            <pc:sldMk cId="2338248980" sldId="358"/>
            <ac:spMk id="953" creationId="{048B6021-615F-45DA-96EA-8C58CD8130B5}"/>
          </ac:spMkLst>
        </pc:spChg>
        <pc:spChg chg="mod topLvl">
          <ac:chgData name="Eric Lunnin (Kforce)" userId="39584a29-d273-41cd-a0f9-2fd8cc174408" providerId="ADAL" clId="{9B8194CC-06A7-4039-A2FC-8F73473A54E3}" dt="2017-06-29T16:36:59.608" v="1381" actId="0"/>
          <ac:spMkLst>
            <pc:docMk/>
            <pc:sldMk cId="2338248980" sldId="358"/>
            <ac:spMk id="2256" creationId="{8A0D51B4-1873-40BB-8DFB-FE74BF11CA8D}"/>
          </ac:spMkLst>
        </pc:spChg>
        <pc:spChg chg="mod topLvl">
          <ac:chgData name="Eric Lunnin (Kforce)" userId="39584a29-d273-41cd-a0f9-2fd8cc174408" providerId="ADAL" clId="{9B8194CC-06A7-4039-A2FC-8F73473A54E3}" dt="2017-06-29T16:37:01.691" v="1382" actId="0"/>
          <ac:spMkLst>
            <pc:docMk/>
            <pc:sldMk cId="2338248980" sldId="358"/>
            <ac:spMk id="522" creationId="{9DB7CB25-E36D-4059-96EF-AF03BA0B229B}"/>
          </ac:spMkLst>
        </pc:spChg>
        <pc:spChg chg="mod topLvl">
          <ac:chgData name="Eric Lunnin (Kforce)" userId="39584a29-d273-41cd-a0f9-2fd8cc174408" providerId="ADAL" clId="{9B8194CC-06A7-4039-A2FC-8F73473A54E3}" dt="2017-06-29T16:37:51.050" v="1397" actId="0"/>
          <ac:spMkLst>
            <pc:docMk/>
            <pc:sldMk cId="2338248980" sldId="358"/>
            <ac:spMk id="2522" creationId="{D80FFD2C-5FE9-4124-8D85-F610C8AE5CC6}"/>
          </ac:spMkLst>
        </pc:spChg>
        <pc:spChg chg="mod topLvl">
          <ac:chgData name="Eric Lunnin (Kforce)" userId="39584a29-d273-41cd-a0f9-2fd8cc174408" providerId="ADAL" clId="{9B8194CC-06A7-4039-A2FC-8F73473A54E3}" dt="2017-06-29T16:42:14.219" v="1446" actId="0"/>
          <ac:spMkLst>
            <pc:docMk/>
            <pc:sldMk cId="2338248980" sldId="358"/>
            <ac:spMk id="2322" creationId="{32E095C2-5CCA-4581-A326-83718EA5FF9C}"/>
          </ac:spMkLst>
        </pc:spChg>
        <pc:spChg chg="mod topLvl">
          <ac:chgData name="Eric Lunnin (Kforce)" userId="39584a29-d273-41cd-a0f9-2fd8cc174408" providerId="ADAL" clId="{9B8194CC-06A7-4039-A2FC-8F73473A54E3}" dt="2017-06-29T16:37:51.050" v="1397" actId="0"/>
          <ac:spMkLst>
            <pc:docMk/>
            <pc:sldMk cId="2338248980" sldId="358"/>
            <ac:spMk id="2499" creationId="{3777B8F0-BD0E-4B47-B7F8-F5EC4EEDEE19}"/>
          </ac:spMkLst>
        </pc:spChg>
        <pc:spChg chg="mod topLvl">
          <ac:chgData name="Eric Lunnin (Kforce)" userId="39584a29-d273-41cd-a0f9-2fd8cc174408" providerId="ADAL" clId="{9B8194CC-06A7-4039-A2FC-8F73473A54E3}" dt="2017-06-29T16:42:14.219" v="1446" actId="0"/>
          <ac:spMkLst>
            <pc:docMk/>
            <pc:sldMk cId="2338248980" sldId="358"/>
            <ac:spMk id="2310" creationId="{12BF24E4-02BC-40CB-A58F-A1156183724E}"/>
          </ac:spMkLst>
        </pc:spChg>
        <pc:spChg chg="mod topLvl">
          <ac:chgData name="Eric Lunnin (Kforce)" userId="39584a29-d273-41cd-a0f9-2fd8cc174408" providerId="ADAL" clId="{9B8194CC-06A7-4039-A2FC-8F73473A54E3}" dt="2017-06-29T16:37:01.691" v="1382" actId="0"/>
          <ac:spMkLst>
            <pc:docMk/>
            <pc:sldMk cId="2338248980" sldId="358"/>
            <ac:spMk id="531" creationId="{7D0BC0E4-DEAD-4846-B6E0-E52E9CBF2901}"/>
          </ac:spMkLst>
        </pc:spChg>
        <pc:spChg chg="mod topLvl">
          <ac:chgData name="Eric Lunnin (Kforce)" userId="39584a29-d273-41cd-a0f9-2fd8cc174408" providerId="ADAL" clId="{9B8194CC-06A7-4039-A2FC-8F73473A54E3}" dt="2017-06-29T16:37:51.050" v="1397" actId="0"/>
          <ac:spMkLst>
            <pc:docMk/>
            <pc:sldMk cId="2338248980" sldId="358"/>
            <ac:spMk id="2535" creationId="{DD8F7BA9-C084-4299-BDA4-B6E3AB9C8847}"/>
          </ac:spMkLst>
        </pc:spChg>
        <pc:spChg chg="mod topLvl">
          <ac:chgData name="Eric Lunnin (Kforce)" userId="39584a29-d273-41cd-a0f9-2fd8cc174408" providerId="ADAL" clId="{9B8194CC-06A7-4039-A2FC-8F73473A54E3}" dt="2017-06-29T16:41:56.903" v="1439" actId="0"/>
          <ac:spMkLst>
            <pc:docMk/>
            <pc:sldMk cId="2338248980" sldId="358"/>
            <ac:spMk id="2337" creationId="{B8B30558-8C89-4B88-A079-46A27074B1E0}"/>
          </ac:spMkLst>
        </pc:spChg>
        <pc:spChg chg="del">
          <ac:chgData name="Eric Lunnin (Kforce)" userId="39584a29-d273-41cd-a0f9-2fd8cc174408" providerId="ADAL" clId="{9B8194CC-06A7-4039-A2FC-8F73473A54E3}" dt="2017-06-29T16:34:20.577" v="1341" actId="478"/>
          <ac:spMkLst>
            <pc:docMk/>
            <pc:sldMk cId="2338248980" sldId="358"/>
            <ac:spMk id="906" creationId="{46F51E33-6645-4758-B2B3-EA75DDE4C568}"/>
          </ac:spMkLst>
        </pc:spChg>
        <pc:spChg chg="mod topLvl">
          <ac:chgData name="Eric Lunnin (Kforce)" userId="39584a29-d273-41cd-a0f9-2fd8cc174408" providerId="ADAL" clId="{9B8194CC-06A7-4039-A2FC-8F73473A54E3}" dt="2017-06-29T16:37:51.050" v="1397" actId="0"/>
          <ac:spMkLst>
            <pc:docMk/>
            <pc:sldMk cId="2338248980" sldId="358"/>
            <ac:spMk id="2539" creationId="{423B5F17-2562-4A29-A659-4D3C3764901D}"/>
          </ac:spMkLst>
        </pc:spChg>
        <pc:spChg chg="mod topLvl">
          <ac:chgData name="Eric Lunnin (Kforce)" userId="39584a29-d273-41cd-a0f9-2fd8cc174408" providerId="ADAL" clId="{9B8194CC-06A7-4039-A2FC-8F73473A54E3}" dt="2017-06-29T16:37:31.183" v="1389" actId="0"/>
          <ac:spMkLst>
            <pc:docMk/>
            <pc:sldMk cId="2338248980" sldId="358"/>
            <ac:spMk id="2419" creationId="{A8AFE7BA-AD8C-4078-8D1D-A715B6CA8540}"/>
          </ac:spMkLst>
        </pc:spChg>
        <pc:spChg chg="mod topLvl">
          <ac:chgData name="Eric Lunnin (Kforce)" userId="39584a29-d273-41cd-a0f9-2fd8cc174408" providerId="ADAL" clId="{9B8194CC-06A7-4039-A2FC-8F73473A54E3}" dt="2017-06-29T16:36:55.134" v="1379" actId="0"/>
          <ac:spMkLst>
            <pc:docMk/>
            <pc:sldMk cId="2338248980" sldId="358"/>
            <ac:spMk id="866" creationId="{ECF7FD84-26ED-427E-872A-5A4098714112}"/>
          </ac:spMkLst>
        </pc:spChg>
        <pc:spChg chg="mod topLvl">
          <ac:chgData name="Eric Lunnin (Kforce)" userId="39584a29-d273-41cd-a0f9-2fd8cc174408" providerId="ADAL" clId="{9B8194CC-06A7-4039-A2FC-8F73473A54E3}" dt="2017-06-29T16:36:55.134" v="1379" actId="0"/>
          <ac:spMkLst>
            <pc:docMk/>
            <pc:sldMk cId="2338248980" sldId="358"/>
            <ac:spMk id="887" creationId="{1212660F-C7CE-4DD3-B112-A0B9636057D6}"/>
          </ac:spMkLst>
        </pc:spChg>
        <pc:spChg chg="mod">
          <ac:chgData name="Eric Lunnin (Kforce)" userId="39584a29-d273-41cd-a0f9-2fd8cc174408" providerId="ADAL" clId="{9B8194CC-06A7-4039-A2FC-8F73473A54E3}" dt="2017-06-29T17:09:00.533" v="1900" actId="0"/>
          <ac:spMkLst>
            <pc:docMk/>
            <pc:sldMk cId="2338248980" sldId="358"/>
            <ac:spMk id="15" creationId="{00000000-0000-0000-0000-000000000000}"/>
          </ac:spMkLst>
        </pc:spChg>
        <pc:spChg chg="mod topLvl">
          <ac:chgData name="Eric Lunnin (Kforce)" userId="39584a29-d273-41cd-a0f9-2fd8cc174408" providerId="ADAL" clId="{9B8194CC-06A7-4039-A2FC-8F73473A54E3}" dt="2017-06-29T16:37:51.050" v="1397" actId="0"/>
          <ac:spMkLst>
            <pc:docMk/>
            <pc:sldMk cId="2338248980" sldId="358"/>
            <ac:spMk id="969" creationId="{585AA802-75DD-487F-9107-478E693B903A}"/>
          </ac:spMkLst>
        </pc:spChg>
        <pc:spChg chg="mod topLvl">
          <ac:chgData name="Eric Lunnin (Kforce)" userId="39584a29-d273-41cd-a0f9-2fd8cc174408" providerId="ADAL" clId="{9B8194CC-06A7-4039-A2FC-8F73473A54E3}" dt="2017-06-29T16:36:55.134" v="1379" actId="0"/>
          <ac:spMkLst>
            <pc:docMk/>
            <pc:sldMk cId="2338248980" sldId="358"/>
            <ac:spMk id="893" creationId="{0B80F313-A291-45A6-9E28-175D810A33A5}"/>
          </ac:spMkLst>
        </pc:spChg>
        <pc:spChg chg="mod topLvl">
          <ac:chgData name="Eric Lunnin (Kforce)" userId="39584a29-d273-41cd-a0f9-2fd8cc174408" providerId="ADAL" clId="{9B8194CC-06A7-4039-A2FC-8F73473A54E3}" dt="2017-06-29T16:36:57.541" v="1380" actId="0"/>
          <ac:spMkLst>
            <pc:docMk/>
            <pc:sldMk cId="2338248980" sldId="358"/>
            <ac:spMk id="2221" creationId="{BF556102-1726-4A52-9B1B-1ADD39E19886}"/>
          </ac:spMkLst>
        </pc:spChg>
        <pc:spChg chg="mod topLvl">
          <ac:chgData name="Eric Lunnin (Kforce)" userId="39584a29-d273-41cd-a0f9-2fd8cc174408" providerId="ADAL" clId="{9B8194CC-06A7-4039-A2FC-8F73473A54E3}" dt="2017-06-29T16:36:59.608" v="1381" actId="0"/>
          <ac:spMkLst>
            <pc:docMk/>
            <pc:sldMk cId="2338248980" sldId="358"/>
            <ac:spMk id="2281" creationId="{93AFB7D1-EC07-42F8-8A64-F6508DE916D2}"/>
          </ac:spMkLst>
        </pc:spChg>
        <pc:spChg chg="mod topLvl">
          <ac:chgData name="Eric Lunnin (Kforce)" userId="39584a29-d273-41cd-a0f9-2fd8cc174408" providerId="ADAL" clId="{9B8194CC-06A7-4039-A2FC-8F73473A54E3}" dt="2017-06-29T16:37:51.050" v="1397" actId="0"/>
          <ac:spMkLst>
            <pc:docMk/>
            <pc:sldMk cId="2338248980" sldId="358"/>
            <ac:spMk id="2451" creationId="{A3FD3C1D-86C1-4B24-9326-E702703C87CF}"/>
          </ac:spMkLst>
        </pc:spChg>
        <pc:spChg chg="mod topLvl">
          <ac:chgData name="Eric Lunnin (Kforce)" userId="39584a29-d273-41cd-a0f9-2fd8cc174408" providerId="ADAL" clId="{9B8194CC-06A7-4039-A2FC-8F73473A54E3}" dt="2017-06-29T16:41:37.104" v="1435" actId="0"/>
          <ac:spMkLst>
            <pc:docMk/>
            <pc:sldMk cId="2338248980" sldId="358"/>
            <ac:spMk id="2333" creationId="{68BE8019-AACE-498C-A578-7F781B4AF97D}"/>
          </ac:spMkLst>
        </pc:spChg>
        <pc:spChg chg="mod topLvl">
          <ac:chgData name="Eric Lunnin (Kforce)" userId="39584a29-d273-41cd-a0f9-2fd8cc174408" providerId="ADAL" clId="{9B8194CC-06A7-4039-A2FC-8F73473A54E3}" dt="2017-06-29T16:36:55.134" v="1379" actId="0"/>
          <ac:spMkLst>
            <pc:docMk/>
            <pc:sldMk cId="2338248980" sldId="358"/>
            <ac:spMk id="2244" creationId="{8C1E34AB-07F1-425D-B58C-C6CE9420ACEF}"/>
          </ac:spMkLst>
        </pc:spChg>
        <pc:spChg chg="mod topLvl">
          <ac:chgData name="Eric Lunnin (Kforce)" userId="39584a29-d273-41cd-a0f9-2fd8cc174408" providerId="ADAL" clId="{9B8194CC-06A7-4039-A2FC-8F73473A54E3}" dt="2017-06-29T16:37:31.183" v="1389" actId="0"/>
          <ac:spMkLst>
            <pc:docMk/>
            <pc:sldMk cId="2338248980" sldId="358"/>
            <ac:spMk id="2372" creationId="{DA3CCE55-865E-47A6-9C7A-3D90D017484A}"/>
          </ac:spMkLst>
        </pc:spChg>
        <pc:spChg chg="mod topLvl">
          <ac:chgData name="Eric Lunnin (Kforce)" userId="39584a29-d273-41cd-a0f9-2fd8cc174408" providerId="ADAL" clId="{9B8194CC-06A7-4039-A2FC-8F73473A54E3}" dt="2017-06-29T16:37:51.050" v="1397" actId="0"/>
          <ac:spMkLst>
            <pc:docMk/>
            <pc:sldMk cId="2338248980" sldId="358"/>
            <ac:spMk id="2464" creationId="{982805B7-0C45-431E-9986-AEEB45D54A07}"/>
          </ac:spMkLst>
        </pc:spChg>
        <pc:spChg chg="mod topLvl">
          <ac:chgData name="Eric Lunnin (Kforce)" userId="39584a29-d273-41cd-a0f9-2fd8cc174408" providerId="ADAL" clId="{9B8194CC-06A7-4039-A2FC-8F73473A54E3}" dt="2017-06-29T16:36:55.134" v="1379" actId="0"/>
          <ac:spMkLst>
            <pc:docMk/>
            <pc:sldMk cId="2338248980" sldId="358"/>
            <ac:spMk id="922" creationId="{E1493FB2-59ED-4CB3-AE8F-35EA07BE711D}"/>
          </ac:spMkLst>
        </pc:spChg>
        <pc:spChg chg="mod topLvl">
          <ac:chgData name="Eric Lunnin (Kforce)" userId="39584a29-d273-41cd-a0f9-2fd8cc174408" providerId="ADAL" clId="{9B8194CC-06A7-4039-A2FC-8F73473A54E3}" dt="2017-06-29T16:37:31.183" v="1389" actId="0"/>
          <ac:spMkLst>
            <pc:docMk/>
            <pc:sldMk cId="2338248980" sldId="358"/>
            <ac:spMk id="2381" creationId="{25FB47E3-E042-4634-8708-AAB663D9E18F}"/>
          </ac:spMkLst>
        </pc:spChg>
        <pc:spChg chg="mod topLvl">
          <ac:chgData name="Eric Lunnin (Kforce)" userId="39584a29-d273-41cd-a0f9-2fd8cc174408" providerId="ADAL" clId="{9B8194CC-06A7-4039-A2FC-8F73473A54E3}" dt="2017-06-29T16:37:51.050" v="1397" actId="0"/>
          <ac:spMkLst>
            <pc:docMk/>
            <pc:sldMk cId="2338248980" sldId="358"/>
            <ac:spMk id="2494" creationId="{DE1A5C92-BCD9-4FF2-9E0D-A6B53C157963}"/>
          </ac:spMkLst>
        </pc:spChg>
        <pc:spChg chg="mod topLvl">
          <ac:chgData name="Eric Lunnin (Kforce)" userId="39584a29-d273-41cd-a0f9-2fd8cc174408" providerId="ADAL" clId="{9B8194CC-06A7-4039-A2FC-8F73473A54E3}" dt="2017-06-29T16:41:56.903" v="1439" actId="0"/>
          <ac:spMkLst>
            <pc:docMk/>
            <pc:sldMk cId="2338248980" sldId="358"/>
            <ac:spMk id="25" creationId="{5F9A82CE-1A2E-4993-A2A1-BBA92F83FDA0}"/>
          </ac:spMkLst>
        </pc:spChg>
        <pc:spChg chg="mod topLvl">
          <ac:chgData name="Eric Lunnin (Kforce)" userId="39584a29-d273-41cd-a0f9-2fd8cc174408" providerId="ADAL" clId="{9B8194CC-06A7-4039-A2FC-8F73473A54E3}" dt="2017-06-29T16:36:55.134" v="1379" actId="0"/>
          <ac:spMkLst>
            <pc:docMk/>
            <pc:sldMk cId="2338248980" sldId="358"/>
            <ac:spMk id="2240" creationId="{2219DE9A-AABC-476B-9A79-5A30131935B3}"/>
          </ac:spMkLst>
        </pc:spChg>
        <pc:spChg chg="mod topLvl">
          <ac:chgData name="Eric Lunnin (Kforce)" userId="39584a29-d273-41cd-a0f9-2fd8cc174408" providerId="ADAL" clId="{9B8194CC-06A7-4039-A2FC-8F73473A54E3}" dt="2017-06-29T16:37:51.050" v="1397" actId="0"/>
          <ac:spMkLst>
            <pc:docMk/>
            <pc:sldMk cId="2338248980" sldId="358"/>
            <ac:spMk id="2495" creationId="{DFE5A0D3-3213-4869-BA52-931F7CDCB7EF}"/>
          </ac:spMkLst>
        </pc:spChg>
        <pc:spChg chg="mod topLvl">
          <ac:chgData name="Eric Lunnin (Kforce)" userId="39584a29-d273-41cd-a0f9-2fd8cc174408" providerId="ADAL" clId="{9B8194CC-06A7-4039-A2FC-8F73473A54E3}" dt="2017-06-29T16:41:56.903" v="1439" actId="0"/>
          <ac:spMkLst>
            <pc:docMk/>
            <pc:sldMk cId="2338248980" sldId="358"/>
            <ac:spMk id="27" creationId="{FF5E4A91-D6B6-46F2-A7BE-438CA268F7D9}"/>
          </ac:spMkLst>
        </pc:spChg>
        <pc:spChg chg="mod topLvl">
          <ac:chgData name="Eric Lunnin (Kforce)" userId="39584a29-d273-41cd-a0f9-2fd8cc174408" providerId="ADAL" clId="{9B8194CC-06A7-4039-A2FC-8F73473A54E3}" dt="2017-06-29T16:36:59.608" v="1381" actId="0"/>
          <ac:spMkLst>
            <pc:docMk/>
            <pc:sldMk cId="2338248980" sldId="358"/>
            <ac:spMk id="2261" creationId="{48A54687-828B-4544-BABB-4446AF691B86}"/>
          </ac:spMkLst>
        </pc:spChg>
        <pc:spChg chg="mod topLvl">
          <ac:chgData name="Eric Lunnin (Kforce)" userId="39584a29-d273-41cd-a0f9-2fd8cc174408" providerId="ADAL" clId="{9B8194CC-06A7-4039-A2FC-8F73473A54E3}" dt="2017-06-29T16:37:51.050" v="1397" actId="0"/>
          <ac:spMkLst>
            <pc:docMk/>
            <pc:sldMk cId="2338248980" sldId="358"/>
            <ac:spMk id="2479" creationId="{AF24ED90-7937-4223-9BCD-1D837C45FDF3}"/>
          </ac:spMkLst>
        </pc:spChg>
        <pc:grpChg chg="del">
          <ac:chgData name="Eric Lunnin (Kforce)" userId="39584a29-d273-41cd-a0f9-2fd8cc174408" providerId="ADAL" clId="{9B8194CC-06A7-4039-A2FC-8F73473A54E3}" dt="2017-06-29T16:39:25.027" v="1414" actId="478"/>
          <ac:grpSpMkLst>
            <pc:docMk/>
            <pc:sldMk cId="2338248980" sldId="358"/>
            <ac:grpSpMk id="899" creationId="{C3729C0F-4FE6-47AC-A87A-A5B9F4140F3E}"/>
          </ac:grpSpMkLst>
        </pc:grpChg>
        <pc:grpChg chg="mod topLvl">
          <ac:chgData name="Eric Lunnin (Kforce)" userId="39584a29-d273-41cd-a0f9-2fd8cc174408" providerId="ADAL" clId="{9B8194CC-06A7-4039-A2FC-8F73473A54E3}" dt="2017-06-29T17:16:47.128" v="2341" actId="0"/>
          <ac:grpSpMkLst>
            <pc:docMk/>
            <pc:sldMk cId="2338248980" sldId="358"/>
            <ac:grpSpMk id="16" creationId="{00000000-0000-0000-0000-000000000000}"/>
          </ac:grpSpMkLst>
        </pc:grpChg>
        <pc:grpChg chg="del">
          <ac:chgData name="Eric Lunnin (Kforce)" userId="39584a29-d273-41cd-a0f9-2fd8cc174408" providerId="ADAL" clId="{9B8194CC-06A7-4039-A2FC-8F73473A54E3}" dt="2017-06-29T16:35:46.551" v="1363" actId="0"/>
          <ac:grpSpMkLst>
            <pc:docMk/>
            <pc:sldMk cId="2338248980" sldId="358"/>
            <ac:grpSpMk id="2230" creationId="{68BDDCCA-A69B-4A80-B785-770F93B63FE4}"/>
          </ac:grpSpMkLst>
        </pc:grpChg>
        <pc:grpChg chg="del mod topLvl">
          <ac:chgData name="Eric Lunnin (Kforce)" userId="39584a29-d273-41cd-a0f9-2fd8cc174408" providerId="ADAL" clId="{9B8194CC-06A7-4039-A2FC-8F73473A54E3}" dt="2017-06-29T16:35:43.669" v="1362" actId="478"/>
          <ac:grpSpMkLst>
            <pc:docMk/>
            <pc:sldMk cId="2338248980" sldId="358"/>
            <ac:grpSpMk id="2224" creationId="{B0A1FED2-D989-44B0-A051-D33A102C0F0A}"/>
          </ac:grpSpMkLst>
        </pc:grpChg>
        <pc:grpChg chg="add mod">
          <ac:chgData name="Eric Lunnin (Kforce)" userId="39584a29-d273-41cd-a0f9-2fd8cc174408" providerId="ADAL" clId="{9B8194CC-06A7-4039-A2FC-8F73473A54E3}" dt="2017-06-29T16:38:21.674" v="1406" actId="0"/>
          <ac:grpSpMkLst>
            <pc:docMk/>
            <pc:sldMk cId="2338248980" sldId="358"/>
            <ac:grpSpMk id="2543" creationId="{8DD58395-304D-4105-B27F-25B3592B8D10}"/>
          </ac:grpSpMkLst>
        </pc:grpChg>
        <pc:grpChg chg="del mod topLvl">
          <ac:chgData name="Eric Lunnin (Kforce)" userId="39584a29-d273-41cd-a0f9-2fd8cc174408" providerId="ADAL" clId="{9B8194CC-06A7-4039-A2FC-8F73473A54E3}" dt="2017-06-29T16:36:46.511" v="1378" actId="0"/>
          <ac:grpSpMkLst>
            <pc:docMk/>
            <pc:sldMk cId="2338248980" sldId="358"/>
            <ac:grpSpMk id="7" creationId="{45560568-8CED-44D5-A77B-95443DA08CE9}"/>
          </ac:grpSpMkLst>
        </pc:grpChg>
        <pc:grpChg chg="del">
          <ac:chgData name="Eric Lunnin (Kforce)" userId="39584a29-d273-41cd-a0f9-2fd8cc174408" providerId="ADAL" clId="{9B8194CC-06A7-4039-A2FC-8F73473A54E3}" dt="2017-06-29T16:35:40.378" v="1360" actId="0"/>
          <ac:grpSpMkLst>
            <pc:docMk/>
            <pc:sldMk cId="2338248980" sldId="358"/>
            <ac:grpSpMk id="2229" creationId="{F06B47D3-AD6B-4234-A34F-8428667F5862}"/>
          </ac:grpSpMkLst>
        </pc:grpChg>
        <pc:grpChg chg="mod topLvl">
          <ac:chgData name="Eric Lunnin (Kforce)" userId="39584a29-d273-41cd-a0f9-2fd8cc174408" providerId="ADAL" clId="{9B8194CC-06A7-4039-A2FC-8F73473A54E3}" dt="2017-06-29T16:43:57.361" v="1483" actId="0"/>
          <ac:grpSpMkLst>
            <pc:docMk/>
            <pc:sldMk cId="2338248980" sldId="358"/>
            <ac:grpSpMk id="2216" creationId="{8853A50A-FB35-4648-B4E3-679776B504D2}"/>
          </ac:grpSpMkLst>
        </pc:grpChg>
        <pc:grpChg chg="add mod">
          <ac:chgData name="Eric Lunnin (Kforce)" userId="39584a29-d273-41cd-a0f9-2fd8cc174408" providerId="ADAL" clId="{9B8194CC-06A7-4039-A2FC-8F73473A54E3}" dt="2017-06-29T16:38:21.674" v="1406" actId="0"/>
          <ac:grpSpMkLst>
            <pc:docMk/>
            <pc:sldMk cId="2338248980" sldId="358"/>
            <ac:grpSpMk id="2548" creationId="{60A28F58-2F83-467E-BADD-3CEB4368FA61}"/>
          </ac:grpSpMkLst>
        </pc:grpChg>
        <pc:grpChg chg="add mod">
          <ac:chgData name="Eric Lunnin (Kforce)" userId="39584a29-d273-41cd-a0f9-2fd8cc174408" providerId="ADAL" clId="{9B8194CC-06A7-4039-A2FC-8F73473A54E3}" dt="2017-06-29T16:38:21.674" v="1406" actId="0"/>
          <ac:grpSpMkLst>
            <pc:docMk/>
            <pc:sldMk cId="2338248980" sldId="358"/>
            <ac:grpSpMk id="2540" creationId="{90101BB4-6EF6-47D2-8DD3-EE3403097366}"/>
          </ac:grpSpMkLst>
        </pc:grpChg>
        <pc:grpChg chg="add mod">
          <ac:chgData name="Eric Lunnin (Kforce)" userId="39584a29-d273-41cd-a0f9-2fd8cc174408" providerId="ADAL" clId="{9B8194CC-06A7-4039-A2FC-8F73473A54E3}" dt="2017-06-29T16:59:56.040" v="1518" actId="0"/>
          <ac:grpSpMkLst>
            <pc:docMk/>
            <pc:sldMk cId="2338248980" sldId="358"/>
            <ac:grpSpMk id="2554" creationId="{083CEF1C-4DC2-4B05-9F80-6D7E8CC0AB2A}"/>
          </ac:grpSpMkLst>
        </pc:grpChg>
        <pc:grpChg chg="add mod">
          <ac:chgData name="Eric Lunnin (Kforce)" userId="39584a29-d273-41cd-a0f9-2fd8cc174408" providerId="ADAL" clId="{9B8194CC-06A7-4039-A2FC-8F73473A54E3}" dt="2017-06-29T16:38:21.674" v="1406" actId="0"/>
          <ac:grpSpMkLst>
            <pc:docMk/>
            <pc:sldMk cId="2338248980" sldId="358"/>
            <ac:grpSpMk id="2544" creationId="{83324FEB-9403-4E7E-9F05-A2743921DCAC}"/>
          </ac:grpSpMkLst>
        </pc:grpChg>
        <pc:grpChg chg="mod topLvl">
          <ac:chgData name="Eric Lunnin (Kforce)" userId="39584a29-d273-41cd-a0f9-2fd8cc174408" providerId="ADAL" clId="{9B8194CC-06A7-4039-A2FC-8F73473A54E3}" dt="2017-06-29T17:06:58.429" v="1796" actId="1036"/>
          <ac:grpSpMkLst>
            <pc:docMk/>
            <pc:sldMk cId="2338248980" sldId="358"/>
            <ac:grpSpMk id="2228" creationId="{E9FF50BB-7361-4709-8732-FBEC1BD2F82C}"/>
          </ac:grpSpMkLst>
        </pc:grpChg>
        <pc:grpChg chg="add mod">
          <ac:chgData name="Eric Lunnin (Kforce)" userId="39584a29-d273-41cd-a0f9-2fd8cc174408" providerId="ADAL" clId="{9B8194CC-06A7-4039-A2FC-8F73473A54E3}" dt="2017-06-29T16:59:43.293" v="1517" actId="1076"/>
          <ac:grpSpMkLst>
            <pc:docMk/>
            <pc:sldMk cId="2338248980" sldId="358"/>
            <ac:grpSpMk id="2553" creationId="{CE7B606C-BBEB-491D-8AF7-EA8BBBD753B0}"/>
          </ac:grpSpMkLst>
        </pc:grpChg>
        <pc:grpChg chg="mod topLvl">
          <ac:chgData name="Eric Lunnin (Kforce)" userId="39584a29-d273-41cd-a0f9-2fd8cc174408" providerId="ADAL" clId="{9B8194CC-06A7-4039-A2FC-8F73473A54E3}" dt="2017-06-29T17:11:13.199" v="1980" actId="0"/>
          <ac:grpSpMkLst>
            <pc:docMk/>
            <pc:sldMk cId="2338248980" sldId="358"/>
            <ac:grpSpMk id="10" creationId="{00000000-0000-0000-0000-000000000000}"/>
          </ac:grpSpMkLst>
        </pc:grpChg>
        <pc:grpChg chg="del mod">
          <ac:chgData name="Eric Lunnin (Kforce)" userId="39584a29-d273-41cd-a0f9-2fd8cc174408" providerId="ADAL" clId="{9B8194CC-06A7-4039-A2FC-8F73473A54E3}" dt="2017-06-29T16:43:34.616" v="1476" actId="0"/>
          <ac:grpSpMkLst>
            <pc:docMk/>
            <pc:sldMk cId="2338248980" sldId="358"/>
            <ac:grpSpMk id="907" creationId="{EFB1EAFD-BF08-429A-B35C-6990B768571D}"/>
          </ac:grpSpMkLst>
        </pc:grpChg>
        <pc:grpChg chg="del mod topLvl">
          <ac:chgData name="Eric Lunnin (Kforce)" userId="39584a29-d273-41cd-a0f9-2fd8cc174408" providerId="ADAL" clId="{9B8194CC-06A7-4039-A2FC-8F73473A54E3}" dt="2017-06-29T16:35:17.732" v="1352" actId="478"/>
          <ac:grpSpMkLst>
            <pc:docMk/>
            <pc:sldMk cId="2338248980" sldId="358"/>
            <ac:grpSpMk id="2214" creationId="{8C80019E-F0F7-4EA3-883D-512480EFF861}"/>
          </ac:grpSpMkLst>
        </pc:grpChg>
        <pc:grpChg chg="del">
          <ac:chgData name="Eric Lunnin (Kforce)" userId="39584a29-d273-41cd-a0f9-2fd8cc174408" providerId="ADAL" clId="{9B8194CC-06A7-4039-A2FC-8F73473A54E3}" dt="2017-06-29T16:35:05.093" v="1349" actId="0"/>
          <ac:grpSpMkLst>
            <pc:docMk/>
            <pc:sldMk cId="2338248980" sldId="358"/>
            <ac:grpSpMk id="2236" creationId="{B80D39C3-127D-4DFB-8E99-35F6EF92C726}"/>
          </ac:grpSpMkLst>
        </pc:grpChg>
        <pc:grpChg chg="add mod">
          <ac:chgData name="Eric Lunnin (Kforce)" userId="39584a29-d273-41cd-a0f9-2fd8cc174408" providerId="ADAL" clId="{9B8194CC-06A7-4039-A2FC-8F73473A54E3}" dt="2017-06-29T16:59:56.040" v="1518" actId="0"/>
          <ac:grpSpMkLst>
            <pc:docMk/>
            <pc:sldMk cId="2338248980" sldId="358"/>
            <ac:grpSpMk id="2552" creationId="{4A77F46C-748F-4A20-AF43-3ADB4CDA817D}"/>
          </ac:grpSpMkLst>
        </pc:grpChg>
        <pc:grpChg chg="del mod">
          <ac:chgData name="Eric Lunnin (Kforce)" userId="39584a29-d273-41cd-a0f9-2fd8cc174408" providerId="ADAL" clId="{9B8194CC-06A7-4039-A2FC-8F73473A54E3}" dt="2017-06-29T16:36:17.286" v="1370" actId="0"/>
          <ac:grpSpMkLst>
            <pc:docMk/>
            <pc:sldMk cId="2338248980" sldId="358"/>
            <ac:grpSpMk id="4" creationId="{1BBE5EFC-4072-4829-89E4-142147AA3C9F}"/>
          </ac:grpSpMkLst>
        </pc:grpChg>
        <pc:grpChg chg="del">
          <ac:chgData name="Eric Lunnin (Kforce)" userId="39584a29-d273-41cd-a0f9-2fd8cc174408" providerId="ADAL" clId="{9B8194CC-06A7-4039-A2FC-8F73473A54E3}" dt="2017-06-29T16:34:20.577" v="1341" actId="478"/>
          <ac:grpSpMkLst>
            <pc:docMk/>
            <pc:sldMk cId="2338248980" sldId="358"/>
            <ac:grpSpMk id="2215" creationId="{AC365CE7-1848-4BC8-B8C8-E832E8415F95}"/>
          </ac:grpSpMkLst>
        </pc:grpChg>
        <pc:grpChg chg="del">
          <ac:chgData name="Eric Lunnin (Kforce)" userId="39584a29-d273-41cd-a0f9-2fd8cc174408" providerId="ADAL" clId="{9B8194CC-06A7-4039-A2FC-8F73473A54E3}" dt="2017-06-29T16:34:57.108" v="1347" actId="0"/>
          <ac:grpSpMkLst>
            <pc:docMk/>
            <pc:sldMk cId="2338248980" sldId="358"/>
            <ac:grpSpMk id="2231" creationId="{1E016473-8755-4512-9031-DBD8E31C84BF}"/>
          </ac:grpSpMkLst>
        </pc:grpChg>
        <pc:grpChg chg="del">
          <ac:chgData name="Eric Lunnin (Kforce)" userId="39584a29-d273-41cd-a0f9-2fd8cc174408" providerId="ADAL" clId="{9B8194CC-06A7-4039-A2FC-8F73473A54E3}" dt="2017-06-29T16:35:26.395" v="1355" actId="0"/>
          <ac:grpSpMkLst>
            <pc:docMk/>
            <pc:sldMk cId="2338248980" sldId="358"/>
            <ac:grpSpMk id="2235" creationId="{79BEFD16-CF7C-491A-8DFA-717A00E8D1BC}"/>
          </ac:grpSpMkLst>
        </pc:grpChg>
        <pc:grpChg chg="del">
          <ac:chgData name="Eric Lunnin (Kforce)" userId="39584a29-d273-41cd-a0f9-2fd8cc174408" providerId="ADAL" clId="{9B8194CC-06A7-4039-A2FC-8F73473A54E3}" dt="2017-06-29T16:33:49.147" v="1336" actId="478"/>
          <ac:grpSpMkLst>
            <pc:docMk/>
            <pc:sldMk cId="2338248980" sldId="358"/>
            <ac:grpSpMk id="2209" creationId="{A577450B-52E8-43DD-8E4F-81C587BA1045}"/>
          </ac:grpSpMkLst>
        </pc:grpChg>
        <pc:grpChg chg="add mod">
          <ac:chgData name="Eric Lunnin (Kforce)" userId="39584a29-d273-41cd-a0f9-2fd8cc174408" providerId="ADAL" clId="{9B8194CC-06A7-4039-A2FC-8F73473A54E3}" dt="2017-06-29T16:38:21.674" v="1406" actId="0"/>
          <ac:grpSpMkLst>
            <pc:docMk/>
            <pc:sldMk cId="2338248980" sldId="358"/>
            <ac:grpSpMk id="2546" creationId="{A4F16431-3930-49C5-841E-BAB28FD8E501}"/>
          </ac:grpSpMkLst>
        </pc:grpChg>
        <pc:grpChg chg="add mod">
          <ac:chgData name="Eric Lunnin (Kforce)" userId="39584a29-d273-41cd-a0f9-2fd8cc174408" providerId="ADAL" clId="{9B8194CC-06A7-4039-A2FC-8F73473A54E3}" dt="2017-06-29T17:17:01.173" v="2343" actId="1076"/>
          <ac:grpSpMkLst>
            <pc:docMk/>
            <pc:sldMk cId="2338248980" sldId="358"/>
            <ac:grpSpMk id="2555" creationId="{2C25E82F-98BA-4731-9912-9E558BDBB29C}"/>
          </ac:grpSpMkLst>
        </pc:grpChg>
        <pc:grpChg chg="del mod topLvl">
          <ac:chgData name="Eric Lunnin (Kforce)" userId="39584a29-d273-41cd-a0f9-2fd8cc174408" providerId="ADAL" clId="{9B8194CC-06A7-4039-A2FC-8F73473A54E3}" dt="2017-06-29T16:35:49.394" v="1364" actId="478"/>
          <ac:grpSpMkLst>
            <pc:docMk/>
            <pc:sldMk cId="2338248980" sldId="358"/>
            <ac:grpSpMk id="2226" creationId="{9841EA1A-5D23-472E-9E88-CAAFA153B9A7}"/>
          </ac:grpSpMkLst>
        </pc:grpChg>
        <pc:grpChg chg="add del mod topLvl">
          <ac:chgData name="Eric Lunnin (Kforce)" userId="39584a29-d273-41cd-a0f9-2fd8cc174408" providerId="ADAL" clId="{9B8194CC-06A7-4039-A2FC-8F73473A54E3}" dt="2017-06-29T16:35:37.576" v="1359" actId="478"/>
          <ac:grpSpMkLst>
            <pc:docMk/>
            <pc:sldMk cId="2338248980" sldId="358"/>
            <ac:grpSpMk id="2234" creationId="{357FEA7A-D8D4-47C4-A52E-8976EB53F4B3}"/>
          </ac:grpSpMkLst>
        </pc:grpChg>
        <pc:grpChg chg="del mod topLvl">
          <ac:chgData name="Eric Lunnin (Kforce)" userId="39584a29-d273-41cd-a0f9-2fd8cc174408" providerId="ADAL" clId="{9B8194CC-06A7-4039-A2FC-8F73473A54E3}" dt="2017-06-29T16:35:11.649" v="1351" actId="0"/>
          <ac:grpSpMkLst>
            <pc:docMk/>
            <pc:sldMk cId="2338248980" sldId="358"/>
            <ac:grpSpMk id="2220" creationId="{C1D805BD-2D8E-4F3E-A560-6A862CFFBD09}"/>
          </ac:grpSpMkLst>
        </pc:grpChg>
        <pc:grpChg chg="add mod">
          <ac:chgData name="Eric Lunnin (Kforce)" userId="39584a29-d273-41cd-a0f9-2fd8cc174408" providerId="ADAL" clId="{9B8194CC-06A7-4039-A2FC-8F73473A54E3}" dt="2017-06-29T16:38:21.674" v="1406" actId="0"/>
          <ac:grpSpMkLst>
            <pc:docMk/>
            <pc:sldMk cId="2338248980" sldId="358"/>
            <ac:grpSpMk id="2547" creationId="{389B9E27-CDEA-446C-96F7-3BE97870717F}"/>
          </ac:grpSpMkLst>
        </pc:grpChg>
        <pc:grpChg chg="del mod topLvl">
          <ac:chgData name="Eric Lunnin (Kforce)" userId="39584a29-d273-41cd-a0f9-2fd8cc174408" providerId="ADAL" clId="{9B8194CC-06A7-4039-A2FC-8F73473A54E3}" dt="2017-06-29T16:37:25.202" v="1388" actId="0"/>
          <ac:grpSpMkLst>
            <pc:docMk/>
            <pc:sldMk cId="2338248980" sldId="358"/>
            <ac:grpSpMk id="6" creationId="{388B6AEF-AE9A-42BC-87DF-88547B5BF0A3}"/>
          </ac:grpSpMkLst>
        </pc:grpChg>
        <pc:grpChg chg="mod">
          <ac:chgData name="Eric Lunnin (Kforce)" userId="39584a29-d273-41cd-a0f9-2fd8cc174408" providerId="ADAL" clId="{9B8194CC-06A7-4039-A2FC-8F73473A54E3}" dt="2017-06-29T17:09:00.533" v="1900" actId="0"/>
          <ac:grpSpMkLst>
            <pc:docMk/>
            <pc:sldMk cId="2338248980" sldId="358"/>
            <ac:grpSpMk id="13" creationId="{00000000-0000-0000-0000-000000000000}"/>
          </ac:grpSpMkLst>
        </pc:grpChg>
        <pc:grpChg chg="add mod">
          <ac:chgData name="Eric Lunnin (Kforce)" userId="39584a29-d273-41cd-a0f9-2fd8cc174408" providerId="ADAL" clId="{9B8194CC-06A7-4039-A2FC-8F73473A54E3}" dt="2017-06-29T16:59:33.907" v="1516" actId="0"/>
          <ac:grpSpMkLst>
            <pc:docMk/>
            <pc:sldMk cId="2338248980" sldId="358"/>
            <ac:grpSpMk id="2556" creationId="{36DBD12D-C74B-4BF9-BCF3-17F718349D6E}"/>
          </ac:grpSpMkLst>
        </pc:grpChg>
        <pc:grpChg chg="del mod topLvl">
          <ac:chgData name="Eric Lunnin (Kforce)" userId="39584a29-d273-41cd-a0f9-2fd8cc174408" providerId="ADAL" clId="{9B8194CC-06A7-4039-A2FC-8F73473A54E3}" dt="2017-06-29T16:35:17.732" v="1352" actId="478"/>
          <ac:grpSpMkLst>
            <pc:docMk/>
            <pc:sldMk cId="2338248980" sldId="358"/>
            <ac:grpSpMk id="2213" creationId="{B637A5E6-4CA0-46C2-A9AD-1453FC0A0166}"/>
          </ac:grpSpMkLst>
        </pc:grpChg>
        <pc:grpChg chg="mod topLvl">
          <ac:chgData name="Eric Lunnin (Kforce)" userId="39584a29-d273-41cd-a0f9-2fd8cc174408" providerId="ADAL" clId="{9B8194CC-06A7-4039-A2FC-8F73473A54E3}" dt="2017-06-29T17:20:04.933" v="2443" actId="1076"/>
          <ac:grpSpMkLst>
            <pc:docMk/>
            <pc:sldMk cId="2338248980" sldId="358"/>
            <ac:grpSpMk id="873" creationId="{08EBACF0-B3DA-4ADD-BCE7-FF64757452EF}"/>
          </ac:grpSpMkLst>
        </pc:grpChg>
        <pc:grpChg chg="add mod">
          <ac:chgData name="Eric Lunnin (Kforce)" userId="39584a29-d273-41cd-a0f9-2fd8cc174408" providerId="ADAL" clId="{9B8194CC-06A7-4039-A2FC-8F73473A54E3}" dt="2017-06-29T16:36:59.608" v="1381" actId="0"/>
          <ac:grpSpMkLst>
            <pc:docMk/>
            <pc:sldMk cId="2338248980" sldId="358"/>
            <ac:grpSpMk id="2542" creationId="{E52F3CD0-7274-41CF-BD26-01C1F171B3E5}"/>
          </ac:grpSpMkLst>
        </pc:grpChg>
        <pc:grpChg chg="add mod">
          <ac:chgData name="Eric Lunnin (Kforce)" userId="39584a29-d273-41cd-a0f9-2fd8cc174408" providerId="ADAL" clId="{9B8194CC-06A7-4039-A2FC-8F73473A54E3}" dt="2017-06-29T16:38:21.674" v="1406" actId="0"/>
          <ac:grpSpMkLst>
            <pc:docMk/>
            <pc:sldMk cId="2338248980" sldId="358"/>
            <ac:grpSpMk id="2541" creationId="{7F618738-82D4-4A5D-ABBF-9617C665FC71}"/>
          </ac:grpSpMkLst>
        </pc:grpChg>
        <pc:grpChg chg="mod">
          <ac:chgData name="Eric Lunnin (Kforce)" userId="39584a29-d273-41cd-a0f9-2fd8cc174408" providerId="ADAL" clId="{9B8194CC-06A7-4039-A2FC-8F73473A54E3}" dt="2017-06-29T17:17:14.195" v="2377" actId="1036"/>
          <ac:grpSpMkLst>
            <pc:docMk/>
            <pc:sldMk cId="2338248980" sldId="358"/>
            <ac:grpSpMk id="917" creationId="{CA524D32-DE0E-4584-95EF-F9AB578507B6}"/>
          </ac:grpSpMkLst>
        </pc:grpChg>
        <pc:grpChg chg="mod topLvl">
          <ac:chgData name="Eric Lunnin (Kforce)" userId="39584a29-d273-41cd-a0f9-2fd8cc174408" providerId="ADAL" clId="{9B8194CC-06A7-4039-A2FC-8F73473A54E3}" dt="2017-06-29T16:43:57.361" v="1483" actId="0"/>
          <ac:grpSpMkLst>
            <pc:docMk/>
            <pc:sldMk cId="2338248980" sldId="358"/>
            <ac:grpSpMk id="19" creationId="{00000000-0000-0000-0000-000000000000}"/>
          </ac:grpSpMkLst>
        </pc:grpChg>
        <pc:grpChg chg="add del mod ord">
          <ac:chgData name="Eric Lunnin (Kforce)" userId="39584a29-d273-41cd-a0f9-2fd8cc174408" providerId="ADAL" clId="{9B8194CC-06A7-4039-A2FC-8F73473A54E3}" dt="2017-06-29T16:57:20.168" v="1486" actId="478"/>
          <ac:grpSpMkLst>
            <pc:docMk/>
            <pc:sldMk cId="2338248980" sldId="358"/>
            <ac:grpSpMk id="2549" creationId="{3C307120-F5F2-49F8-8CA5-A67704D3D592}"/>
          </ac:grpSpMkLst>
        </pc:grpChg>
        <pc:grpChg chg="add mod">
          <ac:chgData name="Eric Lunnin (Kforce)" userId="39584a29-d273-41cd-a0f9-2fd8cc174408" providerId="ADAL" clId="{9B8194CC-06A7-4039-A2FC-8F73473A54E3}" dt="2017-06-29T16:38:21.674" v="1406" actId="0"/>
          <ac:grpSpMkLst>
            <pc:docMk/>
            <pc:sldMk cId="2338248980" sldId="358"/>
            <ac:grpSpMk id="2545" creationId="{9104B7F5-C357-4042-997C-9FFD7E8FE77D}"/>
          </ac:grpSpMkLst>
        </pc:grpChg>
        <pc:grpChg chg="add mod">
          <ac:chgData name="Eric Lunnin (Kforce)" userId="39584a29-d273-41cd-a0f9-2fd8cc174408" providerId="ADAL" clId="{9B8194CC-06A7-4039-A2FC-8F73473A54E3}" dt="2017-06-29T17:11:24.252" v="1981" actId="1076"/>
          <ac:grpSpMkLst>
            <pc:docMk/>
            <pc:sldMk cId="2338248980" sldId="358"/>
            <ac:grpSpMk id="2558" creationId="{1A4B4A9C-9189-4A47-A923-BC6B74C11C0D}"/>
          </ac:grpSpMkLst>
        </pc:grpChg>
        <pc:grpChg chg="add mod">
          <ac:chgData name="Eric Lunnin (Kforce)" userId="39584a29-d273-41cd-a0f9-2fd8cc174408" providerId="ADAL" clId="{9B8194CC-06A7-4039-A2FC-8F73473A54E3}" dt="2017-06-29T16:59:56.040" v="1518" actId="0"/>
          <ac:grpSpMkLst>
            <pc:docMk/>
            <pc:sldMk cId="2338248980" sldId="358"/>
            <ac:grpSpMk id="2557" creationId="{F4AC88C8-4125-42DD-9D00-7F1728A1C5D7}"/>
          </ac:grpSpMkLst>
        </pc:grpChg>
        <pc:grpChg chg="mod topLvl">
          <ac:chgData name="Eric Lunnin (Kforce)" userId="39584a29-d273-41cd-a0f9-2fd8cc174408" providerId="ADAL" clId="{9B8194CC-06A7-4039-A2FC-8F73473A54E3}" dt="2017-06-29T16:35:28.545" v="1357" actId="0"/>
          <ac:grpSpMkLst>
            <pc:docMk/>
            <pc:sldMk cId="2338248980" sldId="358"/>
            <ac:grpSpMk id="2212" creationId="{CD7B1FFF-E987-48C0-979D-92C4E3FBE47A}"/>
          </ac:grpSpMkLst>
        </pc:grpChg>
        <pc:grpChg chg="add del mod topLvl">
          <ac:chgData name="Eric Lunnin (Kforce)" userId="39584a29-d273-41cd-a0f9-2fd8cc174408" providerId="ADAL" clId="{9B8194CC-06A7-4039-A2FC-8F73473A54E3}" dt="2017-06-29T17:11:13.199" v="1980" actId="0"/>
          <ac:grpSpMkLst>
            <pc:docMk/>
            <pc:sldMk cId="2338248980" sldId="358"/>
            <ac:grpSpMk id="903" creationId="{335EAEB5-53CA-4813-B507-48674B674C47}"/>
          </ac:grpSpMkLst>
        </pc:grpChg>
        <pc:picChg chg="add del mod ord">
          <ac:chgData name="Eric Lunnin (Kforce)" userId="39584a29-d273-41cd-a0f9-2fd8cc174408" providerId="ADAL" clId="{9B8194CC-06A7-4039-A2FC-8F73473A54E3}" dt="2017-06-29T16:36:16.959" v="1369" actId="0"/>
          <ac:picMkLst>
            <pc:docMk/>
            <pc:sldMk cId="2338248980" sldId="358"/>
            <ac:picMk id="3" creationId="{4AF05DEF-26A8-4C7C-BD40-12975878BB4E}"/>
          </ac:picMkLst>
        </pc:picChg>
        <pc:cxnChg chg="del mod">
          <ac:chgData name="Eric Lunnin (Kforce)" userId="39584a29-d273-41cd-a0f9-2fd8cc174408" providerId="ADAL" clId="{9B8194CC-06A7-4039-A2FC-8F73473A54E3}" dt="2017-06-29T16:44:00.194" v="1484" actId="478"/>
          <ac:cxnSpMkLst>
            <pc:docMk/>
            <pc:sldMk cId="2338248980" sldId="358"/>
            <ac:cxnSpMk id="925" creationId="{AD76311C-3C18-48D4-8156-A1D31EA25147}"/>
          </ac:cxnSpMkLst>
        </pc:cxnChg>
        <pc:cxnChg chg="del">
          <ac:chgData name="Eric Lunnin (Kforce)" userId="39584a29-d273-41cd-a0f9-2fd8cc174408" providerId="ADAL" clId="{9B8194CC-06A7-4039-A2FC-8F73473A54E3}" dt="2017-06-29T17:00:27.292" v="1549" actId="478"/>
          <ac:cxnSpMkLst>
            <pc:docMk/>
            <pc:sldMk cId="2338248980" sldId="358"/>
            <ac:cxnSpMk id="958" creationId="{E513C596-8280-4856-B307-3A1EB275A890}"/>
          </ac:cxnSpMkLst>
        </pc:cxnChg>
        <pc:cxnChg chg="add mod">
          <ac:chgData name="Eric Lunnin (Kforce)" userId="39584a29-d273-41cd-a0f9-2fd8cc174408" providerId="ADAL" clId="{9B8194CC-06A7-4039-A2FC-8F73473A54E3}" dt="2017-06-29T17:09:34.400" v="1923" actId="0"/>
          <ac:cxnSpMkLst>
            <pc:docMk/>
            <pc:sldMk cId="2338248980" sldId="358"/>
            <ac:cxnSpMk id="857" creationId="{362ECC4D-7645-4700-A2EA-82552434308A}"/>
          </ac:cxnSpMkLst>
        </pc:cxnChg>
        <pc:cxnChg chg="add mod">
          <ac:chgData name="Eric Lunnin (Kforce)" userId="39584a29-d273-41cd-a0f9-2fd8cc174408" providerId="ADAL" clId="{9B8194CC-06A7-4039-A2FC-8F73473A54E3}" dt="2017-06-29T17:17:50.986" v="2391" actId="1035"/>
          <ac:cxnSpMkLst>
            <pc:docMk/>
            <pc:sldMk cId="2338248980" sldId="358"/>
            <ac:cxnSpMk id="993" creationId="{CCC087B0-D21F-4B73-A17E-8CA95127DA50}"/>
          </ac:cxnSpMkLst>
        </pc:cxnChg>
        <pc:cxnChg chg="mod">
          <ac:chgData name="Eric Lunnin (Kforce)" userId="39584a29-d273-41cd-a0f9-2fd8cc174408" providerId="ADAL" clId="{9B8194CC-06A7-4039-A2FC-8F73473A54E3}" dt="2017-06-29T17:09:47.253" v="1925" actId="14100"/>
          <ac:cxnSpMkLst>
            <pc:docMk/>
            <pc:sldMk cId="2338248980" sldId="358"/>
            <ac:cxnSpMk id="901" creationId="{5C33ABE2-9D80-4E51-AAD1-6138BBB51A90}"/>
          </ac:cxnSpMkLst>
        </pc:cxnChg>
        <pc:cxnChg chg="add del mod">
          <ac:chgData name="Eric Lunnin (Kforce)" userId="39584a29-d273-41cd-a0f9-2fd8cc174408" providerId="ADAL" clId="{9B8194CC-06A7-4039-A2FC-8F73473A54E3}" dt="2017-06-29T17:17:55.358" v="2393" actId="478"/>
          <ac:cxnSpMkLst>
            <pc:docMk/>
            <pc:sldMk cId="2338248980" sldId="358"/>
            <ac:cxnSpMk id="850" creationId="{D4751B7C-D3FB-48FA-BCDC-5627D431A2B2}"/>
          </ac:cxnSpMkLst>
        </pc:cxnChg>
        <pc:cxnChg chg="add mod">
          <ac:chgData name="Eric Lunnin (Kforce)" userId="39584a29-d273-41cd-a0f9-2fd8cc174408" providerId="ADAL" clId="{9B8194CC-06A7-4039-A2FC-8F73473A54E3}" dt="2017-06-29T17:09:34.400" v="1923" actId="0"/>
          <ac:cxnSpMkLst>
            <pc:docMk/>
            <pc:sldMk cId="2338248980" sldId="358"/>
            <ac:cxnSpMk id="992" creationId="{A54FB093-42B9-4DF4-9B4B-30A44D5ABA41}"/>
          </ac:cxnSpMkLst>
        </pc:cxnChg>
        <pc:cxnChg chg="mod">
          <ac:chgData name="Eric Lunnin (Kforce)" userId="39584a29-d273-41cd-a0f9-2fd8cc174408" providerId="ADAL" clId="{9B8194CC-06A7-4039-A2FC-8F73473A54E3}" dt="2017-06-29T16:59:56.040" v="1518" actId="0"/>
          <ac:cxnSpMkLst>
            <pc:docMk/>
            <pc:sldMk cId="2338248980" sldId="358"/>
            <ac:cxnSpMk id="964" creationId="{F7CED82E-B123-4B05-BC35-875C906C1874}"/>
          </ac:cxnSpMkLst>
        </pc:cxnChg>
        <pc:cxnChg chg="del mod">
          <ac:chgData name="Eric Lunnin (Kforce)" userId="39584a29-d273-41cd-a0f9-2fd8cc174408" providerId="ADAL" clId="{9B8194CC-06A7-4039-A2FC-8F73473A54E3}" dt="2017-06-29T16:37:40.179" v="1394" actId="0"/>
          <ac:cxnSpMkLst>
            <pc:docMk/>
            <pc:sldMk cId="2338248980" sldId="358"/>
            <ac:cxnSpMk id="965" creationId="{125396A5-CABB-4929-9F16-0F7F43751BB3}"/>
          </ac:cxnSpMkLst>
        </pc:cxnChg>
        <pc:cxnChg chg="del mod">
          <ac:chgData name="Eric Lunnin (Kforce)" userId="39584a29-d273-41cd-a0f9-2fd8cc174408" providerId="ADAL" clId="{9B8194CC-06A7-4039-A2FC-8F73473A54E3}" dt="2017-06-29T16:39:07.213" v="1412" actId="478"/>
          <ac:cxnSpMkLst>
            <pc:docMk/>
            <pc:sldMk cId="2338248980" sldId="358"/>
            <ac:cxnSpMk id="914" creationId="{D9744336-B27D-49FD-8CAD-C79DC5DBA77E}"/>
          </ac:cxnSpMkLst>
        </pc:cxnChg>
        <pc:cxnChg chg="mod">
          <ac:chgData name="Eric Lunnin (Kforce)" userId="39584a29-d273-41cd-a0f9-2fd8cc174408" providerId="ADAL" clId="{9B8194CC-06A7-4039-A2FC-8F73473A54E3}" dt="2017-06-29T17:09:34.400" v="1923" actId="0"/>
          <ac:cxnSpMkLst>
            <pc:docMk/>
            <pc:sldMk cId="2338248980" sldId="358"/>
            <ac:cxnSpMk id="936" creationId="{A387CBCB-7F27-47DE-A905-9113BEF93A78}"/>
          </ac:cxnSpMkLst>
        </pc:cxnChg>
      </pc:sldChg>
      <pc:sldChg chg="addSp delSp modSp">
        <pc:chgData name="Eric Lunnin (Kforce)" userId="39584a29-d273-41cd-a0f9-2fd8cc174408" providerId="ADAL" clId="{9B8194CC-06A7-4039-A2FC-8F73473A54E3}" dt="2017-06-28T17:54:08.659" v="163" actId="1037"/>
        <pc:sldMkLst>
          <pc:docMk/>
          <pc:sldMk cId="3696413296" sldId="360"/>
        </pc:sldMkLst>
        <pc:spChg chg="mod">
          <ac:chgData name="Eric Lunnin (Kforce)" userId="39584a29-d273-41cd-a0f9-2fd8cc174408" providerId="ADAL" clId="{9B8194CC-06A7-4039-A2FC-8F73473A54E3}" dt="2017-06-28T17:54:08.659" v="163" actId="1037"/>
          <ac:spMkLst>
            <pc:docMk/>
            <pc:sldMk cId="3696413296" sldId="360"/>
            <ac:spMk id="6" creationId="{00000000-0000-0000-0000-000000000000}"/>
          </ac:spMkLst>
        </pc:spChg>
        <pc:picChg chg="del">
          <ac:chgData name="Eric Lunnin (Kforce)" userId="39584a29-d273-41cd-a0f9-2fd8cc174408" providerId="ADAL" clId="{9B8194CC-06A7-4039-A2FC-8F73473A54E3}" dt="2017-06-28T17:14:05.500" v="96" actId="478"/>
          <ac:picMkLst>
            <pc:docMk/>
            <pc:sldMk cId="3696413296" sldId="360"/>
            <ac:picMk id="5" creationId="{00000000-0000-0000-0000-000000000000}"/>
          </ac:picMkLst>
        </pc:picChg>
        <pc:picChg chg="add mod ord">
          <ac:chgData name="Eric Lunnin (Kforce)" userId="39584a29-d273-41cd-a0f9-2fd8cc174408" providerId="ADAL" clId="{9B8194CC-06A7-4039-A2FC-8F73473A54E3}" dt="2017-06-28T17:54:02.382" v="154" actId="0"/>
          <ac:picMkLst>
            <pc:docMk/>
            <pc:sldMk cId="3696413296" sldId="360"/>
            <ac:picMk id="3" creationId="{260738FB-BCD3-4B14-80B9-1C9CF0BA8A39}"/>
          </ac:picMkLst>
        </pc:picChg>
      </pc:sldChg>
      <pc:sldChg chg="delSp modSp del">
        <pc:chgData name="Eric Lunnin (Kforce)" userId="39584a29-d273-41cd-a0f9-2fd8cc174408" providerId="ADAL" clId="{9B8194CC-06A7-4039-A2FC-8F73473A54E3}" dt="2017-06-28T19:05:03.323" v="519" actId="2696"/>
        <pc:sldMkLst>
          <pc:docMk/>
          <pc:sldMk cId="2358773170" sldId="361"/>
        </pc:sldMkLst>
        <pc:spChg chg="mod">
          <ac:chgData name="Eric Lunnin (Kforce)" userId="39584a29-d273-41cd-a0f9-2fd8cc174408" providerId="ADAL" clId="{9B8194CC-06A7-4039-A2FC-8F73473A54E3}" dt="2017-06-28T18:26:28.804" v="360" actId="20577"/>
          <ac:spMkLst>
            <pc:docMk/>
            <pc:sldMk cId="2358773170" sldId="361"/>
            <ac:spMk id="94" creationId="{6014003C-E756-47D4-B71F-BD99AA007981}"/>
          </ac:spMkLst>
        </pc:spChg>
        <pc:spChg chg="mod topLvl">
          <ac:chgData name="Eric Lunnin (Kforce)" userId="39584a29-d273-41cd-a0f9-2fd8cc174408" providerId="ADAL" clId="{9B8194CC-06A7-4039-A2FC-8F73473A54E3}" dt="2017-06-28T19:04:29.798" v="518" actId="0"/>
          <ac:spMkLst>
            <pc:docMk/>
            <pc:sldMk cId="2358773170" sldId="361"/>
            <ac:spMk id="95" creationId="{CE7A07E8-212B-4D1C-8D13-D804137B172A}"/>
          </ac:spMkLst>
        </pc:spChg>
        <pc:spChg chg="mod topLvl">
          <ac:chgData name="Eric Lunnin (Kforce)" userId="39584a29-d273-41cd-a0f9-2fd8cc174408" providerId="ADAL" clId="{9B8194CC-06A7-4039-A2FC-8F73473A54E3}" dt="2017-06-28T19:04:29.798" v="518" actId="0"/>
          <ac:spMkLst>
            <pc:docMk/>
            <pc:sldMk cId="2358773170" sldId="361"/>
            <ac:spMk id="10" creationId="{365F341E-53B1-48EC-BFCD-AD6866F6FCA1}"/>
          </ac:spMkLst>
        </pc:spChg>
        <pc:grpChg chg="del">
          <ac:chgData name="Eric Lunnin (Kforce)" userId="39584a29-d273-41cd-a0f9-2fd8cc174408" providerId="ADAL" clId="{9B8194CC-06A7-4039-A2FC-8F73473A54E3}" dt="2017-06-28T19:04:29.798" v="518" actId="0"/>
          <ac:grpSpMkLst>
            <pc:docMk/>
            <pc:sldMk cId="2358773170" sldId="361"/>
            <ac:grpSpMk id="99" creationId="{4E9448FC-624C-4297-93B0-B185E3DEB3B9}"/>
          </ac:grpSpMkLst>
        </pc:grpChg>
        <pc:grpChg chg="mod topLvl">
          <ac:chgData name="Eric Lunnin (Kforce)" userId="39584a29-d273-41cd-a0f9-2fd8cc174408" providerId="ADAL" clId="{9B8194CC-06A7-4039-A2FC-8F73473A54E3}" dt="2017-06-28T19:04:29.798" v="518" actId="0"/>
          <ac:grpSpMkLst>
            <pc:docMk/>
            <pc:sldMk cId="2358773170" sldId="361"/>
            <ac:grpSpMk id="37" creationId="{A7E0B970-3CB9-45D3-B0F4-8F9C0D03820A}"/>
          </ac:grpSpMkLst>
        </pc:grpChg>
      </pc:sldChg>
      <pc:sldChg chg="addSp delSp modSp">
        <pc:chgData name="Eric Lunnin (Kforce)" userId="39584a29-d273-41cd-a0f9-2fd8cc174408" providerId="ADAL" clId="{9B8194CC-06A7-4039-A2FC-8F73473A54E3}" dt="2017-06-29T15:33:50.342" v="1310" actId="121"/>
        <pc:sldMkLst>
          <pc:docMk/>
          <pc:sldMk cId="2631960207" sldId="362"/>
        </pc:sldMkLst>
        <pc:spChg chg="del topLvl">
          <ac:chgData name="Eric Lunnin (Kforce)" userId="39584a29-d273-41cd-a0f9-2fd8cc174408" providerId="ADAL" clId="{9B8194CC-06A7-4039-A2FC-8F73473A54E3}" dt="2017-06-29T15:01:27.463" v="1065" actId="478"/>
          <ac:spMkLst>
            <pc:docMk/>
            <pc:sldMk cId="2631960207" sldId="362"/>
            <ac:spMk id="30" creationId="{2E4F1120-794F-495E-8E3E-6B710F8E18D6}"/>
          </ac:spMkLst>
        </pc:spChg>
        <pc:spChg chg="add mod ord">
          <ac:chgData name="Eric Lunnin (Kforce)" userId="39584a29-d273-41cd-a0f9-2fd8cc174408" providerId="ADAL" clId="{9B8194CC-06A7-4039-A2FC-8F73473A54E3}" dt="2017-06-29T15:33:44.194" v="1309" actId="1076"/>
          <ac:spMkLst>
            <pc:docMk/>
            <pc:sldMk cId="2631960207" sldId="362"/>
            <ac:spMk id="13" creationId="{ACD4419C-00A9-4019-9C18-B7356412E9C8}"/>
          </ac:spMkLst>
        </pc:spChg>
        <pc:spChg chg="mod">
          <ac:chgData name="Eric Lunnin (Kforce)" userId="39584a29-d273-41cd-a0f9-2fd8cc174408" providerId="ADAL" clId="{9B8194CC-06A7-4039-A2FC-8F73473A54E3}" dt="2017-06-29T15:33:44.194" v="1309" actId="1076"/>
          <ac:spMkLst>
            <pc:docMk/>
            <pc:sldMk cId="2631960207" sldId="362"/>
            <ac:spMk id="33" creationId="{00000000-0000-0000-0000-000000000000}"/>
          </ac:spMkLst>
        </pc:spChg>
        <pc:spChg chg="del">
          <ac:chgData name="Eric Lunnin (Kforce)" userId="39584a29-d273-41cd-a0f9-2fd8cc174408" providerId="ADAL" clId="{9B8194CC-06A7-4039-A2FC-8F73473A54E3}" dt="2017-06-29T15:01:17.700" v="1062" actId="478"/>
          <ac:spMkLst>
            <pc:docMk/>
            <pc:sldMk cId="2631960207" sldId="362"/>
            <ac:spMk id="24" creationId="{943A783D-A287-4533-9243-55D02BC2C983}"/>
          </ac:spMkLst>
        </pc:spChg>
        <pc:spChg chg="mod">
          <ac:chgData name="Eric Lunnin (Kforce)" userId="39584a29-d273-41cd-a0f9-2fd8cc174408" providerId="ADAL" clId="{9B8194CC-06A7-4039-A2FC-8F73473A54E3}" dt="2017-06-29T13:13:09.486" v="758" actId="20577"/>
          <ac:spMkLst>
            <pc:docMk/>
            <pc:sldMk cId="2631960207" sldId="362"/>
            <ac:spMk id="11" creationId="{00000000-0000-0000-0000-000000000000}"/>
          </ac:spMkLst>
        </pc:spChg>
        <pc:spChg chg="mod">
          <ac:chgData name="Eric Lunnin (Kforce)" userId="39584a29-d273-41cd-a0f9-2fd8cc174408" providerId="ADAL" clId="{9B8194CC-06A7-4039-A2FC-8F73473A54E3}" dt="2017-06-29T15:33:44.194" v="1309" actId="1076"/>
          <ac:spMkLst>
            <pc:docMk/>
            <pc:sldMk cId="2631960207" sldId="362"/>
            <ac:spMk id="36" creationId="{00000000-0000-0000-0000-000000000000}"/>
          </ac:spMkLst>
        </pc:spChg>
        <pc:spChg chg="mod">
          <ac:chgData name="Eric Lunnin (Kforce)" userId="39584a29-d273-41cd-a0f9-2fd8cc174408" providerId="ADAL" clId="{9B8194CC-06A7-4039-A2FC-8F73473A54E3}" dt="2017-06-29T15:33:50.342" v="1310" actId="121"/>
          <ac:spMkLst>
            <pc:docMk/>
            <pc:sldMk cId="2631960207" sldId="362"/>
            <ac:spMk id="389" creationId="{00000000-0000-0000-0000-000000000000}"/>
          </ac:spMkLst>
        </pc:spChg>
        <pc:spChg chg="del">
          <ac:chgData name="Eric Lunnin (Kforce)" userId="39584a29-d273-41cd-a0f9-2fd8cc174408" providerId="ADAL" clId="{9B8194CC-06A7-4039-A2FC-8F73473A54E3}" dt="2017-06-29T15:01:05.544" v="1059" actId="478"/>
          <ac:spMkLst>
            <pc:docMk/>
            <pc:sldMk cId="2631960207" sldId="362"/>
            <ac:spMk id="18" creationId="{67EEF08F-5840-4713-81D2-3B41F34CB904}"/>
          </ac:spMkLst>
        </pc:spChg>
        <pc:spChg chg="mod topLvl">
          <ac:chgData name="Eric Lunnin (Kforce)" userId="39584a29-d273-41cd-a0f9-2fd8cc174408" providerId="ADAL" clId="{9B8194CC-06A7-4039-A2FC-8F73473A54E3}" dt="2017-06-29T15:33:44.194" v="1309" actId="1076"/>
          <ac:spMkLst>
            <pc:docMk/>
            <pc:sldMk cId="2631960207" sldId="362"/>
            <ac:spMk id="38" creationId="{3647088C-A296-4828-8C73-B5081DB9E9DD}"/>
          </ac:spMkLst>
        </pc:spChg>
        <pc:spChg chg="mod topLvl">
          <ac:chgData name="Eric Lunnin (Kforce)" userId="39584a29-d273-41cd-a0f9-2fd8cc174408" providerId="ADAL" clId="{9B8194CC-06A7-4039-A2FC-8F73473A54E3}" dt="2017-06-29T15:33:44.194" v="1309" actId="1076"/>
          <ac:spMkLst>
            <pc:docMk/>
            <pc:sldMk cId="2631960207" sldId="362"/>
            <ac:spMk id="31" creationId="{8859E3D6-1104-4670-8B70-D87390D5D1B6}"/>
          </ac:spMkLst>
        </pc:spChg>
        <pc:spChg chg="mod">
          <ac:chgData name="Eric Lunnin (Kforce)" userId="39584a29-d273-41cd-a0f9-2fd8cc174408" providerId="ADAL" clId="{9B8194CC-06A7-4039-A2FC-8F73473A54E3}" dt="2017-06-29T15:33:44.194" v="1309" actId="1076"/>
          <ac:spMkLst>
            <pc:docMk/>
            <pc:sldMk cId="2631960207" sldId="362"/>
            <ac:spMk id="34" creationId="{00000000-0000-0000-0000-000000000000}"/>
          </ac:spMkLst>
        </pc:spChg>
        <pc:spChg chg="mod">
          <ac:chgData name="Eric Lunnin (Kforce)" userId="39584a29-d273-41cd-a0f9-2fd8cc174408" providerId="ADAL" clId="{9B8194CC-06A7-4039-A2FC-8F73473A54E3}" dt="2017-06-29T15:33:44.194" v="1309" actId="1076"/>
          <ac:spMkLst>
            <pc:docMk/>
            <pc:sldMk cId="2631960207" sldId="362"/>
            <ac:spMk id="35" creationId="{00000000-0000-0000-0000-000000000000}"/>
          </ac:spMkLst>
        </pc:spChg>
        <pc:spChg chg="add mod ord">
          <ac:chgData name="Eric Lunnin (Kforce)" userId="39584a29-d273-41cd-a0f9-2fd8cc174408" providerId="ADAL" clId="{9B8194CC-06A7-4039-A2FC-8F73473A54E3}" dt="2017-06-29T15:33:44.194" v="1309" actId="1076"/>
          <ac:spMkLst>
            <pc:docMk/>
            <pc:sldMk cId="2631960207" sldId="362"/>
            <ac:spMk id="14" creationId="{30CB80DB-10FD-4B4D-8448-4DBB937E3C85}"/>
          </ac:spMkLst>
        </pc:spChg>
        <pc:spChg chg="add del mod">
          <ac:chgData name="Eric Lunnin (Kforce)" userId="39584a29-d273-41cd-a0f9-2fd8cc174408" providerId="ADAL" clId="{9B8194CC-06A7-4039-A2FC-8F73473A54E3}" dt="2017-06-29T14:40:42.039" v="863" actId="478"/>
          <ac:spMkLst>
            <pc:docMk/>
            <pc:sldMk cId="2631960207" sldId="362"/>
            <ac:spMk id="3" creationId="{00000000-0000-0000-0000-000000000000}"/>
          </ac:spMkLst>
        </pc:spChg>
        <pc:spChg chg="add mod ord">
          <ac:chgData name="Eric Lunnin (Kforce)" userId="39584a29-d273-41cd-a0f9-2fd8cc174408" providerId="ADAL" clId="{9B8194CC-06A7-4039-A2FC-8F73473A54E3}" dt="2017-06-29T15:33:44.194" v="1309" actId="1076"/>
          <ac:spMkLst>
            <pc:docMk/>
            <pc:sldMk cId="2631960207" sldId="362"/>
            <ac:spMk id="4" creationId="{B3E4966E-8018-4190-ACF1-21D07FC2AAE1}"/>
          </ac:spMkLst>
        </pc:spChg>
        <pc:spChg chg="add mod ord">
          <ac:chgData name="Eric Lunnin (Kforce)" userId="39584a29-d273-41cd-a0f9-2fd8cc174408" providerId="ADAL" clId="{9B8194CC-06A7-4039-A2FC-8F73473A54E3}" dt="2017-06-29T15:33:44.194" v="1309" actId="1076"/>
          <ac:spMkLst>
            <pc:docMk/>
            <pc:sldMk cId="2631960207" sldId="362"/>
            <ac:spMk id="12" creationId="{E2989F9E-F43A-45A6-81E1-9353FB82CB65}"/>
          </ac:spMkLst>
        </pc:spChg>
        <pc:spChg chg="del topLvl">
          <ac:chgData name="Eric Lunnin (Kforce)" userId="39584a29-d273-41cd-a0f9-2fd8cc174408" providerId="ADAL" clId="{9B8194CC-06A7-4039-A2FC-8F73473A54E3}" dt="2017-06-29T15:01:36.608" v="1068" actId="478"/>
          <ac:spMkLst>
            <pc:docMk/>
            <pc:sldMk cId="2631960207" sldId="362"/>
            <ac:spMk id="37" creationId="{BC082962-9A99-4D8C-84FF-C5E37644C9DC}"/>
          </ac:spMkLst>
        </pc:spChg>
        <pc:grpChg chg="mod">
          <ac:chgData name="Eric Lunnin (Kforce)" userId="39584a29-d273-41cd-a0f9-2fd8cc174408" providerId="ADAL" clId="{9B8194CC-06A7-4039-A2FC-8F73473A54E3}" dt="2017-06-29T15:33:44.194" v="1309" actId="1076"/>
          <ac:grpSpMkLst>
            <pc:docMk/>
            <pc:sldMk cId="2631960207" sldId="362"/>
            <ac:grpSpMk id="23" creationId="{EB51A13E-B211-4C15-AE57-BF1B5C73BA94}"/>
          </ac:grpSpMkLst>
        </pc:grpChg>
        <pc:grpChg chg="del mod">
          <ac:chgData name="Eric Lunnin (Kforce)" userId="39584a29-d273-41cd-a0f9-2fd8cc174408" providerId="ADAL" clId="{9B8194CC-06A7-4039-A2FC-8F73473A54E3}" dt="2017-06-29T15:01:27.463" v="1065" actId="478"/>
          <ac:grpSpMkLst>
            <pc:docMk/>
            <pc:sldMk cId="2631960207" sldId="362"/>
            <ac:grpSpMk id="29" creationId="{AB287751-ED3B-4F9D-A2BA-3256B27B6F0A}"/>
          </ac:grpSpMkLst>
        </pc:grpChg>
        <pc:grpChg chg="mod">
          <ac:chgData name="Eric Lunnin (Kforce)" userId="39584a29-d273-41cd-a0f9-2fd8cc174408" providerId="ADAL" clId="{9B8194CC-06A7-4039-A2FC-8F73473A54E3}" dt="2017-06-29T15:33:44.194" v="1309" actId="1076"/>
          <ac:grpSpMkLst>
            <pc:docMk/>
            <pc:sldMk cId="2631960207" sldId="362"/>
            <ac:grpSpMk id="17" creationId="{634D08FE-CD3C-4D19-B9E0-E893026A1EED}"/>
          </ac:grpSpMkLst>
        </pc:grpChg>
        <pc:grpChg chg="del mod">
          <ac:chgData name="Eric Lunnin (Kforce)" userId="39584a29-d273-41cd-a0f9-2fd8cc174408" providerId="ADAL" clId="{9B8194CC-06A7-4039-A2FC-8F73473A54E3}" dt="2017-06-29T15:01:36.608" v="1068" actId="478"/>
          <ac:grpSpMkLst>
            <pc:docMk/>
            <pc:sldMk cId="2631960207" sldId="362"/>
            <ac:grpSpMk id="32" creationId="{787029E9-FE4C-4118-BFE3-232AFCDB2821}"/>
          </ac:grpSpMkLst>
        </pc:grpChg>
        <pc:picChg chg="del">
          <ac:chgData name="Eric Lunnin (Kforce)" userId="39584a29-d273-41cd-a0f9-2fd8cc174408" providerId="ADAL" clId="{9B8194CC-06A7-4039-A2FC-8F73473A54E3}" dt="2017-06-29T13:14:28.769" v="759" actId="478"/>
          <ac:picMkLst>
            <pc:docMk/>
            <pc:sldMk cId="2631960207" sldId="362"/>
            <ac:picMk id="2" creationId="{00000000-0000-0000-0000-000000000000}"/>
          </ac:picMkLst>
        </pc:picChg>
        <pc:picChg chg="add del mod">
          <ac:chgData name="Eric Lunnin (Kforce)" userId="39584a29-d273-41cd-a0f9-2fd8cc174408" providerId="ADAL" clId="{9B8194CC-06A7-4039-A2FC-8F73473A54E3}" dt="2017-06-29T15:01:15.135" v="1061" actId="0"/>
          <ac:picMkLst>
            <pc:docMk/>
            <pc:sldMk cId="2631960207" sldId="362"/>
            <ac:picMk id="8" creationId="{F8ED7322-58D9-4ED1-8948-DFADF91E1179}"/>
          </ac:picMkLst>
        </pc:picChg>
        <pc:picChg chg="add del mod">
          <ac:chgData name="Eric Lunnin (Kforce)" userId="39584a29-d273-41cd-a0f9-2fd8cc174408" providerId="ADAL" clId="{9B8194CC-06A7-4039-A2FC-8F73473A54E3}" dt="2017-06-29T15:01:03.052" v="1058" actId="0"/>
          <ac:picMkLst>
            <pc:docMk/>
            <pc:sldMk cId="2631960207" sldId="362"/>
            <ac:picMk id="10" creationId="{8E6A026F-6779-4B59-AA20-EAF4BD8A0794}"/>
          </ac:picMkLst>
        </pc:picChg>
        <pc:picChg chg="add del mod">
          <ac:chgData name="Eric Lunnin (Kforce)" userId="39584a29-d273-41cd-a0f9-2fd8cc174408" providerId="ADAL" clId="{9B8194CC-06A7-4039-A2FC-8F73473A54E3}" dt="2017-06-29T15:01:34.561" v="1067" actId="0"/>
          <ac:picMkLst>
            <pc:docMk/>
            <pc:sldMk cId="2631960207" sldId="362"/>
            <ac:picMk id="16" creationId="{CFF66738-EA69-47BC-B22F-9E82C14D88A2}"/>
          </ac:picMkLst>
        </pc:picChg>
        <pc:picChg chg="add del mod">
          <ac:chgData name="Eric Lunnin (Kforce)" userId="39584a29-d273-41cd-a0f9-2fd8cc174408" providerId="ADAL" clId="{9B8194CC-06A7-4039-A2FC-8F73473A54E3}" dt="2017-06-29T15:01:25.100" v="1064" actId="0"/>
          <ac:picMkLst>
            <pc:docMk/>
            <pc:sldMk cId="2631960207" sldId="362"/>
            <ac:picMk id="6" creationId="{9BC599FA-7F55-4709-9342-C3B646824A81}"/>
          </ac:picMkLst>
        </pc:picChg>
      </pc:sldChg>
      <pc:sldChg chg="addSp delSp modSp add">
        <pc:chgData name="Eric Lunnin (Kforce)" userId="39584a29-d273-41cd-a0f9-2fd8cc174408" providerId="ADAL" clId="{9B8194CC-06A7-4039-A2FC-8F73473A54E3}" dt="2017-06-28T19:07:21.396" v="538" actId="0"/>
        <pc:sldMkLst>
          <pc:docMk/>
          <pc:sldMk cId="2906127471" sldId="363"/>
        </pc:sldMkLst>
        <pc:spChg chg="del mod topLvl">
          <ac:chgData name="Eric Lunnin (Kforce)" userId="39584a29-d273-41cd-a0f9-2fd8cc174408" providerId="ADAL" clId="{9B8194CC-06A7-4039-A2FC-8F73473A54E3}" dt="2017-06-28T19:03:32.998" v="501" actId="478"/>
          <ac:spMkLst>
            <pc:docMk/>
            <pc:sldMk cId="2906127471" sldId="363"/>
            <ac:spMk id="6" creationId="{910C3FB4-2A70-40E5-B808-280336C3A167}"/>
          </ac:spMkLst>
        </pc:spChg>
        <pc:spChg chg="mod topLvl">
          <ac:chgData name="Eric Lunnin (Kforce)" userId="39584a29-d273-41cd-a0f9-2fd8cc174408" providerId="ADAL" clId="{9B8194CC-06A7-4039-A2FC-8F73473A54E3}" dt="2017-06-28T19:03:52.878" v="503" actId="0"/>
          <ac:spMkLst>
            <pc:docMk/>
            <pc:sldMk cId="2906127471" sldId="363"/>
            <ac:spMk id="51" creationId="{B4C8DDDA-7E53-405D-9A0A-2FC89DB4F578}"/>
          </ac:spMkLst>
        </pc:spChg>
        <pc:spChg chg="mod topLvl">
          <ac:chgData name="Eric Lunnin (Kforce)" userId="39584a29-d273-41cd-a0f9-2fd8cc174408" providerId="ADAL" clId="{9B8194CC-06A7-4039-A2FC-8F73473A54E3}" dt="2017-06-28T19:04:07.379" v="505" actId="0"/>
          <ac:spMkLst>
            <pc:docMk/>
            <pc:sldMk cId="2906127471" sldId="363"/>
            <ac:spMk id="58" creationId="{E9E20189-17EF-45F7-B2BA-40CF24215B14}"/>
          </ac:spMkLst>
        </pc:spChg>
        <pc:spChg chg="mod topLvl">
          <ac:chgData name="Eric Lunnin (Kforce)" userId="39584a29-d273-41cd-a0f9-2fd8cc174408" providerId="ADAL" clId="{9B8194CC-06A7-4039-A2FC-8F73473A54E3}" dt="2017-06-28T19:07:04.724" v="533" actId="0"/>
          <ac:spMkLst>
            <pc:docMk/>
            <pc:sldMk cId="2906127471" sldId="363"/>
            <ac:spMk id="12" creationId="{2F3665FA-E69C-4899-9A7E-B96112D522C8}"/>
          </ac:spMkLst>
        </pc:spChg>
        <pc:spChg chg="mod topLvl">
          <ac:chgData name="Eric Lunnin (Kforce)" userId="39584a29-d273-41cd-a0f9-2fd8cc174408" providerId="ADAL" clId="{9B8194CC-06A7-4039-A2FC-8F73473A54E3}" dt="2017-06-28T19:04:02.286" v="504" actId="0"/>
          <ac:spMkLst>
            <pc:docMk/>
            <pc:sldMk cId="2906127471" sldId="363"/>
            <ac:spMk id="42" creationId="{E34A2061-2E45-47AE-B0AB-C47AAF51A4C9}"/>
          </ac:spMkLst>
        </pc:spChg>
        <pc:spChg chg="mod topLvl">
          <ac:chgData name="Eric Lunnin (Kforce)" userId="39584a29-d273-41cd-a0f9-2fd8cc174408" providerId="ADAL" clId="{9B8194CC-06A7-4039-A2FC-8F73473A54E3}" dt="2017-06-28T19:07:18.818" v="537" actId="0"/>
          <ac:spMkLst>
            <pc:docMk/>
            <pc:sldMk cId="2906127471" sldId="363"/>
            <ac:spMk id="11" creationId="{AC8C718F-83AC-43AE-AF56-D33F5C669EAE}"/>
          </ac:spMkLst>
        </pc:spChg>
        <pc:spChg chg="mod topLvl">
          <ac:chgData name="Eric Lunnin (Kforce)" userId="39584a29-d273-41cd-a0f9-2fd8cc174408" providerId="ADAL" clId="{9B8194CC-06A7-4039-A2FC-8F73473A54E3}" dt="2017-06-28T19:07:21.396" v="538" actId="0"/>
          <ac:spMkLst>
            <pc:docMk/>
            <pc:sldMk cId="2906127471" sldId="363"/>
            <ac:spMk id="97" creationId="{E8E7854D-4E11-43DD-9708-1867F37E26E3}"/>
          </ac:spMkLst>
        </pc:spChg>
        <pc:spChg chg="mod topLvl">
          <ac:chgData name="Eric Lunnin (Kforce)" userId="39584a29-d273-41cd-a0f9-2fd8cc174408" providerId="ADAL" clId="{9B8194CC-06A7-4039-A2FC-8F73473A54E3}" dt="2017-06-28T19:04:07.379" v="505" actId="0"/>
          <ac:spMkLst>
            <pc:docMk/>
            <pc:sldMk cId="2906127471" sldId="363"/>
            <ac:spMk id="54" creationId="{BA9EFA8C-F639-4050-9560-BD6C226ED7B6}"/>
          </ac:spMkLst>
        </pc:spChg>
        <pc:spChg chg="del mod topLvl">
          <ac:chgData name="Eric Lunnin (Kforce)" userId="39584a29-d273-41cd-a0f9-2fd8cc174408" providerId="ADAL" clId="{9B8194CC-06A7-4039-A2FC-8F73473A54E3}" dt="2017-06-28T19:05:50.545" v="528" actId="478"/>
          <ac:spMkLst>
            <pc:docMk/>
            <pc:sldMk cId="2906127471" sldId="363"/>
            <ac:spMk id="5" creationId="{ADC2DC35-CBFC-4D58-92BA-B4253376EBCF}"/>
          </ac:spMkLst>
        </pc:spChg>
        <pc:spChg chg="mod topLvl">
          <ac:chgData name="Eric Lunnin (Kforce)" userId="39584a29-d273-41cd-a0f9-2fd8cc174408" providerId="ADAL" clId="{9B8194CC-06A7-4039-A2FC-8F73473A54E3}" dt="2017-06-28T19:04:02.286" v="504" actId="0"/>
          <ac:spMkLst>
            <pc:docMk/>
            <pc:sldMk cId="2906127471" sldId="363"/>
            <ac:spMk id="44" creationId="{AA7B8D0F-74AE-4479-BC20-DE9837159C97}"/>
          </ac:spMkLst>
        </pc:spChg>
        <pc:spChg chg="mod topLvl">
          <ac:chgData name="Eric Lunnin (Kforce)" userId="39584a29-d273-41cd-a0f9-2fd8cc174408" providerId="ADAL" clId="{9B8194CC-06A7-4039-A2FC-8F73473A54E3}" dt="2017-06-28T19:04:07.379" v="505" actId="0"/>
          <ac:spMkLst>
            <pc:docMk/>
            <pc:sldMk cId="2906127471" sldId="363"/>
            <ac:spMk id="59" creationId="{D9F6B2AB-981C-4980-A63B-04896BAFBA22}"/>
          </ac:spMkLst>
        </pc:spChg>
        <pc:spChg chg="mod topLvl">
          <ac:chgData name="Eric Lunnin (Kforce)" userId="39584a29-d273-41cd-a0f9-2fd8cc174408" providerId="ADAL" clId="{9B8194CC-06A7-4039-A2FC-8F73473A54E3}" dt="2017-06-28T19:07:07.779" v="534" actId="0"/>
          <ac:spMkLst>
            <pc:docMk/>
            <pc:sldMk cId="2906127471" sldId="363"/>
            <ac:spMk id="10" creationId="{365F341E-53B1-48EC-BFCD-AD6866F6FCA1}"/>
          </ac:spMkLst>
        </pc:spChg>
        <pc:spChg chg="del mod topLvl">
          <ac:chgData name="Eric Lunnin (Kforce)" userId="39584a29-d273-41cd-a0f9-2fd8cc174408" providerId="ADAL" clId="{9B8194CC-06A7-4039-A2FC-8F73473A54E3}" dt="2017-06-28T19:03:37.526" v="502" actId="478"/>
          <ac:spMkLst>
            <pc:docMk/>
            <pc:sldMk cId="2906127471" sldId="363"/>
            <ac:spMk id="40" creationId="{442A8156-9B5E-4694-A058-A74C593990A4}"/>
          </ac:spMkLst>
        </pc:spChg>
        <pc:spChg chg="mod topLvl">
          <ac:chgData name="Eric Lunnin (Kforce)" userId="39584a29-d273-41cd-a0f9-2fd8cc174408" providerId="ADAL" clId="{9B8194CC-06A7-4039-A2FC-8F73473A54E3}" dt="2017-06-28T19:03:52.878" v="503" actId="0"/>
          <ac:spMkLst>
            <pc:docMk/>
            <pc:sldMk cId="2906127471" sldId="363"/>
            <ac:spMk id="49" creationId="{156A8278-96A3-4FAD-B8FC-7BA334FC326E}"/>
          </ac:spMkLst>
        </pc:spChg>
        <pc:spChg chg="mod topLvl">
          <ac:chgData name="Eric Lunnin (Kforce)" userId="39584a29-d273-41cd-a0f9-2fd8cc174408" providerId="ADAL" clId="{9B8194CC-06A7-4039-A2FC-8F73473A54E3}" dt="2017-06-28T19:07:18.818" v="537" actId="0"/>
          <ac:spMkLst>
            <pc:docMk/>
            <pc:sldMk cId="2906127471" sldId="363"/>
            <ac:spMk id="96" creationId="{F198DFFD-1E75-401F-9C7E-5C764690B2AF}"/>
          </ac:spMkLst>
        </pc:spChg>
        <pc:spChg chg="mod topLvl">
          <ac:chgData name="Eric Lunnin (Kforce)" userId="39584a29-d273-41cd-a0f9-2fd8cc174408" providerId="ADAL" clId="{9B8194CC-06A7-4039-A2FC-8F73473A54E3}" dt="2017-06-28T19:03:52.878" v="503" actId="0"/>
          <ac:spMkLst>
            <pc:docMk/>
            <pc:sldMk cId="2906127471" sldId="363"/>
            <ac:spMk id="53" creationId="{E1E5B766-14BB-4AF3-955D-8D45D08ABD16}"/>
          </ac:spMkLst>
        </pc:spChg>
        <pc:spChg chg="mod topLvl">
          <ac:chgData name="Eric Lunnin (Kforce)" userId="39584a29-d273-41cd-a0f9-2fd8cc174408" providerId="ADAL" clId="{9B8194CC-06A7-4039-A2FC-8F73473A54E3}" dt="2017-06-28T19:04:12.489" v="506" actId="0"/>
          <ac:spMkLst>
            <pc:docMk/>
            <pc:sldMk cId="2906127471" sldId="363"/>
            <ac:spMk id="61" creationId="{E7FB1896-7342-47F9-97CE-D12FD7B9CAE1}"/>
          </ac:spMkLst>
        </pc:spChg>
        <pc:spChg chg="mod topLvl">
          <ac:chgData name="Eric Lunnin (Kforce)" userId="39584a29-d273-41cd-a0f9-2fd8cc174408" providerId="ADAL" clId="{9B8194CC-06A7-4039-A2FC-8F73473A54E3}" dt="2017-06-28T19:07:04.724" v="533" actId="0"/>
          <ac:spMkLst>
            <pc:docMk/>
            <pc:sldMk cId="2906127471" sldId="363"/>
            <ac:spMk id="98" creationId="{056F9BCE-DDFC-46DF-A9D6-E1DD2F183DB8}"/>
          </ac:spMkLst>
        </pc:spChg>
        <pc:spChg chg="mod topLvl">
          <ac:chgData name="Eric Lunnin (Kforce)" userId="39584a29-d273-41cd-a0f9-2fd8cc174408" providerId="ADAL" clId="{9B8194CC-06A7-4039-A2FC-8F73473A54E3}" dt="2017-06-28T19:03:52.878" v="503" actId="0"/>
          <ac:spMkLst>
            <pc:docMk/>
            <pc:sldMk cId="2906127471" sldId="363"/>
            <ac:spMk id="48" creationId="{AB3E5EB8-CB95-4FA9-BC64-036824E7F817}"/>
          </ac:spMkLst>
        </pc:spChg>
        <pc:spChg chg="mod topLvl">
          <ac:chgData name="Eric Lunnin (Kforce)" userId="39584a29-d273-41cd-a0f9-2fd8cc174408" providerId="ADAL" clId="{9B8194CC-06A7-4039-A2FC-8F73473A54E3}" dt="2017-06-28T19:03:52.878" v="503" actId="0"/>
          <ac:spMkLst>
            <pc:docMk/>
            <pc:sldMk cId="2906127471" sldId="363"/>
            <ac:spMk id="50" creationId="{7FC1172E-3A95-4143-A44D-A5B893E6CD8F}"/>
          </ac:spMkLst>
        </pc:spChg>
        <pc:spChg chg="mod topLvl">
          <ac:chgData name="Eric Lunnin (Kforce)" userId="39584a29-d273-41cd-a0f9-2fd8cc174408" providerId="ADAL" clId="{9B8194CC-06A7-4039-A2FC-8F73473A54E3}" dt="2017-06-28T19:04:07.379" v="505" actId="0"/>
          <ac:spMkLst>
            <pc:docMk/>
            <pc:sldMk cId="2906127471" sldId="363"/>
            <ac:spMk id="55" creationId="{B1AB74CD-9CCD-489B-B3C1-46AEE5C4051A}"/>
          </ac:spMkLst>
        </pc:spChg>
        <pc:spChg chg="mod topLvl">
          <ac:chgData name="Eric Lunnin (Kforce)" userId="39584a29-d273-41cd-a0f9-2fd8cc174408" providerId="ADAL" clId="{9B8194CC-06A7-4039-A2FC-8F73473A54E3}" dt="2017-06-28T19:07:07.779" v="534" actId="0"/>
          <ac:spMkLst>
            <pc:docMk/>
            <pc:sldMk cId="2906127471" sldId="363"/>
            <ac:spMk id="95" creationId="{CE7A07E8-212B-4D1C-8D13-D804137B172A}"/>
          </ac:spMkLst>
        </pc:spChg>
        <pc:spChg chg="del mod topLvl">
          <ac:chgData name="Eric Lunnin (Kforce)" userId="39584a29-d273-41cd-a0f9-2fd8cc174408" providerId="ADAL" clId="{9B8194CC-06A7-4039-A2FC-8F73473A54E3}" dt="2017-06-28T19:03:37.526" v="502" actId="478"/>
          <ac:spMkLst>
            <pc:docMk/>
            <pc:sldMk cId="2906127471" sldId="363"/>
            <ac:spMk id="7" creationId="{21AE4276-8E73-459F-817A-97C4F4F73F7A}"/>
          </ac:spMkLst>
        </pc:spChg>
        <pc:spChg chg="mod topLvl">
          <ac:chgData name="Eric Lunnin (Kforce)" userId="39584a29-d273-41cd-a0f9-2fd8cc174408" providerId="ADAL" clId="{9B8194CC-06A7-4039-A2FC-8F73473A54E3}" dt="2017-06-28T19:04:02.286" v="504" actId="0"/>
          <ac:spMkLst>
            <pc:docMk/>
            <pc:sldMk cId="2906127471" sldId="363"/>
            <ac:spMk id="41" creationId="{19F0A9C6-5B22-4B43-8192-85B134BF8ED3}"/>
          </ac:spMkLst>
        </pc:spChg>
        <pc:spChg chg="del mod topLvl">
          <ac:chgData name="Eric Lunnin (Kforce)" userId="39584a29-d273-41cd-a0f9-2fd8cc174408" providerId="ADAL" clId="{9B8194CC-06A7-4039-A2FC-8F73473A54E3}" dt="2017-06-28T19:03:37.526" v="502" actId="478"/>
          <ac:spMkLst>
            <pc:docMk/>
            <pc:sldMk cId="2906127471" sldId="363"/>
            <ac:spMk id="39" creationId="{4EC3C657-B254-42B3-A079-38CD8D5F53DB}"/>
          </ac:spMkLst>
        </pc:spChg>
        <pc:spChg chg="mod topLvl">
          <ac:chgData name="Eric Lunnin (Kforce)" userId="39584a29-d273-41cd-a0f9-2fd8cc174408" providerId="ADAL" clId="{9B8194CC-06A7-4039-A2FC-8F73473A54E3}" dt="2017-06-28T19:03:52.878" v="503" actId="0"/>
          <ac:spMkLst>
            <pc:docMk/>
            <pc:sldMk cId="2906127471" sldId="363"/>
            <ac:spMk id="52" creationId="{B590399A-E512-4BB7-9609-D0116C4F3618}"/>
          </ac:spMkLst>
        </pc:spChg>
        <pc:spChg chg="del mod topLvl">
          <ac:chgData name="Eric Lunnin (Kforce)" userId="39584a29-d273-41cd-a0f9-2fd8cc174408" providerId="ADAL" clId="{9B8194CC-06A7-4039-A2FC-8F73473A54E3}" dt="2017-06-28T19:03:37.526" v="502" actId="478"/>
          <ac:spMkLst>
            <pc:docMk/>
            <pc:sldMk cId="2906127471" sldId="363"/>
            <ac:spMk id="36" creationId="{CCCD321F-1A34-4F2A-976C-D179E9BAFB96}"/>
          </ac:spMkLst>
        </pc:spChg>
        <pc:spChg chg="mod topLvl">
          <ac:chgData name="Eric Lunnin (Kforce)" userId="39584a29-d273-41cd-a0f9-2fd8cc174408" providerId="ADAL" clId="{9B8194CC-06A7-4039-A2FC-8F73473A54E3}" dt="2017-06-28T19:04:02.286" v="504" actId="0"/>
          <ac:spMkLst>
            <pc:docMk/>
            <pc:sldMk cId="2906127471" sldId="363"/>
            <ac:spMk id="46" creationId="{09E7B32C-040B-4032-BCD7-B603D1164B2B}"/>
          </ac:spMkLst>
        </pc:spChg>
        <pc:spChg chg="mod topLvl">
          <ac:chgData name="Eric Lunnin (Kforce)" userId="39584a29-d273-41cd-a0f9-2fd8cc174408" providerId="ADAL" clId="{9B8194CC-06A7-4039-A2FC-8F73473A54E3}" dt="2017-06-28T19:04:02.286" v="504" actId="0"/>
          <ac:spMkLst>
            <pc:docMk/>
            <pc:sldMk cId="2906127471" sldId="363"/>
            <ac:spMk id="43" creationId="{069DF35A-170B-4EF7-96D5-0F9054D1B4E4}"/>
          </ac:spMkLst>
        </pc:spChg>
        <pc:spChg chg="mod topLvl">
          <ac:chgData name="Eric Lunnin (Kforce)" userId="39584a29-d273-41cd-a0f9-2fd8cc174408" providerId="ADAL" clId="{9B8194CC-06A7-4039-A2FC-8F73473A54E3}" dt="2017-06-28T19:04:02.286" v="504" actId="0"/>
          <ac:spMkLst>
            <pc:docMk/>
            <pc:sldMk cId="2906127471" sldId="363"/>
            <ac:spMk id="45" creationId="{9D2F5236-92A3-4E60-BF13-7594009A1AA9}"/>
          </ac:spMkLst>
        </pc:spChg>
        <pc:spChg chg="mod topLvl">
          <ac:chgData name="Eric Lunnin (Kforce)" userId="39584a29-d273-41cd-a0f9-2fd8cc174408" providerId="ADAL" clId="{9B8194CC-06A7-4039-A2FC-8F73473A54E3}" dt="2017-06-28T19:04:07.379" v="505" actId="0"/>
          <ac:spMkLst>
            <pc:docMk/>
            <pc:sldMk cId="2906127471" sldId="363"/>
            <ac:spMk id="56" creationId="{23CE78FD-0DB9-48BF-9FBA-CA0D68483C67}"/>
          </ac:spMkLst>
        </pc:spChg>
        <pc:spChg chg="mod topLvl">
          <ac:chgData name="Eric Lunnin (Kforce)" userId="39584a29-d273-41cd-a0f9-2fd8cc174408" providerId="ADAL" clId="{9B8194CC-06A7-4039-A2FC-8F73473A54E3}" dt="2017-06-28T19:07:21.396" v="538" actId="0"/>
          <ac:spMkLst>
            <pc:docMk/>
            <pc:sldMk cId="2906127471" sldId="363"/>
            <ac:spMk id="13" creationId="{ECE0776C-8EBC-4C9E-8AC7-7B48E9F7AA0C}"/>
          </ac:spMkLst>
        </pc:spChg>
        <pc:spChg chg="mod topLvl">
          <ac:chgData name="Eric Lunnin (Kforce)" userId="39584a29-d273-41cd-a0f9-2fd8cc174408" providerId="ADAL" clId="{9B8194CC-06A7-4039-A2FC-8F73473A54E3}" dt="2017-06-28T19:04:07.379" v="505" actId="0"/>
          <ac:spMkLst>
            <pc:docMk/>
            <pc:sldMk cId="2906127471" sldId="363"/>
            <ac:spMk id="57" creationId="{1CFDB20F-4DAA-4C8D-887F-FAFD372C9787}"/>
          </ac:spMkLst>
        </pc:spChg>
        <pc:spChg chg="mod topLvl">
          <ac:chgData name="Eric Lunnin (Kforce)" userId="39584a29-d273-41cd-a0f9-2fd8cc174408" providerId="ADAL" clId="{9B8194CC-06A7-4039-A2FC-8F73473A54E3}" dt="2017-06-28T19:04:07.379" v="505" actId="0"/>
          <ac:spMkLst>
            <pc:docMk/>
            <pc:sldMk cId="2906127471" sldId="363"/>
            <ac:spMk id="60" creationId="{B88F03DA-423C-48C7-BF96-18B831C81C8C}"/>
          </ac:spMkLst>
        </pc:spChg>
        <pc:spChg chg="mod topLvl">
          <ac:chgData name="Eric Lunnin (Kforce)" userId="39584a29-d273-41cd-a0f9-2fd8cc174408" providerId="ADAL" clId="{9B8194CC-06A7-4039-A2FC-8F73473A54E3}" dt="2017-06-28T19:04:12.489" v="506" actId="0"/>
          <ac:spMkLst>
            <pc:docMk/>
            <pc:sldMk cId="2906127471" sldId="363"/>
            <ac:spMk id="62" creationId="{3D2C336B-A019-41C4-8470-1DAD81588455}"/>
          </ac:spMkLst>
        </pc:spChg>
        <pc:spChg chg="mod topLvl">
          <ac:chgData name="Eric Lunnin (Kforce)" userId="39584a29-d273-41cd-a0f9-2fd8cc174408" providerId="ADAL" clId="{9B8194CC-06A7-4039-A2FC-8F73473A54E3}" dt="2017-06-28T19:03:52.878" v="503" actId="0"/>
          <ac:spMkLst>
            <pc:docMk/>
            <pc:sldMk cId="2906127471" sldId="363"/>
            <ac:spMk id="47" creationId="{BE642124-D945-40DB-97A4-E52773769318}"/>
          </ac:spMkLst>
        </pc:spChg>
        <pc:grpChg chg="del">
          <ac:chgData name="Eric Lunnin (Kforce)" userId="39584a29-d273-41cd-a0f9-2fd8cc174408" providerId="ADAL" clId="{9B8194CC-06A7-4039-A2FC-8F73473A54E3}" dt="2017-06-28T19:00:38.340" v="362" actId="0"/>
          <ac:grpSpMkLst>
            <pc:docMk/>
            <pc:sldMk cId="2906127471" sldId="363"/>
            <ac:grpSpMk id="99" creationId="{4E9448FC-624C-4297-93B0-B185E3DEB3B9}"/>
          </ac:grpSpMkLst>
        </pc:grpChg>
        <pc:grpChg chg="add mod">
          <ac:chgData name="Eric Lunnin (Kforce)" userId="39584a29-d273-41cd-a0f9-2fd8cc174408" providerId="ADAL" clId="{9B8194CC-06A7-4039-A2FC-8F73473A54E3}" dt="2017-06-28T19:07:21.396" v="538" actId="0"/>
          <ac:grpSpMkLst>
            <pc:docMk/>
            <pc:sldMk cId="2906127471" sldId="363"/>
            <ac:grpSpMk id="72" creationId="{4AA79842-2939-46F0-95CF-B362F3421A99}"/>
          </ac:grpSpMkLst>
        </pc:grpChg>
        <pc:grpChg chg="del mod topLvl">
          <ac:chgData name="Eric Lunnin (Kforce)" userId="39584a29-d273-41cd-a0f9-2fd8cc174408" providerId="ADAL" clId="{9B8194CC-06A7-4039-A2FC-8F73473A54E3}" dt="2017-06-28T19:00:47.433" v="363" actId="478"/>
          <ac:grpSpMkLst>
            <pc:docMk/>
            <pc:sldMk cId="2906127471" sldId="363"/>
            <ac:grpSpMk id="37" creationId="{A7E0B970-3CB9-45D3-B0F4-8F9C0D03820A}"/>
          </ac:grpSpMkLst>
        </pc:grpChg>
        <pc:grpChg chg="add mod">
          <ac:chgData name="Eric Lunnin (Kforce)" userId="39584a29-d273-41cd-a0f9-2fd8cc174408" providerId="ADAL" clId="{9B8194CC-06A7-4039-A2FC-8F73473A54E3}" dt="2017-06-28T19:07:04.724" v="533" actId="0"/>
          <ac:grpSpMkLst>
            <pc:docMk/>
            <pc:sldMk cId="2906127471" sldId="363"/>
            <ac:grpSpMk id="66" creationId="{50CACCCC-AE17-4FA2-BF73-D074B9AC26CE}"/>
          </ac:grpSpMkLst>
        </pc:grpChg>
        <pc:grpChg chg="del">
          <ac:chgData name="Eric Lunnin (Kforce)" userId="39584a29-d273-41cd-a0f9-2fd8cc174408" providerId="ADAL" clId="{9B8194CC-06A7-4039-A2FC-8F73473A54E3}" dt="2017-06-28T19:00:38.340" v="362" actId="0"/>
          <ac:grpSpMkLst>
            <pc:docMk/>
            <pc:sldMk cId="2906127471" sldId="363"/>
            <ac:grpSpMk id="101" creationId="{0E181717-DCD0-4B23-BAC4-9C5A7383763F}"/>
          </ac:grpSpMkLst>
        </pc:grpChg>
        <pc:grpChg chg="add mod">
          <ac:chgData name="Eric Lunnin (Kforce)" userId="39584a29-d273-41cd-a0f9-2fd8cc174408" providerId="ADAL" clId="{9B8194CC-06A7-4039-A2FC-8F73473A54E3}" dt="2017-06-28T19:07:18.818" v="537" actId="0"/>
          <ac:grpSpMkLst>
            <pc:docMk/>
            <pc:sldMk cId="2906127471" sldId="363"/>
            <ac:grpSpMk id="71" creationId="{BF39318E-C412-44FE-BE7B-293D401EAA5D}"/>
          </ac:grpSpMkLst>
        </pc:grpChg>
        <pc:grpChg chg="del mod topLvl">
          <ac:chgData name="Eric Lunnin (Kforce)" userId="39584a29-d273-41cd-a0f9-2fd8cc174408" providerId="ADAL" clId="{9B8194CC-06A7-4039-A2FC-8F73473A54E3}" dt="2017-06-28T19:00:47.433" v="363" actId="478"/>
          <ac:grpSpMkLst>
            <pc:docMk/>
            <pc:sldMk cId="2906127471" sldId="363"/>
            <ac:grpSpMk id="38" creationId="{174F7697-541F-4DEB-AF77-B4397728D2DE}"/>
          </ac:grpSpMkLst>
        </pc:grpChg>
        <pc:grpChg chg="add mod">
          <ac:chgData name="Eric Lunnin (Kforce)" userId="39584a29-d273-41cd-a0f9-2fd8cc174408" providerId="ADAL" clId="{9B8194CC-06A7-4039-A2FC-8F73473A54E3}" dt="2017-06-28T19:07:13.614" v="536" actId="0"/>
          <ac:grpSpMkLst>
            <pc:docMk/>
            <pc:sldMk cId="2906127471" sldId="363"/>
            <ac:grpSpMk id="70" creationId="{63E5CF3A-CD7A-4E3F-ADF0-C73B4B47CA0A}"/>
          </ac:grpSpMkLst>
        </pc:grpChg>
        <pc:grpChg chg="add mod">
          <ac:chgData name="Eric Lunnin (Kforce)" userId="39584a29-d273-41cd-a0f9-2fd8cc174408" providerId="ADAL" clId="{9B8194CC-06A7-4039-A2FC-8F73473A54E3}" dt="2017-06-28T19:07:07.779" v="534" actId="0"/>
          <ac:grpSpMkLst>
            <pc:docMk/>
            <pc:sldMk cId="2906127471" sldId="363"/>
            <ac:grpSpMk id="63" creationId="{1E0A8A38-4B2D-4C2D-915B-7BD4221E4674}"/>
          </ac:grpSpMkLst>
        </pc:grpChg>
        <pc:grpChg chg="del mod topLvl">
          <ac:chgData name="Eric Lunnin (Kforce)" userId="39584a29-d273-41cd-a0f9-2fd8cc174408" providerId="ADAL" clId="{9B8194CC-06A7-4039-A2FC-8F73473A54E3}" dt="2017-06-28T19:00:47.433" v="363" actId="478"/>
          <ac:grpSpMkLst>
            <pc:docMk/>
            <pc:sldMk cId="2906127471" sldId="363"/>
            <ac:grpSpMk id="92" creationId="{DFB0B56B-36FD-4CAD-9640-6C9F79FFE31E}"/>
          </ac:grpSpMkLst>
        </pc:grpChg>
        <pc:grpChg chg="del">
          <ac:chgData name="Eric Lunnin (Kforce)" userId="39584a29-d273-41cd-a0f9-2fd8cc174408" providerId="ADAL" clId="{9B8194CC-06A7-4039-A2FC-8F73473A54E3}" dt="2017-06-28T19:00:38.340" v="362" actId="0"/>
          <ac:grpSpMkLst>
            <pc:docMk/>
            <pc:sldMk cId="2906127471" sldId="363"/>
            <ac:grpSpMk id="100" creationId="{CB7DBD19-FCBB-48C7-B2A8-36CAD5072A34}"/>
          </ac:grpSpMkLst>
        </pc:grpChg>
        <pc:grpChg chg="del mod topLvl">
          <ac:chgData name="Eric Lunnin (Kforce)" userId="39584a29-d273-41cd-a0f9-2fd8cc174408" providerId="ADAL" clId="{9B8194CC-06A7-4039-A2FC-8F73473A54E3}" dt="2017-06-28T19:00:47.433" v="363" actId="478"/>
          <ac:grpSpMkLst>
            <pc:docMk/>
            <pc:sldMk cId="2906127471" sldId="363"/>
            <ac:grpSpMk id="91" creationId="{DED124BA-9CC6-4DC8-9DAE-F817BCC903E5}"/>
          </ac:grpSpMkLst>
        </pc:grpChg>
        <pc:grpChg chg="add mod">
          <ac:chgData name="Eric Lunnin (Kforce)" userId="39584a29-d273-41cd-a0f9-2fd8cc174408" providerId="ADAL" clId="{9B8194CC-06A7-4039-A2FC-8F73473A54E3}" dt="2017-06-28T19:05:44.077" v="527" actId="0"/>
          <ac:grpSpMkLst>
            <pc:docMk/>
            <pc:sldMk cId="2906127471" sldId="363"/>
            <ac:grpSpMk id="67" creationId="{92A582E8-F337-443D-8628-C662970DF25A}"/>
          </ac:grpSpMkLst>
        </pc:grpChg>
        <pc:grpChg chg="del mod">
          <ac:chgData name="Eric Lunnin (Kforce)" userId="39584a29-d273-41cd-a0f9-2fd8cc174408" providerId="ADAL" clId="{9B8194CC-06A7-4039-A2FC-8F73473A54E3}" dt="2017-06-28T19:03:30.390" v="500" actId="0"/>
          <ac:grpSpMkLst>
            <pc:docMk/>
            <pc:sldMk cId="2906127471" sldId="363"/>
            <ac:grpSpMk id="4" creationId="{6049DB3A-1636-42C7-A1DF-A28435AA3EA0}"/>
          </ac:grpSpMkLst>
        </pc:grpChg>
        <pc:grpChg chg="add mod">
          <ac:chgData name="Eric Lunnin (Kforce)" userId="39584a29-d273-41cd-a0f9-2fd8cc174408" providerId="ADAL" clId="{9B8194CC-06A7-4039-A2FC-8F73473A54E3}" dt="2017-06-28T19:07:07.779" v="534" actId="0"/>
          <ac:grpSpMkLst>
            <pc:docMk/>
            <pc:sldMk cId="2906127471" sldId="363"/>
            <ac:grpSpMk id="69" creationId="{2CBD96DC-0FEF-434F-872F-94846DC9FF62}"/>
          </ac:grpSpMkLst>
        </pc:grpChg>
        <pc:grpChg chg="add mod">
          <ac:chgData name="Eric Lunnin (Kforce)" userId="39584a29-d273-41cd-a0f9-2fd8cc174408" providerId="ADAL" clId="{9B8194CC-06A7-4039-A2FC-8F73473A54E3}" dt="2017-06-28T19:07:21.396" v="538" actId="0"/>
          <ac:grpSpMkLst>
            <pc:docMk/>
            <pc:sldMk cId="2906127471" sldId="363"/>
            <ac:grpSpMk id="65" creationId="{9D5D87A7-EDDB-45BC-B0CC-991DD6A4FF9A}"/>
          </ac:grpSpMkLst>
        </pc:grpChg>
        <pc:grpChg chg="add mod">
          <ac:chgData name="Eric Lunnin (Kforce)" userId="39584a29-d273-41cd-a0f9-2fd8cc174408" providerId="ADAL" clId="{9B8194CC-06A7-4039-A2FC-8F73473A54E3}" dt="2017-06-28T19:07:04.724" v="533" actId="0"/>
          <ac:grpSpMkLst>
            <pc:docMk/>
            <pc:sldMk cId="2906127471" sldId="363"/>
            <ac:grpSpMk id="68" creationId="{E74A3B5B-6E04-42E9-93D0-92926B78BB12}"/>
          </ac:grpSpMkLst>
        </pc:grpChg>
        <pc:grpChg chg="del">
          <ac:chgData name="Eric Lunnin (Kforce)" userId="39584a29-d273-41cd-a0f9-2fd8cc174408" providerId="ADAL" clId="{9B8194CC-06A7-4039-A2FC-8F73473A54E3}" dt="2017-06-28T19:00:38.340" v="362" actId="0"/>
          <ac:grpSpMkLst>
            <pc:docMk/>
            <pc:sldMk cId="2906127471" sldId="363"/>
            <ac:grpSpMk id="102" creationId="{1D5CAC4E-03DC-4656-B1B7-8296102CB802}"/>
          </ac:grpSpMkLst>
        </pc:grpChg>
        <pc:grpChg chg="add mod">
          <ac:chgData name="Eric Lunnin (Kforce)" userId="39584a29-d273-41cd-a0f9-2fd8cc174408" providerId="ADAL" clId="{9B8194CC-06A7-4039-A2FC-8F73473A54E3}" dt="2017-06-28T19:07:18.818" v="537" actId="0"/>
          <ac:grpSpMkLst>
            <pc:docMk/>
            <pc:sldMk cId="2906127471" sldId="363"/>
            <ac:grpSpMk id="64" creationId="{91B36904-108E-4DA6-9A36-D48A1EA1F627}"/>
          </ac:grpSpMkLst>
        </pc:grpChg>
        <pc:picChg chg="add del mod">
          <ac:chgData name="Eric Lunnin (Kforce)" userId="39584a29-d273-41cd-a0f9-2fd8cc174408" providerId="ADAL" clId="{9B8194CC-06A7-4039-A2FC-8F73473A54E3}" dt="2017-06-28T19:03:28.054" v="499" actId="0"/>
          <ac:picMkLst>
            <pc:docMk/>
            <pc:sldMk cId="2906127471" sldId="363"/>
            <ac:picMk id="3" creationId="{A23C5814-834E-4D30-8838-086562E63639}"/>
          </ac:picMkLst>
        </pc:picChg>
      </pc:sldChg>
      <pc:sldMasterChg chg="delSldLayout modSldLayout">
        <pc:chgData name="Eric Lunnin (Kforce)" userId="39584a29-d273-41cd-a0f9-2fd8cc174408" providerId="ADAL" clId="{9B8194CC-06A7-4039-A2FC-8F73473A54E3}" dt="2017-06-28T17:53:41.356" v="153" actId="0"/>
        <pc:sldMasterMkLst>
          <pc:docMk/>
          <pc:sldMasterMk cId="4275354062" sldId="2147483660"/>
        </pc:sldMasterMkLst>
        <pc:sldLayoutChg chg="modSp">
          <pc:sldLayoutMkLst>
            <pc:docMk/>
            <pc:sldMasterMk cId="4275354062" sldId="2147483660"/>
            <pc:sldLayoutMk cId="1927721364" sldId="2147483661"/>
          </pc:sldLayoutMkLst>
          <pc:spChg chg="mod">
            <ac:spMkLst>
              <pc:docMk/>
              <pc:sldMasterMk cId="4275354062" sldId="2147483660"/>
              <pc:sldLayoutMk cId="1927721364" sldId="2147483661"/>
              <ac:spMk id="8" creationId="{00000000-0000-0000-0000-000000000000}"/>
            </ac:spMkLst>
          </pc:spChg>
          <pc:spChg chg="mod">
            <ac:spMkLst>
              <pc:docMk/>
              <pc:sldMasterMk cId="4275354062" sldId="2147483660"/>
              <pc:sldLayoutMk cId="1927721364" sldId="2147483661"/>
              <ac:spMk id="11" creationId="{00000000-0000-0000-0000-000000000000}"/>
            </ac:spMkLst>
          </pc:spChg>
          <pc:spChg chg="mod">
            <ac:spMkLst>
              <pc:docMk/>
              <pc:sldMasterMk cId="4275354062" sldId="2147483660"/>
              <pc:sldLayoutMk cId="1927721364" sldId="2147483661"/>
              <ac:spMk id="2" creationId="{00000000-0000-0000-0000-000000000000}"/>
            </ac:spMkLst>
          </pc:spChg>
          <pc:spChg chg="mod">
            <ac:spMkLst>
              <pc:docMk/>
              <pc:sldMasterMk cId="4275354062" sldId="2147483660"/>
              <pc:sldLayoutMk cId="1927721364" sldId="2147483661"/>
              <ac:spMk id="7" creationId="{00000000-0000-0000-0000-000000000000}"/>
            </ac:spMkLst>
          </pc:spChg>
          <pc:picChg chg="mod">
            <ac:picMkLst>
              <pc:docMk/>
              <pc:sldMasterMk cId="4275354062" sldId="2147483660"/>
              <pc:sldLayoutMk cId="1927721364" sldId="2147483661"/>
              <ac:picMk id="14" creationId="{00000000-0000-0000-0000-000000000000}"/>
            </ac:picMkLst>
          </pc:picChg>
          <pc:cxnChg chg="mod">
            <ac:cxnSpMkLst>
              <pc:docMk/>
              <pc:sldMasterMk cId="4275354062" sldId="2147483660"/>
              <pc:sldLayoutMk cId="1927721364" sldId="2147483661"/>
              <ac:cxnSpMk id="12" creationId="{00000000-0000-0000-0000-000000000000}"/>
            </ac:cxnSpMkLst>
          </pc:cxnChg>
        </pc:sldLayoutChg>
        <pc:sldLayoutChg chg="del">
          <pc:sldLayoutMkLst>
            <pc:docMk/>
            <pc:sldMasterMk cId="4275354062" sldId="2147483660"/>
            <pc:sldLayoutMk cId="1713406036" sldId="2147483680"/>
          </pc:sldLayoutMkLst>
        </pc:sldLayoutChg>
        <pc:sldLayoutChg chg="del">
          <pc:sldLayoutMkLst>
            <pc:docMk/>
            <pc:sldMasterMk cId="4275354062" sldId="2147483660"/>
            <pc:sldLayoutMk cId="784295032" sldId="2147483685"/>
          </pc:sldLayoutMkLst>
        </pc:sldLayoutChg>
        <pc:sldLayoutChg chg="modSp">
          <pc:sldLayoutMkLst>
            <pc:docMk/>
            <pc:sldMasterMk cId="4275354062" sldId="2147483660"/>
            <pc:sldLayoutMk cId="1280598806" sldId="2147483689"/>
          </pc:sldLayoutMkLst>
          <pc:picChg chg="mod">
            <ac:picMkLst>
              <pc:docMk/>
              <pc:sldMasterMk cId="4275354062" sldId="2147483660"/>
              <pc:sldLayoutMk cId="1280598806" sldId="2147483689"/>
              <ac:picMk id="13" creationId="{00000000-0000-0000-0000-000000000000}"/>
            </ac:picMkLst>
          </pc:picChg>
        </pc:sldLayoutChg>
      </pc:sldMasterChg>
    </pc:docChg>
  </pc:docChgLst>
  <pc:docChgLst>
    <pc:chgData name="Eric Lunnin (Kforce)" userId="39584a29-d273-41cd-a0f9-2fd8cc174408" providerId="ADAL" clId="{6F3BBF42-998A-47B5-8AD5-DC7968025A82}"/>
    <pc:docChg chg="undo custSel delSld modSld sldOrd">
      <pc:chgData name="Eric Lunnin (Kforce)" userId="39584a29-d273-41cd-a0f9-2fd8cc174408" providerId="ADAL" clId="{6F3BBF42-998A-47B5-8AD5-DC7968025A82}" dt="2017-06-16T17:32:56.351" v="1048" actId="1038"/>
      <pc:docMkLst>
        <pc:docMk/>
      </pc:docMkLst>
      <pc:sldChg chg="addSp delSp modSp">
        <pc:chgData name="Eric Lunnin (Kforce)" userId="39584a29-d273-41cd-a0f9-2fd8cc174408" providerId="ADAL" clId="{6F3BBF42-998A-47B5-8AD5-DC7968025A82}" dt="2017-06-16T15:18:37.320" v="473" actId="1076"/>
        <pc:sldMkLst>
          <pc:docMk/>
          <pc:sldMk cId="600123174" sldId="323"/>
        </pc:sldMkLst>
        <pc:spChg chg="del">
          <ac:chgData name="Eric Lunnin (Kforce)" userId="39584a29-d273-41cd-a0f9-2fd8cc174408" providerId="ADAL" clId="{6F3BBF42-998A-47B5-8AD5-DC7968025A82}" dt="2017-06-15T17:44:24.111" v="322" actId="478"/>
          <ac:spMkLst>
            <pc:docMk/>
            <pc:sldMk cId="600123174" sldId="323"/>
            <ac:spMk id="9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09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09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09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9"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9"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1" creationId="{00000000-0000-0000-0000-000000000000}"/>
          </ac:spMkLst>
        </pc:spChg>
        <pc:spChg chg="add mod">
          <ac:chgData name="Eric Lunnin (Kforce)" userId="39584a29-d273-41cd-a0f9-2fd8cc174408" providerId="ADAL" clId="{6F3BBF42-998A-47B5-8AD5-DC7968025A82}" dt="2017-06-16T15:18:37.320" v="473" actId="1076"/>
          <ac:spMkLst>
            <pc:docMk/>
            <pc:sldMk cId="600123174" sldId="323"/>
            <ac:spMk id="57" creationId="{5731A9EF-A38D-4499-91A0-8A1916FAC0CB}"/>
          </ac:spMkLst>
        </pc:spChg>
        <pc:spChg chg="del mod topLvl">
          <ac:chgData name="Eric Lunnin (Kforce)" userId="39584a29-d273-41cd-a0f9-2fd8cc174408" providerId="ADAL" clId="{6F3BBF42-998A-47B5-8AD5-DC7968025A82}" dt="2017-06-15T17:44:24.111" v="322" actId="478"/>
          <ac:spMkLst>
            <pc:docMk/>
            <pc:sldMk cId="600123174" sldId="323"/>
            <ac:spMk id="1119"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8" creationId="{00000000-0000-0000-0000-000000000000}"/>
          </ac:spMkLst>
        </pc:spChg>
        <pc:spChg chg="add mod">
          <ac:chgData name="Eric Lunnin (Kforce)" userId="39584a29-d273-41cd-a0f9-2fd8cc174408" providerId="ADAL" clId="{6F3BBF42-998A-47B5-8AD5-DC7968025A82}" dt="2017-06-16T15:18:37.320" v="473" actId="1076"/>
          <ac:spMkLst>
            <pc:docMk/>
            <pc:sldMk cId="600123174" sldId="323"/>
            <ac:spMk id="58" creationId="{87D9939F-9B5B-416E-A296-0F86D3A0C88C}"/>
          </ac:spMkLst>
        </pc:spChg>
        <pc:spChg chg="del mod topLvl">
          <ac:chgData name="Eric Lunnin (Kforce)" userId="39584a29-d273-41cd-a0f9-2fd8cc174408" providerId="ADAL" clId="{6F3BBF42-998A-47B5-8AD5-DC7968025A82}" dt="2017-06-15T17:44:24.111" v="322" actId="478"/>
          <ac:spMkLst>
            <pc:docMk/>
            <pc:sldMk cId="600123174" sldId="323"/>
            <ac:spMk id="9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9"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099" creationId="{00000000-0000-0000-0000-000000000000}"/>
          </ac:spMkLst>
        </pc:spChg>
        <pc:grpChg chg="del">
          <ac:chgData name="Eric Lunnin (Kforce)" userId="39584a29-d273-41cd-a0f9-2fd8cc174408" providerId="ADAL" clId="{6F3BBF42-998A-47B5-8AD5-DC7968025A82}" dt="2017-06-15T17:21:39.071" v="62" actId="0"/>
          <ac:grpSpMkLst>
            <pc:docMk/>
            <pc:sldMk cId="600123174" sldId="323"/>
            <ac:grpSpMk id="73" creationId="{00000000-0000-0000-0000-000000000000}"/>
          </ac:grpSpMkLst>
        </pc:grpChg>
        <pc:picChg chg="add mod">
          <ac:chgData name="Eric Lunnin (Kforce)" userId="39584a29-d273-41cd-a0f9-2fd8cc174408" providerId="ADAL" clId="{6F3BBF42-998A-47B5-8AD5-DC7968025A82}" dt="2017-06-16T15:15:16.398" v="377" actId="14100"/>
          <ac:picMkLst>
            <pc:docMk/>
            <pc:sldMk cId="600123174" sldId="323"/>
            <ac:picMk id="3" creationId="{29C06C0C-FBAB-4AED-B5B0-64FF84F2C66B}"/>
          </ac:picMkLst>
        </pc:picChg>
      </pc:sldChg>
      <pc:sldChg chg="addSp delSp modSp del">
        <pc:chgData name="Eric Lunnin (Kforce)" userId="39584a29-d273-41cd-a0f9-2fd8cc174408" providerId="ADAL" clId="{6F3BBF42-998A-47B5-8AD5-DC7968025A82}" dt="2017-06-16T17:03:42.324" v="1021" actId="2696"/>
        <pc:sldMkLst>
          <pc:docMk/>
          <pc:sldMk cId="48784191" sldId="332"/>
        </pc:sldMkLst>
        <pc:spChg chg="mod">
          <ac:chgData name="Eric Lunnin (Kforce)" userId="39584a29-d273-41cd-a0f9-2fd8cc174408" providerId="ADAL" clId="{6F3BBF42-998A-47B5-8AD5-DC7968025A82}" dt="2017-06-16T15:25:42.272" v="566" actId="20577"/>
          <ac:spMkLst>
            <pc:docMk/>
            <pc:sldMk cId="48784191" sldId="332"/>
            <ac:spMk id="114" creationId="{00000000-0000-0000-0000-000000000000}"/>
          </ac:spMkLst>
        </pc:spChg>
        <pc:spChg chg="del">
          <ac:chgData name="Eric Lunnin (Kforce)" userId="39584a29-d273-41cd-a0f9-2fd8cc174408" providerId="ADAL" clId="{6F3BBF42-998A-47B5-8AD5-DC7968025A82}" dt="2017-06-16T15:25:57.054" v="569" actId="478"/>
          <ac:spMkLst>
            <pc:docMk/>
            <pc:sldMk cId="48784191" sldId="332"/>
            <ac:spMk id="7" creationId="{00000000-0000-0000-0000-000000000000}"/>
          </ac:spMkLst>
        </pc:spChg>
        <pc:spChg chg="add del">
          <ac:chgData name="Eric Lunnin (Kforce)" userId="39584a29-d273-41cd-a0f9-2fd8cc174408" providerId="ADAL" clId="{6F3BBF42-998A-47B5-8AD5-DC7968025A82}" dt="2017-06-16T15:25:57.054" v="569" actId="478"/>
          <ac:spMkLst>
            <pc:docMk/>
            <pc:sldMk cId="48784191" sldId="332"/>
            <ac:spMk id="6" creationId="{00000000-0000-0000-0000-000000000000}"/>
          </ac:spMkLst>
        </pc:spChg>
        <pc:spChg chg="del">
          <ac:chgData name="Eric Lunnin (Kforce)" userId="39584a29-d273-41cd-a0f9-2fd8cc174408" providerId="ADAL" clId="{6F3BBF42-998A-47B5-8AD5-DC7968025A82}" dt="2017-06-16T15:58:18.060" v="570" actId="478"/>
          <ac:spMkLst>
            <pc:docMk/>
            <pc:sldMk cId="48784191" sldId="332"/>
            <ac:spMk id="3" creationId="{00000000-0000-0000-0000-000000000000}"/>
          </ac:spMkLst>
        </pc:spChg>
        <pc:grpChg chg="del">
          <ac:chgData name="Eric Lunnin (Kforce)" userId="39584a29-d273-41cd-a0f9-2fd8cc174408" providerId="ADAL" clId="{6F3BBF42-998A-47B5-8AD5-DC7968025A82}" dt="2017-06-16T15:25:57.054" v="569" actId="478"/>
          <ac:grpSpMkLst>
            <pc:docMk/>
            <pc:sldMk cId="48784191" sldId="332"/>
            <ac:grpSpMk id="2" creationId="{00000000-0000-0000-0000-000000000000}"/>
          </ac:grpSpMkLst>
        </pc:grpChg>
        <pc:grpChg chg="del">
          <ac:chgData name="Eric Lunnin (Kforce)" userId="39584a29-d273-41cd-a0f9-2fd8cc174408" providerId="ADAL" clId="{6F3BBF42-998A-47B5-8AD5-DC7968025A82}" dt="2017-06-16T15:25:57.054" v="569" actId="478"/>
          <ac:grpSpMkLst>
            <pc:docMk/>
            <pc:sldMk cId="48784191" sldId="332"/>
            <ac:grpSpMk id="221" creationId="{00000000-0000-0000-0000-000000000000}"/>
          </ac:grpSpMkLst>
        </pc:grpChg>
      </pc:sldChg>
      <pc:sldChg chg="modSp">
        <pc:chgData name="Eric Lunnin (Kforce)" userId="39584a29-d273-41cd-a0f9-2fd8cc174408" providerId="ADAL" clId="{6F3BBF42-998A-47B5-8AD5-DC7968025A82}" dt="2017-06-16T15:19:24.178" v="519" actId="20577"/>
        <pc:sldMkLst>
          <pc:docMk/>
          <pc:sldMk cId="3539485425" sldId="336"/>
        </pc:sldMkLst>
        <pc:spChg chg="mod">
          <ac:chgData name="Eric Lunnin (Kforce)" userId="39584a29-d273-41cd-a0f9-2fd8cc174408" providerId="ADAL" clId="{6F3BBF42-998A-47B5-8AD5-DC7968025A82}" dt="2017-06-16T15:19:24.178" v="519" actId="20577"/>
          <ac:spMkLst>
            <pc:docMk/>
            <pc:sldMk cId="3539485425" sldId="336"/>
            <ac:spMk id="2" creationId="{00000000-0000-0000-0000-000000000000}"/>
          </ac:spMkLst>
        </pc:spChg>
      </pc:sldChg>
      <pc:sldChg chg="del">
        <pc:chgData name="Eric Lunnin (Kforce)" userId="39584a29-d273-41cd-a0f9-2fd8cc174408" providerId="ADAL" clId="{6F3BBF42-998A-47B5-8AD5-DC7968025A82}" dt="2017-06-16T15:18:59.054" v="474" actId="2696"/>
        <pc:sldMkLst>
          <pc:docMk/>
          <pc:sldMk cId="1970435868" sldId="356"/>
        </pc:sldMkLst>
      </pc:sldChg>
      <pc:sldChg chg="addSp delSp modSp">
        <pc:chgData name="Eric Lunnin (Kforce)" userId="39584a29-d273-41cd-a0f9-2fd8cc174408" providerId="ADAL" clId="{6F3BBF42-998A-47B5-8AD5-DC7968025A82}" dt="2017-06-15T17:36:59.042" v="321" actId="692"/>
        <pc:sldMkLst>
          <pc:docMk/>
          <pc:sldMk cId="2358773170" sldId="361"/>
        </pc:sldMkLst>
        <pc:spChg chg="mod topLvl">
          <ac:chgData name="Eric Lunnin (Kforce)" userId="39584a29-d273-41cd-a0f9-2fd8cc174408" providerId="ADAL" clId="{6F3BBF42-998A-47B5-8AD5-DC7968025A82}" dt="2017-06-15T16:42:48.250" v="16" actId="0"/>
          <ac:spMkLst>
            <pc:docMk/>
            <pc:sldMk cId="2358773170" sldId="361"/>
            <ac:spMk id="25" creationId="{728D83F8-C4F7-4D02-A412-7309CDA6903E}"/>
          </ac:spMkLst>
        </pc:spChg>
        <pc:spChg chg="mod topLvl">
          <ac:chgData name="Eric Lunnin (Kforce)" userId="39584a29-d273-41cd-a0f9-2fd8cc174408" providerId="ADAL" clId="{6F3BBF42-998A-47B5-8AD5-DC7968025A82}" dt="2017-06-15T17:36:59.042" v="321" actId="692"/>
          <ac:spMkLst>
            <pc:docMk/>
            <pc:sldMk cId="2358773170" sldId="361"/>
            <ac:spMk id="12" creationId="{2F3665FA-E69C-4899-9A7E-B96112D522C8}"/>
          </ac:spMkLst>
        </pc:spChg>
        <pc:spChg chg="mod topLvl">
          <ac:chgData name="Eric Lunnin (Kforce)" userId="39584a29-d273-41cd-a0f9-2fd8cc174408" providerId="ADAL" clId="{6F3BBF42-998A-47B5-8AD5-DC7968025A82}" dt="2017-06-15T16:42:48.250" v="16" actId="0"/>
          <ac:spMkLst>
            <pc:docMk/>
            <pc:sldMk cId="2358773170" sldId="361"/>
            <ac:spMk id="23" creationId="{71C9830D-F6BB-43B1-A4F1-EC154DFC573C}"/>
          </ac:spMkLst>
        </pc:spChg>
        <pc:spChg chg="mod topLvl">
          <ac:chgData name="Eric Lunnin (Kforce)" userId="39584a29-d273-41cd-a0f9-2fd8cc174408" providerId="ADAL" clId="{6F3BBF42-998A-47B5-8AD5-DC7968025A82}" dt="2017-06-15T16:42:33.252" v="14" actId="0"/>
          <ac:spMkLst>
            <pc:docMk/>
            <pc:sldMk cId="2358773170" sldId="361"/>
            <ac:spMk id="20" creationId="{5F4CDDD5-44D6-4E40-9D59-13B951B2F3F2}"/>
          </ac:spMkLst>
        </pc:spChg>
        <pc:spChg chg="mod topLvl">
          <ac:chgData name="Eric Lunnin (Kforce)" userId="39584a29-d273-41cd-a0f9-2fd8cc174408" providerId="ADAL" clId="{6F3BBF42-998A-47B5-8AD5-DC7968025A82}" dt="2017-06-15T16:42:48.250" v="16" actId="0"/>
          <ac:spMkLst>
            <pc:docMk/>
            <pc:sldMk cId="2358773170" sldId="361"/>
            <ac:spMk id="22" creationId="{F035AAC6-EB08-4EF4-BC27-E7BD67603C8D}"/>
          </ac:spMkLst>
        </pc:spChg>
        <pc:spChg chg="mod topLvl">
          <ac:chgData name="Eric Lunnin (Kforce)" userId="39584a29-d273-41cd-a0f9-2fd8cc174408" providerId="ADAL" clId="{6F3BBF42-998A-47B5-8AD5-DC7968025A82}" dt="2017-06-15T17:26:25.521" v="168" actId="14100"/>
          <ac:spMkLst>
            <pc:docMk/>
            <pc:sldMk cId="2358773170" sldId="361"/>
            <ac:spMk id="9" creationId="{6EF35745-464E-4888-8BB2-80385B616DB1}"/>
          </ac:spMkLst>
        </pc:spChg>
        <pc:spChg chg="mod topLvl">
          <ac:chgData name="Eric Lunnin (Kforce)" userId="39584a29-d273-41cd-a0f9-2fd8cc174408" providerId="ADAL" clId="{6F3BBF42-998A-47B5-8AD5-DC7968025A82}" dt="2017-06-15T16:42:33.252" v="14" actId="0"/>
          <ac:spMkLst>
            <pc:docMk/>
            <pc:sldMk cId="2358773170" sldId="361"/>
            <ac:spMk id="18" creationId="{AC9AE41E-B5B0-4A9F-8420-14E87012E3D9}"/>
          </ac:spMkLst>
        </pc:spChg>
        <pc:spChg chg="mod topLvl">
          <ac:chgData name="Eric Lunnin (Kforce)" userId="39584a29-d273-41cd-a0f9-2fd8cc174408" providerId="ADAL" clId="{6F3BBF42-998A-47B5-8AD5-DC7968025A82}" dt="2017-06-15T16:42:24.272" v="13" actId="0"/>
          <ac:spMkLst>
            <pc:docMk/>
            <pc:sldMk cId="2358773170" sldId="361"/>
            <ac:spMk id="33" creationId="{866AF3E9-D73B-47A5-ACC3-BD7F904493FC}"/>
          </ac:spMkLst>
        </pc:spChg>
        <pc:spChg chg="mod topLvl">
          <ac:chgData name="Eric Lunnin (Kforce)" userId="39584a29-d273-41cd-a0f9-2fd8cc174408" providerId="ADAL" clId="{6F3BBF42-998A-47B5-8AD5-DC7968025A82}" dt="2017-06-15T16:42:38.385" v="15" actId="0"/>
          <ac:spMkLst>
            <pc:docMk/>
            <pc:sldMk cId="2358773170" sldId="361"/>
            <ac:spMk id="15" creationId="{2D96D882-7883-4D1A-94A8-1B9DF825618D}"/>
          </ac:spMkLst>
        </pc:spChg>
        <pc:spChg chg="mod topLvl">
          <ac:chgData name="Eric Lunnin (Kforce)" userId="39584a29-d273-41cd-a0f9-2fd8cc174408" providerId="ADAL" clId="{6F3BBF42-998A-47B5-8AD5-DC7968025A82}" dt="2017-06-15T17:35:44.161" v="300" actId="692"/>
          <ac:spMkLst>
            <pc:docMk/>
            <pc:sldMk cId="2358773170" sldId="361"/>
            <ac:spMk id="11" creationId="{AC8C718F-83AC-43AE-AF56-D33F5C669EAE}"/>
          </ac:spMkLst>
        </pc:spChg>
        <pc:spChg chg="mod topLvl">
          <ac:chgData name="Eric Lunnin (Kforce)" userId="39584a29-d273-41cd-a0f9-2fd8cc174408" providerId="ADAL" clId="{6F3BBF42-998A-47B5-8AD5-DC7968025A82}" dt="2017-06-15T16:42:48.250" v="16" actId="0"/>
          <ac:spMkLst>
            <pc:docMk/>
            <pc:sldMk cId="2358773170" sldId="361"/>
            <ac:spMk id="26" creationId="{B2FAAE1D-5C37-47D9-86CF-B7E5B484C3B5}"/>
          </ac:spMkLst>
        </pc:spChg>
        <pc:spChg chg="mod topLvl">
          <ac:chgData name="Eric Lunnin (Kforce)" userId="39584a29-d273-41cd-a0f9-2fd8cc174408" providerId="ADAL" clId="{6F3BBF42-998A-47B5-8AD5-DC7968025A82}" dt="2017-06-15T16:42:38.385" v="15" actId="0"/>
          <ac:spMkLst>
            <pc:docMk/>
            <pc:sldMk cId="2358773170" sldId="361"/>
            <ac:spMk id="16" creationId="{FA2ED414-5EEA-452A-B99A-5E312789A611}"/>
          </ac:spMkLst>
        </pc:spChg>
        <pc:spChg chg="add mod">
          <ac:chgData name="Eric Lunnin (Kforce)" userId="39584a29-d273-41cd-a0f9-2fd8cc174408" providerId="ADAL" clId="{6F3BBF42-998A-47B5-8AD5-DC7968025A82}" dt="2017-06-15T17:31:41.826" v="283" actId="0"/>
          <ac:spMkLst>
            <pc:docMk/>
            <pc:sldMk cId="2358773170" sldId="361"/>
            <ac:spMk id="97" creationId="{E8E7854D-4E11-43DD-9708-1867F37E26E3}"/>
          </ac:spMkLst>
        </pc:spChg>
        <pc:spChg chg="add mod">
          <ac:chgData name="Eric Lunnin (Kforce)" userId="39584a29-d273-41cd-a0f9-2fd8cc174408" providerId="ADAL" clId="{6F3BBF42-998A-47B5-8AD5-DC7968025A82}" dt="2017-06-15T17:31:34.903" v="281" actId="0"/>
          <ac:spMkLst>
            <pc:docMk/>
            <pc:sldMk cId="2358773170" sldId="361"/>
            <ac:spMk id="95" creationId="{CE7A07E8-212B-4D1C-8D13-D804137B172A}"/>
          </ac:spMkLst>
        </pc:spChg>
        <pc:spChg chg="mod topLvl">
          <ac:chgData name="Eric Lunnin (Kforce)" userId="39584a29-d273-41cd-a0f9-2fd8cc174408" providerId="ADAL" clId="{6F3BBF42-998A-47B5-8AD5-DC7968025A82}" dt="2017-06-15T16:42:48.250" v="16" actId="0"/>
          <ac:spMkLst>
            <pc:docMk/>
            <pc:sldMk cId="2358773170" sldId="361"/>
            <ac:spMk id="27" creationId="{ABCA2473-4665-4C28-B3CC-F8C1E023F731}"/>
          </ac:spMkLst>
        </pc:spChg>
        <pc:spChg chg="mod topLvl">
          <ac:chgData name="Eric Lunnin (Kforce)" userId="39584a29-d273-41cd-a0f9-2fd8cc174408" providerId="ADAL" clId="{6F3BBF42-998A-47B5-8AD5-DC7968025A82}" dt="2017-06-15T16:42:33.252" v="14" actId="0"/>
          <ac:spMkLst>
            <pc:docMk/>
            <pc:sldMk cId="2358773170" sldId="361"/>
            <ac:spMk id="19" creationId="{55087E9A-A9B5-4C35-850C-4B0754BFDD83}"/>
          </ac:spMkLst>
        </pc:spChg>
        <pc:spChg chg="mod topLvl">
          <ac:chgData name="Eric Lunnin (Kforce)" userId="39584a29-d273-41cd-a0f9-2fd8cc174408" providerId="ADAL" clId="{6F3BBF42-998A-47B5-8AD5-DC7968025A82}" dt="2017-06-15T16:42:24.272" v="13" actId="0"/>
          <ac:spMkLst>
            <pc:docMk/>
            <pc:sldMk cId="2358773170" sldId="361"/>
            <ac:spMk id="30" creationId="{2A7D48E0-2D10-4AB6-8F37-759AE7629827}"/>
          </ac:spMkLst>
        </pc:spChg>
        <pc:spChg chg="mod topLvl">
          <ac:chgData name="Eric Lunnin (Kforce)" userId="39584a29-d273-41cd-a0f9-2fd8cc174408" providerId="ADAL" clId="{6F3BBF42-998A-47B5-8AD5-DC7968025A82}" dt="2017-06-15T17:35:11.688" v="291" actId="692"/>
          <ac:spMkLst>
            <pc:docMk/>
            <pc:sldMk cId="2358773170" sldId="361"/>
            <ac:spMk id="10" creationId="{365F341E-53B1-48EC-BFCD-AD6866F6FCA1}"/>
          </ac:spMkLst>
        </pc:spChg>
        <pc:spChg chg="del">
          <ac:chgData name="Eric Lunnin (Kforce)" userId="39584a29-d273-41cd-a0f9-2fd8cc174408" providerId="ADAL" clId="{6F3BBF42-998A-47B5-8AD5-DC7968025A82}" dt="2017-06-15T16:40:31.720" v="2" actId="478"/>
          <ac:spMkLst>
            <pc:docMk/>
            <pc:sldMk cId="2358773170" sldId="361"/>
            <ac:spMk id="4" creationId="{00000000-0000-0000-0000-000000000000}"/>
          </ac:spMkLst>
        </pc:spChg>
        <pc:spChg chg="mod topLvl">
          <ac:chgData name="Eric Lunnin (Kforce)" userId="39584a29-d273-41cd-a0f9-2fd8cc174408" providerId="ADAL" clId="{6F3BBF42-998A-47B5-8AD5-DC7968025A82}" dt="2017-06-15T16:42:24.272" v="13" actId="0"/>
          <ac:spMkLst>
            <pc:docMk/>
            <pc:sldMk cId="2358773170" sldId="361"/>
            <ac:spMk id="32" creationId="{4378D895-3D76-44B7-B742-6E406F248FFF}"/>
          </ac:spMkLst>
        </pc:spChg>
        <pc:spChg chg="mod topLvl">
          <ac:chgData name="Eric Lunnin (Kforce)" userId="39584a29-d273-41cd-a0f9-2fd8cc174408" providerId="ADAL" clId="{6F3BBF42-998A-47B5-8AD5-DC7968025A82}" dt="2017-06-15T16:42:38.385" v="15" actId="0"/>
          <ac:spMkLst>
            <pc:docMk/>
            <pc:sldMk cId="2358773170" sldId="361"/>
            <ac:spMk id="14" creationId="{C56B87B7-F6B8-4F8B-996F-13C5B72F6BD9}"/>
          </ac:spMkLst>
        </pc:spChg>
        <pc:spChg chg="mod topLvl">
          <ac:chgData name="Eric Lunnin (Kforce)" userId="39584a29-d273-41cd-a0f9-2fd8cc174408" providerId="ADAL" clId="{6F3BBF42-998A-47B5-8AD5-DC7968025A82}" dt="2017-06-15T16:42:48.250" v="16" actId="0"/>
          <ac:spMkLst>
            <pc:docMk/>
            <pc:sldMk cId="2358773170" sldId="361"/>
            <ac:spMk id="24" creationId="{FA3DBF23-DE45-4654-AA7D-FC0278A12F96}"/>
          </ac:spMkLst>
        </pc:spChg>
        <pc:spChg chg="del">
          <ac:chgData name="Eric Lunnin (Kforce)" userId="39584a29-d273-41cd-a0f9-2fd8cc174408" providerId="ADAL" clId="{6F3BBF42-998A-47B5-8AD5-DC7968025A82}" dt="2017-06-15T16:40:20.589" v="0" actId="478"/>
          <ac:spMkLst>
            <pc:docMk/>
            <pc:sldMk cId="2358773170" sldId="361"/>
            <ac:spMk id="36" creationId="{00000000-0000-0000-0000-000000000000}"/>
          </ac:spMkLst>
        </pc:spChg>
        <pc:spChg chg="mod topLvl">
          <ac:chgData name="Eric Lunnin (Kforce)" userId="39584a29-d273-41cd-a0f9-2fd8cc174408" providerId="ADAL" clId="{6F3BBF42-998A-47B5-8AD5-DC7968025A82}" dt="2017-06-15T16:41:42.798" v="8" actId="0"/>
          <ac:spMkLst>
            <pc:docMk/>
            <pc:sldMk cId="2358773170" sldId="361"/>
            <ac:spMk id="8" creationId="{33B72855-0BEB-46D8-B076-A3A2FE962757}"/>
          </ac:spMkLst>
        </pc:spChg>
        <pc:spChg chg="mod topLvl">
          <ac:chgData name="Eric Lunnin (Kforce)" userId="39584a29-d273-41cd-a0f9-2fd8cc174408" providerId="ADAL" clId="{6F3BBF42-998A-47B5-8AD5-DC7968025A82}" dt="2017-06-15T16:42:48.250" v="16" actId="0"/>
          <ac:spMkLst>
            <pc:docMk/>
            <pc:sldMk cId="2358773170" sldId="361"/>
            <ac:spMk id="28" creationId="{BAE075E8-56B6-40C8-8C91-FFCF21F26130}"/>
          </ac:spMkLst>
        </pc:spChg>
        <pc:spChg chg="add mod">
          <ac:chgData name="Eric Lunnin (Kforce)" userId="39584a29-d273-41cd-a0f9-2fd8cc174408" providerId="ADAL" clId="{6F3BBF42-998A-47B5-8AD5-DC7968025A82}" dt="2017-06-15T17:31:38.245" v="282" actId="0"/>
          <ac:spMkLst>
            <pc:docMk/>
            <pc:sldMk cId="2358773170" sldId="361"/>
            <ac:spMk id="96" creationId="{F198DFFD-1E75-401F-9C7E-5C764690B2AF}"/>
          </ac:spMkLst>
        </pc:spChg>
        <pc:spChg chg="mod topLvl">
          <ac:chgData name="Eric Lunnin (Kforce)" userId="39584a29-d273-41cd-a0f9-2fd8cc174408" providerId="ADAL" clId="{6F3BBF42-998A-47B5-8AD5-DC7968025A82}" dt="2017-06-15T16:42:24.272" v="13" actId="0"/>
          <ac:spMkLst>
            <pc:docMk/>
            <pc:sldMk cId="2358773170" sldId="361"/>
            <ac:spMk id="29" creationId="{AD9B8FB4-F531-466F-8735-14FB0433A644}"/>
          </ac:spMkLst>
        </pc:spChg>
        <pc:spChg chg="add del mod topLvl">
          <ac:chgData name="Eric Lunnin (Kforce)" userId="39584a29-d273-41cd-a0f9-2fd8cc174408" providerId="ADAL" clId="{6F3BBF42-998A-47B5-8AD5-DC7968025A82}" dt="2017-06-15T17:36:09.584" v="312" actId="692"/>
          <ac:spMkLst>
            <pc:docMk/>
            <pc:sldMk cId="2358773170" sldId="361"/>
            <ac:spMk id="13" creationId="{ECE0776C-8EBC-4C9E-8AC7-7B48E9F7AA0C}"/>
          </ac:spMkLst>
        </pc:spChg>
        <pc:spChg chg="add mod">
          <ac:chgData name="Eric Lunnin (Kforce)" userId="39584a29-d273-41cd-a0f9-2fd8cc174408" providerId="ADAL" clId="{6F3BBF42-998A-47B5-8AD5-DC7968025A82}" dt="2017-06-15T16:44:36.117" v="61" actId="20577"/>
          <ac:spMkLst>
            <pc:docMk/>
            <pc:sldMk cId="2358773170" sldId="361"/>
            <ac:spMk id="94" creationId="{6014003C-E756-47D4-B71F-BD99AA007981}"/>
          </ac:spMkLst>
        </pc:spChg>
        <pc:spChg chg="mod topLvl">
          <ac:chgData name="Eric Lunnin (Kforce)" userId="39584a29-d273-41cd-a0f9-2fd8cc174408" providerId="ADAL" clId="{6F3BBF42-998A-47B5-8AD5-DC7968025A82}" dt="2017-06-15T16:42:48.250" v="16" actId="0"/>
          <ac:spMkLst>
            <pc:docMk/>
            <pc:sldMk cId="2358773170" sldId="361"/>
            <ac:spMk id="21" creationId="{E8909F31-B6F4-498F-A0B4-B6C4BDF30953}"/>
          </ac:spMkLst>
        </pc:spChg>
        <pc:spChg chg="mod topLvl">
          <ac:chgData name="Eric Lunnin (Kforce)" userId="39584a29-d273-41cd-a0f9-2fd8cc174408" providerId="ADAL" clId="{6F3BBF42-998A-47B5-8AD5-DC7968025A82}" dt="2017-06-15T16:42:24.272" v="13" actId="0"/>
          <ac:spMkLst>
            <pc:docMk/>
            <pc:sldMk cId="2358773170" sldId="361"/>
            <ac:spMk id="34" creationId="{432EECFC-5998-4F8B-9699-16BC38AE4ED7}"/>
          </ac:spMkLst>
        </pc:spChg>
        <pc:spChg chg="add mod">
          <ac:chgData name="Eric Lunnin (Kforce)" userId="39584a29-d273-41cd-a0f9-2fd8cc174408" providerId="ADAL" clId="{6F3BBF42-998A-47B5-8AD5-DC7968025A82}" dt="2017-06-15T17:31:45.073" v="284" actId="0"/>
          <ac:spMkLst>
            <pc:docMk/>
            <pc:sldMk cId="2358773170" sldId="361"/>
            <ac:spMk id="98" creationId="{056F9BCE-DDFC-46DF-A9D6-E1DD2F183DB8}"/>
          </ac:spMkLst>
        </pc:spChg>
        <pc:spChg chg="mod topLvl">
          <ac:chgData name="Eric Lunnin (Kforce)" userId="39584a29-d273-41cd-a0f9-2fd8cc174408" providerId="ADAL" clId="{6F3BBF42-998A-47B5-8AD5-DC7968025A82}" dt="2017-06-15T16:42:24.272" v="13" actId="0"/>
          <ac:spMkLst>
            <pc:docMk/>
            <pc:sldMk cId="2358773170" sldId="361"/>
            <ac:spMk id="31" creationId="{93D0548A-CD4B-4A67-B738-D4AEB5C42AA9}"/>
          </ac:spMkLst>
        </pc:spChg>
        <pc:spChg chg="mod topLvl">
          <ac:chgData name="Eric Lunnin (Kforce)" userId="39584a29-d273-41cd-a0f9-2fd8cc174408" providerId="ADAL" clId="{6F3BBF42-998A-47B5-8AD5-DC7968025A82}" dt="2017-06-15T16:42:24.272" v="13" actId="0"/>
          <ac:spMkLst>
            <pc:docMk/>
            <pc:sldMk cId="2358773170" sldId="361"/>
            <ac:spMk id="35" creationId="{BAF0E182-6E82-48ED-80E3-E0DA27A79CE1}"/>
          </ac:spMkLst>
        </pc:spChg>
        <pc:spChg chg="mod topLvl">
          <ac:chgData name="Eric Lunnin (Kforce)" userId="39584a29-d273-41cd-a0f9-2fd8cc174408" providerId="ADAL" clId="{6F3BBF42-998A-47B5-8AD5-DC7968025A82}" dt="2017-06-15T16:42:38.385" v="15" actId="0"/>
          <ac:spMkLst>
            <pc:docMk/>
            <pc:sldMk cId="2358773170" sldId="361"/>
            <ac:spMk id="17" creationId="{D2D2B666-EDC9-445F-94CF-0BA700EC7169}"/>
          </ac:spMkLst>
        </pc:spChg>
        <pc:spChg chg="del">
          <ac:chgData name="Eric Lunnin (Kforce)" userId="39584a29-d273-41cd-a0f9-2fd8cc174408" providerId="ADAL" clId="{6F3BBF42-998A-47B5-8AD5-DC7968025A82}" dt="2017-06-15T16:40:29.684" v="1" actId="478"/>
          <ac:spMkLst>
            <pc:docMk/>
            <pc:sldMk cId="2358773170" sldId="361"/>
            <ac:spMk id="5" creationId="{00000000-0000-0000-0000-000000000000}"/>
          </ac:spMkLst>
        </pc:spChg>
        <pc:grpChg chg="add mod">
          <ac:chgData name="Eric Lunnin (Kforce)" userId="39584a29-d273-41cd-a0f9-2fd8cc174408" providerId="ADAL" clId="{6F3BBF42-998A-47B5-8AD5-DC7968025A82}" dt="2017-06-15T17:31:45.073" v="284" actId="0"/>
          <ac:grpSpMkLst>
            <pc:docMk/>
            <pc:sldMk cId="2358773170" sldId="361"/>
            <ac:grpSpMk id="92" creationId="{DFB0B56B-36FD-4CAD-9640-6C9F79FFE31E}"/>
          </ac:grpSpMkLst>
        </pc:grpChg>
        <pc:grpChg chg="add mod">
          <ac:chgData name="Eric Lunnin (Kforce)" userId="39584a29-d273-41cd-a0f9-2fd8cc174408" providerId="ADAL" clId="{6F3BBF42-998A-47B5-8AD5-DC7968025A82}" dt="2017-06-15T17:31:45.073" v="284" actId="0"/>
          <ac:grpSpMkLst>
            <pc:docMk/>
            <pc:sldMk cId="2358773170" sldId="361"/>
            <ac:grpSpMk id="102" creationId="{1D5CAC4E-03DC-4656-B1B7-8296102CB802}"/>
          </ac:grpSpMkLst>
        </pc:grpChg>
        <pc:grpChg chg="add mod">
          <ac:chgData name="Eric Lunnin (Kforce)" userId="39584a29-d273-41cd-a0f9-2fd8cc174408" providerId="ADAL" clId="{6F3BBF42-998A-47B5-8AD5-DC7968025A82}" dt="2017-06-15T17:31:34.903" v="281" actId="0"/>
          <ac:grpSpMkLst>
            <pc:docMk/>
            <pc:sldMk cId="2358773170" sldId="361"/>
            <ac:grpSpMk id="99" creationId="{4E9448FC-624C-4297-93B0-B185E3DEB3B9}"/>
          </ac:grpSpMkLst>
        </pc:grpChg>
        <pc:grpChg chg="add mod">
          <ac:chgData name="Eric Lunnin (Kforce)" userId="39584a29-d273-41cd-a0f9-2fd8cc174408" providerId="ADAL" clId="{6F3BBF42-998A-47B5-8AD5-DC7968025A82}" dt="2017-06-15T17:35:57.547" v="303" actId="0"/>
          <ac:grpSpMkLst>
            <pc:docMk/>
            <pc:sldMk cId="2358773170" sldId="361"/>
            <ac:grpSpMk id="101" creationId="{0E181717-DCD0-4B23-BAC4-9C5A7383763F}"/>
          </ac:grpSpMkLst>
        </pc:grpChg>
        <pc:grpChg chg="add mod">
          <ac:chgData name="Eric Lunnin (Kforce)" userId="39584a29-d273-41cd-a0f9-2fd8cc174408" providerId="ADAL" clId="{6F3BBF42-998A-47B5-8AD5-DC7968025A82}" dt="2017-06-15T17:31:38.245" v="282" actId="0"/>
          <ac:grpSpMkLst>
            <pc:docMk/>
            <pc:sldMk cId="2358773170" sldId="361"/>
            <ac:grpSpMk id="38" creationId="{174F7697-541F-4DEB-AF77-B4397728D2DE}"/>
          </ac:grpSpMkLst>
        </pc:grpChg>
        <pc:grpChg chg="del mod">
          <ac:chgData name="Eric Lunnin (Kforce)" userId="39584a29-d273-41cd-a0f9-2fd8cc174408" providerId="ADAL" clId="{6F3BBF42-998A-47B5-8AD5-DC7968025A82}" dt="2017-06-15T16:41:42.798" v="8" actId="0"/>
          <ac:grpSpMkLst>
            <pc:docMk/>
            <pc:sldMk cId="2358773170" sldId="361"/>
            <ac:grpSpMk id="7" creationId="{601D2EBC-85D4-4F36-B458-0A7205E032D9}"/>
          </ac:grpSpMkLst>
        </pc:grpChg>
        <pc:grpChg chg="del">
          <ac:chgData name="Eric Lunnin (Kforce)" userId="39584a29-d273-41cd-a0f9-2fd8cc174408" providerId="ADAL" clId="{6F3BBF42-998A-47B5-8AD5-DC7968025A82}" dt="2017-06-15T16:40:29.684" v="1" actId="478"/>
          <ac:grpSpMkLst>
            <pc:docMk/>
            <pc:sldMk cId="2358773170" sldId="361"/>
            <ac:grpSpMk id="6" creationId="{00000000-0000-0000-0000-000000000000}"/>
          </ac:grpSpMkLst>
        </pc:grpChg>
        <pc:grpChg chg="add mod">
          <ac:chgData name="Eric Lunnin (Kforce)" userId="39584a29-d273-41cd-a0f9-2fd8cc174408" providerId="ADAL" clId="{6F3BBF42-998A-47B5-8AD5-DC7968025A82}" dt="2017-06-15T17:31:34.903" v="281" actId="0"/>
          <ac:grpSpMkLst>
            <pc:docMk/>
            <pc:sldMk cId="2358773170" sldId="361"/>
            <ac:grpSpMk id="37" creationId="{A7E0B970-3CB9-45D3-B0F4-8F9C0D03820A}"/>
          </ac:grpSpMkLst>
        </pc:grpChg>
        <pc:grpChg chg="add mod">
          <ac:chgData name="Eric Lunnin (Kforce)" userId="39584a29-d273-41cd-a0f9-2fd8cc174408" providerId="ADAL" clId="{6F3BBF42-998A-47B5-8AD5-DC7968025A82}" dt="2017-06-15T17:31:41.826" v="283" actId="0"/>
          <ac:grpSpMkLst>
            <pc:docMk/>
            <pc:sldMk cId="2358773170" sldId="361"/>
            <ac:grpSpMk id="91" creationId="{DED124BA-9CC6-4DC8-9DAE-F817BCC903E5}"/>
          </ac:grpSpMkLst>
        </pc:grpChg>
        <pc:grpChg chg="add mod">
          <ac:chgData name="Eric Lunnin (Kforce)" userId="39584a29-d273-41cd-a0f9-2fd8cc174408" providerId="ADAL" clId="{6F3BBF42-998A-47B5-8AD5-DC7968025A82}" dt="2017-06-15T17:31:38.245" v="282" actId="0"/>
          <ac:grpSpMkLst>
            <pc:docMk/>
            <pc:sldMk cId="2358773170" sldId="361"/>
            <ac:grpSpMk id="100" creationId="{CB7DBD19-FCBB-48C7-B2A8-36CAD5072A34}"/>
          </ac:grpSpMkLst>
        </pc:grpChg>
        <pc:picChg chg="add del mod">
          <ac:chgData name="Eric Lunnin (Kforce)" userId="39584a29-d273-41cd-a0f9-2fd8cc174408" providerId="ADAL" clId="{6F3BBF42-998A-47B5-8AD5-DC7968025A82}" dt="2017-06-15T16:41:42.018" v="7" actId="0"/>
          <ac:picMkLst>
            <pc:docMk/>
            <pc:sldMk cId="2358773170" sldId="361"/>
            <ac:picMk id="3" creationId="{652FF7B2-6486-4C8E-B2BF-B633B0936418}"/>
          </ac:picMkLst>
        </pc:picChg>
        <pc:picChg chg="add del">
          <ac:chgData name="Eric Lunnin (Kforce)" userId="39584a29-d273-41cd-a0f9-2fd8cc174408" providerId="ADAL" clId="{6F3BBF42-998A-47B5-8AD5-DC7968025A82}" dt="2017-06-15T16:43:55.768" v="19" actId="0"/>
          <ac:picMkLst>
            <pc:docMk/>
            <pc:sldMk cId="2358773170" sldId="361"/>
            <ac:picMk id="93" creationId="{2E0E6779-B4E8-48FB-B3CB-EEF3EDFAE632}"/>
          </ac:picMkLst>
        </pc:picChg>
      </pc:sldChg>
      <pc:sldChg chg="addSp delSp modSp ord">
        <pc:chgData name="Eric Lunnin (Kforce)" userId="39584a29-d273-41cd-a0f9-2fd8cc174408" providerId="ADAL" clId="{6F3BBF42-998A-47B5-8AD5-DC7968025A82}" dt="2017-06-16T17:32:56.351" v="1048" actId="1038"/>
        <pc:sldMkLst>
          <pc:docMk/>
          <pc:sldMk cId="2631960207" sldId="362"/>
        </pc:sldMkLst>
        <pc:spChg chg="mod">
          <ac:chgData name="Eric Lunnin (Kforce)" userId="39584a29-d273-41cd-a0f9-2fd8cc174408" providerId="ADAL" clId="{6F3BBF42-998A-47B5-8AD5-DC7968025A82}" dt="2017-06-16T17:03:21.767" v="963" actId="0"/>
          <ac:spMkLst>
            <pc:docMk/>
            <pc:sldMk cId="2631960207" sldId="362"/>
            <ac:spMk id="11" creationId="{00000000-0000-0000-0000-000000000000}"/>
          </ac:spMkLst>
        </pc:spChg>
        <pc:spChg chg="mod">
          <ac:chgData name="Eric Lunnin (Kforce)" userId="39584a29-d273-41cd-a0f9-2fd8cc174408" providerId="ADAL" clId="{6F3BBF42-998A-47B5-8AD5-DC7968025A82}" dt="2017-06-16T17:32:24.917" v="1025" actId="403"/>
          <ac:spMkLst>
            <pc:docMk/>
            <pc:sldMk cId="2631960207" sldId="362"/>
            <ac:spMk id="35" creationId="{00000000-0000-0000-0000-000000000000}"/>
          </ac:spMkLst>
        </pc:spChg>
        <pc:spChg chg="del">
          <ac:chgData name="Eric Lunnin (Kforce)" userId="39584a29-d273-41cd-a0f9-2fd8cc174408" providerId="ADAL" clId="{6F3BBF42-998A-47B5-8AD5-DC7968025A82}" dt="2017-06-16T17:03:18.718" v="962" actId="478"/>
          <ac:spMkLst>
            <pc:docMk/>
            <pc:sldMk cId="2631960207" sldId="362"/>
            <ac:spMk id="10" creationId="{00000000-0000-0000-0000-000000000000}"/>
          </ac:spMkLst>
        </pc:spChg>
        <pc:spChg chg="mod">
          <ac:chgData name="Eric Lunnin (Kforce)" userId="39584a29-d273-41cd-a0f9-2fd8cc174408" providerId="ADAL" clId="{6F3BBF42-998A-47B5-8AD5-DC7968025A82}" dt="2017-06-16T17:32:24.917" v="1025" actId="403"/>
          <ac:spMkLst>
            <pc:docMk/>
            <pc:sldMk cId="2631960207" sldId="362"/>
            <ac:spMk id="33" creationId="{00000000-0000-0000-0000-000000000000}"/>
          </ac:spMkLst>
        </pc:spChg>
        <pc:spChg chg="mod">
          <ac:chgData name="Eric Lunnin (Kforce)" userId="39584a29-d273-41cd-a0f9-2fd8cc174408" providerId="ADAL" clId="{6F3BBF42-998A-47B5-8AD5-DC7968025A82}" dt="2017-06-16T17:32:49.172" v="1040" actId="1038"/>
          <ac:spMkLst>
            <pc:docMk/>
            <pc:sldMk cId="2631960207" sldId="362"/>
            <ac:spMk id="34" creationId="{00000000-0000-0000-0000-000000000000}"/>
          </ac:spMkLst>
        </pc:spChg>
        <pc:spChg chg="mod">
          <ac:chgData name="Eric Lunnin (Kforce)" userId="39584a29-d273-41cd-a0f9-2fd8cc174408" providerId="ADAL" clId="{6F3BBF42-998A-47B5-8AD5-DC7968025A82}" dt="2017-06-16T17:32:35.944" v="1030" actId="1036"/>
          <ac:spMkLst>
            <pc:docMk/>
            <pc:sldMk cId="2631960207" sldId="362"/>
            <ac:spMk id="3" creationId="{00000000-0000-0000-0000-000000000000}"/>
          </ac:spMkLst>
        </pc:spChg>
        <pc:spChg chg="mod">
          <ac:chgData name="Eric Lunnin (Kforce)" userId="39584a29-d273-41cd-a0f9-2fd8cc174408" providerId="ADAL" clId="{6F3BBF42-998A-47B5-8AD5-DC7968025A82}" dt="2017-06-16T17:32:56.351" v="1048" actId="1038"/>
          <ac:spMkLst>
            <pc:docMk/>
            <pc:sldMk cId="2631960207" sldId="362"/>
            <ac:spMk id="36" creationId="{00000000-0000-0000-0000-000000000000}"/>
          </ac:spMkLst>
        </pc:spChg>
        <pc:picChg chg="mod">
          <ac:chgData name="Eric Lunnin (Kforce)" userId="39584a29-d273-41cd-a0f9-2fd8cc174408" providerId="ADAL" clId="{6F3BBF42-998A-47B5-8AD5-DC7968025A82}" dt="2017-06-16T17:32:12.939" v="1024" actId="0"/>
          <ac:picMkLst>
            <pc:docMk/>
            <pc:sldMk cId="2631960207" sldId="362"/>
            <ac:picMk id="2" creationId="{00000000-0000-0000-0000-000000000000}"/>
          </ac:picMkLst>
        </pc:picChg>
        <pc:picChg chg="add del">
          <ac:chgData name="Eric Lunnin (Kforce)" userId="39584a29-d273-41cd-a0f9-2fd8cc174408" providerId="ADAL" clId="{6F3BBF42-998A-47B5-8AD5-DC7968025A82}" dt="2017-06-16T17:14:21.787" v="1023" actId="478"/>
          <ac:picMkLst>
            <pc:docMk/>
            <pc:sldMk cId="2631960207" sldId="362"/>
            <ac:picMk id="4" creationId="{6BE4B3C2-362E-46D9-93AB-1E40333828E0}"/>
          </ac:picMkLst>
        </pc:picChg>
      </pc:sldChg>
    </pc:docChg>
  </pc:docChgLst>
  <pc:docChgLst>
    <pc:chgData name="Eric Lunnin (Kforce)" userId="39584a29-d273-41cd-a0f9-2fd8cc174408" providerId="ADAL" clId="{D0B36464-132C-4214-BF99-BB14A28367FE}"/>
    <pc:docChg chg="undo custSel delSld modSld modMainMaster">
      <pc:chgData name="Eric Lunnin (Kforce)" userId="39584a29-d273-41cd-a0f9-2fd8cc174408" providerId="ADAL" clId="{D0B36464-132C-4214-BF99-BB14A28367FE}" dt="2017-06-23T17:58:56.796" v="2887" actId="313"/>
      <pc:docMkLst>
        <pc:docMk/>
      </pc:docMkLst>
      <pc:sldChg chg="modSp">
        <pc:chgData name="Eric Lunnin (Kforce)" userId="39584a29-d273-41cd-a0f9-2fd8cc174408" providerId="ADAL" clId="{D0B36464-132C-4214-BF99-BB14A28367FE}" dt="2017-06-23T17:58:52.766" v="2886" actId="313"/>
        <pc:sldMkLst>
          <pc:docMk/>
          <pc:sldMk cId="65248757" sldId="298"/>
        </pc:sldMkLst>
        <pc:spChg chg="mod">
          <ac:chgData name="Eric Lunnin (Kforce)" userId="39584a29-d273-41cd-a0f9-2fd8cc174408" providerId="ADAL" clId="{D0B36464-132C-4214-BF99-BB14A28367FE}" dt="2017-06-23T17:58:52.766" v="2886" actId="313"/>
          <ac:spMkLst>
            <pc:docMk/>
            <pc:sldMk cId="65248757" sldId="298"/>
            <ac:spMk id="4" creationId="{00000000-0000-0000-0000-000000000000}"/>
          </ac:spMkLst>
        </pc:spChg>
      </pc:sldChg>
      <pc:sldChg chg="del">
        <pc:chgData name="Eric Lunnin (Kforce)" userId="39584a29-d273-41cd-a0f9-2fd8cc174408" providerId="ADAL" clId="{D0B36464-132C-4214-BF99-BB14A28367FE}" dt="2017-06-22T12:37:36.915" v="0" actId="2696"/>
        <pc:sldMkLst>
          <pc:docMk/>
          <pc:sldMk cId="43728076" sldId="300"/>
        </pc:sldMkLst>
      </pc:sldChg>
      <pc:sldChg chg="modSp">
        <pc:chgData name="Eric Lunnin (Kforce)" userId="39584a29-d273-41cd-a0f9-2fd8cc174408" providerId="ADAL" clId="{D0B36464-132C-4214-BF99-BB14A28367FE}" dt="2017-06-23T17:58:56.796" v="2887" actId="313"/>
        <pc:sldMkLst>
          <pc:docMk/>
          <pc:sldMk cId="4268559002" sldId="313"/>
        </pc:sldMkLst>
        <pc:spChg chg="mod">
          <ac:chgData name="Eric Lunnin (Kforce)" userId="39584a29-d273-41cd-a0f9-2fd8cc174408" providerId="ADAL" clId="{D0B36464-132C-4214-BF99-BB14A28367FE}" dt="2017-06-23T17:58:56.796" v="2887" actId="313"/>
          <ac:spMkLst>
            <pc:docMk/>
            <pc:sldMk cId="4268559002" sldId="313"/>
            <ac:spMk id="2" creationId="{00000000-0000-0000-0000-000000000000}"/>
          </ac:spMkLst>
        </pc:spChg>
      </pc:sldChg>
      <pc:sldChg chg="del">
        <pc:chgData name="Eric Lunnin (Kforce)" userId="39584a29-d273-41cd-a0f9-2fd8cc174408" providerId="ADAL" clId="{D0B36464-132C-4214-BF99-BB14A28367FE}" dt="2017-06-22T12:37:36.946" v="1" actId="2696"/>
        <pc:sldMkLst>
          <pc:docMk/>
          <pc:sldMk cId="1482630216" sldId="334"/>
        </pc:sldMkLst>
      </pc:sldChg>
      <pc:sldChg chg="addSp delSp modSp">
        <pc:chgData name="Eric Lunnin (Kforce)" userId="39584a29-d273-41cd-a0f9-2fd8cc174408" providerId="ADAL" clId="{D0B36464-132C-4214-BF99-BB14A28367FE}" dt="2017-06-23T00:20:36.140" v="394" actId="0"/>
        <pc:sldMkLst>
          <pc:docMk/>
          <pc:sldMk cId="2770422454" sldId="357"/>
        </pc:sldMkLst>
        <pc:spChg chg="mod ord topLvl">
          <ac:chgData name="Eric Lunnin (Kforce)" userId="39584a29-d273-41cd-a0f9-2fd8cc174408" providerId="ADAL" clId="{D0B36464-132C-4214-BF99-BB14A28367FE}" dt="2017-06-22T19:25:18.577" v="34" actId="0"/>
          <ac:spMkLst>
            <pc:docMk/>
            <pc:sldMk cId="2770422454" sldId="357"/>
            <ac:spMk id="26" creationId="{7C12A8C7-95E5-4C6D-B9F9-CE589711A60C}"/>
          </ac:spMkLst>
        </pc:spChg>
        <pc:spChg chg="del mod ord topLvl">
          <ac:chgData name="Eric Lunnin (Kforce)" userId="39584a29-d273-41cd-a0f9-2fd8cc174408" providerId="ADAL" clId="{D0B36464-132C-4214-BF99-BB14A28367FE}" dt="2017-06-22T19:25:11.085" v="32" actId="478"/>
          <ac:spMkLst>
            <pc:docMk/>
            <pc:sldMk cId="2770422454" sldId="357"/>
            <ac:spMk id="8" creationId="{E265039C-5985-437D-991C-D060E1D38CE3}"/>
          </ac:spMkLst>
        </pc:spChg>
        <pc:spChg chg="add mod">
          <ac:chgData name="Eric Lunnin (Kforce)" userId="39584a29-d273-41cd-a0f9-2fd8cc174408" providerId="ADAL" clId="{D0B36464-132C-4214-BF99-BB14A28367FE}" dt="2017-06-23T00:20:03.481" v="391" actId="0"/>
          <ac:spMkLst>
            <pc:docMk/>
            <pc:sldMk cId="2770422454" sldId="357"/>
            <ac:spMk id="68" creationId="{D3CF33C9-1829-458D-95E3-53340907FA13}"/>
          </ac:spMkLst>
        </pc:spChg>
        <pc:spChg chg="mod ord topLvl">
          <ac:chgData name="Eric Lunnin (Kforce)" userId="39584a29-d273-41cd-a0f9-2fd8cc174408" providerId="ADAL" clId="{D0B36464-132C-4214-BF99-BB14A28367FE}" dt="2017-06-22T19:23:13.652" v="21" actId="167"/>
          <ac:spMkLst>
            <pc:docMk/>
            <pc:sldMk cId="2770422454" sldId="357"/>
            <ac:spMk id="12" creationId="{DA850EE4-EA93-4906-BF39-2F6EDD744ECC}"/>
          </ac:spMkLst>
        </pc:spChg>
        <pc:spChg chg="mod ord topLvl">
          <ac:chgData name="Eric Lunnin (Kforce)" userId="39584a29-d273-41cd-a0f9-2fd8cc174408" providerId="ADAL" clId="{D0B36464-132C-4214-BF99-BB14A28367FE}" dt="2017-06-22T19:25:24.182" v="36" actId="0"/>
          <ac:spMkLst>
            <pc:docMk/>
            <pc:sldMk cId="2770422454" sldId="357"/>
            <ac:spMk id="17" creationId="{7DE97E1F-AE74-4FEA-991E-FD8E20E322EE}"/>
          </ac:spMkLst>
        </pc:spChg>
        <pc:spChg chg="mod ord topLvl">
          <ac:chgData name="Eric Lunnin (Kforce)" userId="39584a29-d273-41cd-a0f9-2fd8cc174408" providerId="ADAL" clId="{D0B36464-132C-4214-BF99-BB14A28367FE}" dt="2017-06-22T19:24:15.686" v="27" actId="0"/>
          <ac:spMkLst>
            <pc:docMk/>
            <pc:sldMk cId="2770422454" sldId="357"/>
            <ac:spMk id="11" creationId="{B799FAD3-C338-41DA-86BA-9DA9027FB11E}"/>
          </ac:spMkLst>
        </pc:spChg>
        <pc:spChg chg="mod ord topLvl">
          <ac:chgData name="Eric Lunnin (Kforce)" userId="39584a29-d273-41cd-a0f9-2fd8cc174408" providerId="ADAL" clId="{D0B36464-132C-4214-BF99-BB14A28367FE}" dt="2017-06-22T19:24:07.996" v="26" actId="0"/>
          <ac:spMkLst>
            <pc:docMk/>
            <pc:sldMk cId="2770422454" sldId="357"/>
            <ac:spMk id="47" creationId="{6928793A-9DC6-4D76-9F50-50F55209574E}"/>
          </ac:spMkLst>
        </pc:spChg>
        <pc:spChg chg="add mod">
          <ac:chgData name="Eric Lunnin (Kforce)" userId="39584a29-d273-41cd-a0f9-2fd8cc174408" providerId="ADAL" clId="{D0B36464-132C-4214-BF99-BB14A28367FE}" dt="2017-06-23T00:17:36.245" v="381" actId="0"/>
          <ac:spMkLst>
            <pc:docMk/>
            <pc:sldMk cId="2770422454" sldId="357"/>
            <ac:spMk id="61" creationId="{3EFDA7C6-71FE-4444-AF06-1985C8E88D38}"/>
          </ac:spMkLst>
        </pc:spChg>
        <pc:spChg chg="add mod">
          <ac:chgData name="Eric Lunnin (Kforce)" userId="39584a29-d273-41cd-a0f9-2fd8cc174408" providerId="ADAL" clId="{D0B36464-132C-4214-BF99-BB14A28367FE}" dt="2017-06-23T00:18:51.041" v="386" actId="0"/>
          <ac:spMkLst>
            <pc:docMk/>
            <pc:sldMk cId="2770422454" sldId="357"/>
            <ac:spMk id="67" creationId="{C8746621-5EAE-4221-BBBE-9F8318B1E9BE}"/>
          </ac:spMkLst>
        </pc:spChg>
        <pc:spChg chg="mod ord topLvl">
          <ac:chgData name="Eric Lunnin (Kforce)" userId="39584a29-d273-41cd-a0f9-2fd8cc174408" providerId="ADAL" clId="{D0B36464-132C-4214-BF99-BB14A28367FE}" dt="2017-06-22T19:25:15.588" v="33" actId="0"/>
          <ac:spMkLst>
            <pc:docMk/>
            <pc:sldMk cId="2770422454" sldId="357"/>
            <ac:spMk id="39" creationId="{766C83E6-B889-420D-A160-0578E5955758}"/>
          </ac:spMkLst>
        </pc:spChg>
        <pc:spChg chg="mod ord topLvl">
          <ac:chgData name="Eric Lunnin (Kforce)" userId="39584a29-d273-41cd-a0f9-2fd8cc174408" providerId="ADAL" clId="{D0B36464-132C-4214-BF99-BB14A28367FE}" dt="2017-06-22T19:25:21.554" v="35" actId="0"/>
          <ac:spMkLst>
            <pc:docMk/>
            <pc:sldMk cId="2770422454" sldId="357"/>
            <ac:spMk id="23" creationId="{16F1AFD5-D76A-49D8-8364-4B7F48BE82D9}"/>
          </ac:spMkLst>
        </pc:spChg>
        <pc:spChg chg="mod ord topLvl">
          <ac:chgData name="Eric Lunnin (Kforce)" userId="39584a29-d273-41cd-a0f9-2fd8cc174408" providerId="ADAL" clId="{D0B36464-132C-4214-BF99-BB14A28367FE}" dt="2017-06-22T19:25:21.554" v="35" actId="0"/>
          <ac:spMkLst>
            <pc:docMk/>
            <pc:sldMk cId="2770422454" sldId="357"/>
            <ac:spMk id="14" creationId="{4176E846-22E4-4851-A4DF-8497597AA0E8}"/>
          </ac:spMkLst>
        </pc:spChg>
        <pc:spChg chg="mod ord topLvl">
          <ac:chgData name="Eric Lunnin (Kforce)" userId="39584a29-d273-41cd-a0f9-2fd8cc174408" providerId="ADAL" clId="{D0B36464-132C-4214-BF99-BB14A28367FE}" dt="2017-06-23T00:16:39.366" v="351" actId="0"/>
          <ac:spMkLst>
            <pc:docMk/>
            <pc:sldMk cId="2770422454" sldId="357"/>
            <ac:spMk id="33" creationId="{0145A3B8-367C-4E42-AACB-CA967693BB0A}"/>
          </ac:spMkLst>
        </pc:spChg>
        <pc:spChg chg="del">
          <ac:chgData name="Eric Lunnin (Kforce)" userId="39584a29-d273-41cd-a0f9-2fd8cc174408" providerId="ADAL" clId="{D0B36464-132C-4214-BF99-BB14A28367FE}" dt="2017-06-22T19:21:58.672" v="11" actId="478"/>
          <ac:spMkLst>
            <pc:docMk/>
            <pc:sldMk cId="2770422454" sldId="357"/>
            <ac:spMk id="3" creationId="{00000000-0000-0000-0000-000000000000}"/>
          </ac:spMkLst>
        </pc:spChg>
        <pc:spChg chg="mod">
          <ac:chgData name="Eric Lunnin (Kforce)" userId="39584a29-d273-41cd-a0f9-2fd8cc174408" providerId="ADAL" clId="{D0B36464-132C-4214-BF99-BB14A28367FE}" dt="2017-06-22T19:23:01.012" v="18" actId="0"/>
          <ac:spMkLst>
            <pc:docMk/>
            <pc:sldMk cId="2770422454" sldId="357"/>
            <ac:spMk id="6" creationId="{00000000-0000-0000-0000-000000000000}"/>
          </ac:spMkLst>
        </pc:spChg>
        <pc:spChg chg="mod ord topLvl">
          <ac:chgData name="Eric Lunnin (Kforce)" userId="39584a29-d273-41cd-a0f9-2fd8cc174408" providerId="ADAL" clId="{D0B36464-132C-4214-BF99-BB14A28367FE}" dt="2017-06-22T19:25:15.588" v="33" actId="0"/>
          <ac:spMkLst>
            <pc:docMk/>
            <pc:sldMk cId="2770422454" sldId="357"/>
            <ac:spMk id="41" creationId="{AE50C083-76B7-45DC-B701-D22AD2504D24}"/>
          </ac:spMkLst>
        </pc:spChg>
        <pc:spChg chg="mod ord topLvl">
          <ac:chgData name="Eric Lunnin (Kforce)" userId="39584a29-d273-41cd-a0f9-2fd8cc174408" providerId="ADAL" clId="{D0B36464-132C-4214-BF99-BB14A28367FE}" dt="2017-06-23T00:16:20.235" v="348" actId="0"/>
          <ac:spMkLst>
            <pc:docMk/>
            <pc:sldMk cId="2770422454" sldId="357"/>
            <ac:spMk id="9" creationId="{56FED310-5275-4FA4-B279-59F29DF370BF}"/>
          </ac:spMkLst>
        </pc:spChg>
        <pc:spChg chg="mod ord topLvl">
          <ac:chgData name="Eric Lunnin (Kforce)" userId="39584a29-d273-41cd-a0f9-2fd8cc174408" providerId="ADAL" clId="{D0B36464-132C-4214-BF99-BB14A28367FE}" dt="2017-06-22T19:25:15.588" v="33" actId="0"/>
          <ac:spMkLst>
            <pc:docMk/>
            <pc:sldMk cId="2770422454" sldId="357"/>
            <ac:spMk id="42" creationId="{1FF2F84C-B557-4A5A-BB00-9454D9D29550}"/>
          </ac:spMkLst>
        </pc:spChg>
        <pc:spChg chg="mod ord topLvl">
          <ac:chgData name="Eric Lunnin (Kforce)" userId="39584a29-d273-41cd-a0f9-2fd8cc174408" providerId="ADAL" clId="{D0B36464-132C-4214-BF99-BB14A28367FE}" dt="2017-06-22T19:25:21.554" v="35" actId="0"/>
          <ac:spMkLst>
            <pc:docMk/>
            <pc:sldMk cId="2770422454" sldId="357"/>
            <ac:spMk id="24" creationId="{3394C2E3-23A1-4095-9116-28FBD179FA69}"/>
          </ac:spMkLst>
        </pc:spChg>
        <pc:spChg chg="mod ord topLvl">
          <ac:chgData name="Eric Lunnin (Kforce)" userId="39584a29-d273-41cd-a0f9-2fd8cc174408" providerId="ADAL" clId="{D0B36464-132C-4214-BF99-BB14A28367FE}" dt="2017-06-22T19:23:22.987" v="22" actId="0"/>
          <ac:spMkLst>
            <pc:docMk/>
            <pc:sldMk cId="2770422454" sldId="357"/>
            <ac:spMk id="27" creationId="{1A5FA3B5-70B0-4711-8034-94B7CBCF90E0}"/>
          </ac:spMkLst>
        </pc:spChg>
        <pc:spChg chg="mod ord topLvl">
          <ac:chgData name="Eric Lunnin (Kforce)" userId="39584a29-d273-41cd-a0f9-2fd8cc174408" providerId="ADAL" clId="{D0B36464-132C-4214-BF99-BB14A28367FE}" dt="2017-06-22T19:25:24.182" v="36" actId="0"/>
          <ac:spMkLst>
            <pc:docMk/>
            <pc:sldMk cId="2770422454" sldId="357"/>
            <ac:spMk id="18" creationId="{6214B965-7964-45A5-852D-1640413443B5}"/>
          </ac:spMkLst>
        </pc:spChg>
        <pc:spChg chg="mod ord topLvl">
          <ac:chgData name="Eric Lunnin (Kforce)" userId="39584a29-d273-41cd-a0f9-2fd8cc174408" providerId="ADAL" clId="{D0B36464-132C-4214-BF99-BB14A28367FE}" dt="2017-06-22T19:25:24.182" v="36" actId="0"/>
          <ac:spMkLst>
            <pc:docMk/>
            <pc:sldMk cId="2770422454" sldId="357"/>
            <ac:spMk id="15" creationId="{75B1C015-80B3-489C-BE62-2A7D1FD96EA3}"/>
          </ac:spMkLst>
        </pc:spChg>
        <pc:spChg chg="mod ord topLvl">
          <ac:chgData name="Eric Lunnin (Kforce)" userId="39584a29-d273-41cd-a0f9-2fd8cc174408" providerId="ADAL" clId="{D0B36464-132C-4214-BF99-BB14A28367FE}" dt="2017-06-22T19:23:22.987" v="22" actId="0"/>
          <ac:spMkLst>
            <pc:docMk/>
            <pc:sldMk cId="2770422454" sldId="357"/>
            <ac:spMk id="31" creationId="{47706943-F83E-42E3-B957-B413BB5A07B4}"/>
          </ac:spMkLst>
        </pc:spChg>
        <pc:spChg chg="mod ord topLvl">
          <ac:chgData name="Eric Lunnin (Kforce)" userId="39584a29-d273-41cd-a0f9-2fd8cc174408" providerId="ADAL" clId="{D0B36464-132C-4214-BF99-BB14A28367FE}" dt="2017-06-22T19:23:22.987" v="22" actId="0"/>
          <ac:spMkLst>
            <pc:docMk/>
            <pc:sldMk cId="2770422454" sldId="357"/>
            <ac:spMk id="29" creationId="{A65B0EFC-7EF7-42D7-8375-0068555CAC96}"/>
          </ac:spMkLst>
        </pc:spChg>
        <pc:spChg chg="mod ord topLvl">
          <ac:chgData name="Eric Lunnin (Kforce)" userId="39584a29-d273-41cd-a0f9-2fd8cc174408" providerId="ADAL" clId="{D0B36464-132C-4214-BF99-BB14A28367FE}" dt="2017-06-23T00:19:17.097" v="388" actId="0"/>
          <ac:spMkLst>
            <pc:docMk/>
            <pc:sldMk cId="2770422454" sldId="357"/>
            <ac:spMk id="25" creationId="{33FD1BDC-26A2-4EA9-9441-22763A5BE7B2}"/>
          </ac:spMkLst>
        </pc:spChg>
        <pc:spChg chg="mod ord topLvl">
          <ac:chgData name="Eric Lunnin (Kforce)" userId="39584a29-d273-41cd-a0f9-2fd8cc174408" providerId="ADAL" clId="{D0B36464-132C-4214-BF99-BB14A28367FE}" dt="2017-06-22T19:25:15.588" v="33" actId="0"/>
          <ac:spMkLst>
            <pc:docMk/>
            <pc:sldMk cId="2770422454" sldId="357"/>
            <ac:spMk id="45" creationId="{B15CF66C-6A2C-4FE3-9336-91E6B6D10F4C}"/>
          </ac:spMkLst>
        </pc:spChg>
        <pc:spChg chg="mod ord topLvl">
          <ac:chgData name="Eric Lunnin (Kforce)" userId="39584a29-d273-41cd-a0f9-2fd8cc174408" providerId="ADAL" clId="{D0B36464-132C-4214-BF99-BB14A28367FE}" dt="2017-06-22T19:25:18.577" v="34" actId="0"/>
          <ac:spMkLst>
            <pc:docMk/>
            <pc:sldMk cId="2770422454" sldId="357"/>
            <ac:spMk id="13" creationId="{8741E6E9-5D02-47FE-94CF-78AFE8620787}"/>
          </ac:spMkLst>
        </pc:spChg>
        <pc:spChg chg="mod ord topLvl">
          <ac:chgData name="Eric Lunnin (Kforce)" userId="39584a29-d273-41cd-a0f9-2fd8cc174408" providerId="ADAL" clId="{D0B36464-132C-4214-BF99-BB14A28367FE}" dt="2017-06-22T19:25:15.588" v="33" actId="0"/>
          <ac:spMkLst>
            <pc:docMk/>
            <pc:sldMk cId="2770422454" sldId="357"/>
            <ac:spMk id="37" creationId="{E2E7FBA6-3AA7-40CF-93F5-FB983BD297F8}"/>
          </ac:spMkLst>
        </pc:spChg>
        <pc:spChg chg="add mod">
          <ac:chgData name="Eric Lunnin (Kforce)" userId="39584a29-d273-41cd-a0f9-2fd8cc174408" providerId="ADAL" clId="{D0B36464-132C-4214-BF99-BB14A28367FE}" dt="2017-06-23T00:20:36.140" v="394" actId="0"/>
          <ac:spMkLst>
            <pc:docMk/>
            <pc:sldMk cId="2770422454" sldId="357"/>
            <ac:spMk id="69" creationId="{2A2534F0-CFDC-4106-AC6F-710D875DA748}"/>
          </ac:spMkLst>
        </pc:spChg>
        <pc:spChg chg="mod ord topLvl">
          <ac:chgData name="Eric Lunnin (Kforce)" userId="39584a29-d273-41cd-a0f9-2fd8cc174408" providerId="ADAL" clId="{D0B36464-132C-4214-BF99-BB14A28367FE}" dt="2017-06-22T19:25:15.588" v="33" actId="0"/>
          <ac:spMkLst>
            <pc:docMk/>
            <pc:sldMk cId="2770422454" sldId="357"/>
            <ac:spMk id="43" creationId="{7838EFE6-7E95-4518-BA4C-1BA256AC073A}"/>
          </ac:spMkLst>
        </pc:spChg>
        <pc:spChg chg="add mod">
          <ac:chgData name="Eric Lunnin (Kforce)" userId="39584a29-d273-41cd-a0f9-2fd8cc174408" providerId="ADAL" clId="{D0B36464-132C-4214-BF99-BB14A28367FE}" dt="2017-06-23T00:19:27.734" v="389" actId="0"/>
          <ac:spMkLst>
            <pc:docMk/>
            <pc:sldMk cId="2770422454" sldId="357"/>
            <ac:spMk id="63" creationId="{8CEC6695-62AB-49E1-BA04-ECB3284F41AC}"/>
          </ac:spMkLst>
        </pc:spChg>
        <pc:spChg chg="mod ord topLvl">
          <ac:chgData name="Eric Lunnin (Kforce)" userId="39584a29-d273-41cd-a0f9-2fd8cc174408" providerId="ADAL" clId="{D0B36464-132C-4214-BF99-BB14A28367FE}" dt="2017-06-22T19:24:07.996" v="26" actId="0"/>
          <ac:spMkLst>
            <pc:docMk/>
            <pc:sldMk cId="2770422454" sldId="357"/>
            <ac:spMk id="51" creationId="{FA9FE915-8D2E-4270-BEF4-85998F618D79}"/>
          </ac:spMkLst>
        </pc:spChg>
        <pc:spChg chg="add mod">
          <ac:chgData name="Eric Lunnin (Kforce)" userId="39584a29-d273-41cd-a0f9-2fd8cc174408" providerId="ADAL" clId="{D0B36464-132C-4214-BF99-BB14A28367FE}" dt="2017-06-23T00:17:54.733" v="382" actId="0"/>
          <ac:spMkLst>
            <pc:docMk/>
            <pc:sldMk cId="2770422454" sldId="357"/>
            <ac:spMk id="62" creationId="{603D0E0C-1596-457C-B8E7-683AE83ABD3B}"/>
          </ac:spMkLst>
        </pc:spChg>
        <pc:spChg chg="add mod">
          <ac:chgData name="Eric Lunnin (Kforce)" userId="39584a29-d273-41cd-a0f9-2fd8cc174408" providerId="ADAL" clId="{D0B36464-132C-4214-BF99-BB14A28367FE}" dt="2017-06-23T00:18:12.243" v="383" actId="0"/>
          <ac:spMkLst>
            <pc:docMk/>
            <pc:sldMk cId="2770422454" sldId="357"/>
            <ac:spMk id="60" creationId="{E32C60FD-F863-4580-AE38-B5731DFC43D1}"/>
          </ac:spMkLst>
        </pc:spChg>
        <pc:spChg chg="mod ord topLvl">
          <ac:chgData name="Eric Lunnin (Kforce)" userId="39584a29-d273-41cd-a0f9-2fd8cc174408" providerId="ADAL" clId="{D0B36464-132C-4214-BF99-BB14A28367FE}" dt="2017-06-22T19:25:15.588" v="33" actId="0"/>
          <ac:spMkLst>
            <pc:docMk/>
            <pc:sldMk cId="2770422454" sldId="357"/>
            <ac:spMk id="38" creationId="{AF916A8E-1AB8-4A15-B64C-638EFA11FD92}"/>
          </ac:spMkLst>
        </pc:spChg>
        <pc:spChg chg="mod ord topLvl">
          <ac:chgData name="Eric Lunnin (Kforce)" userId="39584a29-d273-41cd-a0f9-2fd8cc174408" providerId="ADAL" clId="{D0B36464-132C-4214-BF99-BB14A28367FE}" dt="2017-06-22T19:25:21.554" v="35" actId="0"/>
          <ac:spMkLst>
            <pc:docMk/>
            <pc:sldMk cId="2770422454" sldId="357"/>
            <ac:spMk id="20" creationId="{E2A7C53A-A28C-4590-A96F-987EA42F5A8F}"/>
          </ac:spMkLst>
        </pc:spChg>
        <pc:spChg chg="mod ord topLvl">
          <ac:chgData name="Eric Lunnin (Kforce)" userId="39584a29-d273-41cd-a0f9-2fd8cc174408" providerId="ADAL" clId="{D0B36464-132C-4214-BF99-BB14A28367FE}" dt="2017-06-22T19:25:21.554" v="35" actId="0"/>
          <ac:spMkLst>
            <pc:docMk/>
            <pc:sldMk cId="2770422454" sldId="357"/>
            <ac:spMk id="22" creationId="{4EBF92BC-2EEF-410E-9852-C5EA7359ACAE}"/>
          </ac:spMkLst>
        </pc:spChg>
        <pc:spChg chg="mod ord topLvl">
          <ac:chgData name="Eric Lunnin (Kforce)" userId="39584a29-d273-41cd-a0f9-2fd8cc174408" providerId="ADAL" clId="{D0B36464-132C-4214-BF99-BB14A28367FE}" dt="2017-06-22T19:24:07.996" v="26" actId="0"/>
          <ac:spMkLst>
            <pc:docMk/>
            <pc:sldMk cId="2770422454" sldId="357"/>
            <ac:spMk id="50" creationId="{7803C770-1B31-4752-8078-87E6445D0BB7}"/>
          </ac:spMkLst>
        </pc:spChg>
        <pc:spChg chg="add del">
          <ac:chgData name="Eric Lunnin (Kforce)" userId="39584a29-d273-41cd-a0f9-2fd8cc174408" providerId="ADAL" clId="{D0B36464-132C-4214-BF99-BB14A28367FE}" dt="2017-06-22T19:32:30.268" v="190" actId="0"/>
          <ac:spMkLst>
            <pc:docMk/>
            <pc:sldMk cId="2770422454" sldId="357"/>
            <ac:spMk id="65" creationId="{73C5363E-9F99-4476-A2C6-12B3E563C980}"/>
          </ac:spMkLst>
        </pc:spChg>
        <pc:spChg chg="mod ord topLvl">
          <ac:chgData name="Eric Lunnin (Kforce)" userId="39584a29-d273-41cd-a0f9-2fd8cc174408" providerId="ADAL" clId="{D0B36464-132C-4214-BF99-BB14A28367FE}" dt="2017-06-22T19:25:21.554" v="35" actId="0"/>
          <ac:spMkLst>
            <pc:docMk/>
            <pc:sldMk cId="2770422454" sldId="357"/>
            <ac:spMk id="21" creationId="{1EBBBB51-0D49-472D-B23D-DAF669C2820C}"/>
          </ac:spMkLst>
        </pc:spChg>
        <pc:spChg chg="mod ord topLvl">
          <ac:chgData name="Eric Lunnin (Kforce)" userId="39584a29-d273-41cd-a0f9-2fd8cc174408" providerId="ADAL" clId="{D0B36464-132C-4214-BF99-BB14A28367FE}" dt="2017-06-22T19:24:07.996" v="26" actId="0"/>
          <ac:spMkLst>
            <pc:docMk/>
            <pc:sldMk cId="2770422454" sldId="357"/>
            <ac:spMk id="46" creationId="{90EAC3D7-C757-4C62-AD81-891BEE468074}"/>
          </ac:spMkLst>
        </pc:spChg>
        <pc:spChg chg="mod ord topLvl">
          <ac:chgData name="Eric Lunnin (Kforce)" userId="39584a29-d273-41cd-a0f9-2fd8cc174408" providerId="ADAL" clId="{D0B36464-132C-4214-BF99-BB14A28367FE}" dt="2017-06-22T19:25:15.588" v="33" actId="0"/>
          <ac:spMkLst>
            <pc:docMk/>
            <pc:sldMk cId="2770422454" sldId="357"/>
            <ac:spMk id="36" creationId="{4617FBE9-7F08-46C2-AA6A-C121BA0F3207}"/>
          </ac:spMkLst>
        </pc:spChg>
        <pc:spChg chg="mod ord topLvl">
          <ac:chgData name="Eric Lunnin (Kforce)" userId="39584a29-d273-41cd-a0f9-2fd8cc174408" providerId="ADAL" clId="{D0B36464-132C-4214-BF99-BB14A28367FE}" dt="2017-06-23T00:16:39.366" v="351" actId="0"/>
          <ac:spMkLst>
            <pc:docMk/>
            <pc:sldMk cId="2770422454" sldId="357"/>
            <ac:spMk id="34" creationId="{6931A5A4-7729-416B-AAEC-51AD5A553CE2}"/>
          </ac:spMkLst>
        </pc:spChg>
        <pc:spChg chg="mod ord topLvl">
          <ac:chgData name="Eric Lunnin (Kforce)" userId="39584a29-d273-41cd-a0f9-2fd8cc174408" providerId="ADAL" clId="{D0B36464-132C-4214-BF99-BB14A28367FE}" dt="2017-06-22T19:23:22.987" v="22" actId="0"/>
          <ac:spMkLst>
            <pc:docMk/>
            <pc:sldMk cId="2770422454" sldId="357"/>
            <ac:spMk id="10" creationId="{3A8F8F2A-879C-4214-AAFE-24017EB996FA}"/>
          </ac:spMkLst>
        </pc:spChg>
        <pc:spChg chg="mod ord topLvl">
          <ac:chgData name="Eric Lunnin (Kforce)" userId="39584a29-d273-41cd-a0f9-2fd8cc174408" providerId="ADAL" clId="{D0B36464-132C-4214-BF99-BB14A28367FE}" dt="2017-06-22T19:25:21.554" v="35" actId="0"/>
          <ac:spMkLst>
            <pc:docMk/>
            <pc:sldMk cId="2770422454" sldId="357"/>
            <ac:spMk id="19" creationId="{AAA902B8-104E-4468-898F-FBD459ACDB96}"/>
          </ac:spMkLst>
        </pc:spChg>
        <pc:spChg chg="add del">
          <ac:chgData name="Eric Lunnin (Kforce)" userId="39584a29-d273-41cd-a0f9-2fd8cc174408" providerId="ADAL" clId="{D0B36464-132C-4214-BF99-BB14A28367FE}" dt="2017-06-22T19:32:30.268" v="190" actId="0"/>
          <ac:spMkLst>
            <pc:docMk/>
            <pc:sldMk cId="2770422454" sldId="357"/>
            <ac:spMk id="66" creationId="{239ADE6D-EF28-4500-8B49-258B81D302FA}"/>
          </ac:spMkLst>
        </pc:spChg>
        <pc:spChg chg="mod ord topLvl">
          <ac:chgData name="Eric Lunnin (Kforce)" userId="39584a29-d273-41cd-a0f9-2fd8cc174408" providerId="ADAL" clId="{D0B36464-132C-4214-BF99-BB14A28367FE}" dt="2017-06-22T19:24:07.996" v="26" actId="0"/>
          <ac:spMkLst>
            <pc:docMk/>
            <pc:sldMk cId="2770422454" sldId="357"/>
            <ac:spMk id="48" creationId="{8983E2A1-06B8-4802-9036-4830377692D9}"/>
          </ac:spMkLst>
        </pc:spChg>
        <pc:spChg chg="mod ord topLvl">
          <ac:chgData name="Eric Lunnin (Kforce)" userId="39584a29-d273-41cd-a0f9-2fd8cc174408" providerId="ADAL" clId="{D0B36464-132C-4214-BF99-BB14A28367FE}" dt="2017-06-22T19:23:22.987" v="22" actId="0"/>
          <ac:spMkLst>
            <pc:docMk/>
            <pc:sldMk cId="2770422454" sldId="357"/>
            <ac:spMk id="28" creationId="{E82517E8-A906-4C0A-A158-5F964F531CD1}"/>
          </ac:spMkLst>
        </pc:spChg>
        <pc:spChg chg="mod ord topLvl">
          <ac:chgData name="Eric Lunnin (Kforce)" userId="39584a29-d273-41cd-a0f9-2fd8cc174408" providerId="ADAL" clId="{D0B36464-132C-4214-BF99-BB14A28367FE}" dt="2017-06-22T19:25:15.588" v="33" actId="0"/>
          <ac:spMkLst>
            <pc:docMk/>
            <pc:sldMk cId="2770422454" sldId="357"/>
            <ac:spMk id="40" creationId="{EFE13980-F740-474C-961D-14719E6DC398}"/>
          </ac:spMkLst>
        </pc:spChg>
        <pc:spChg chg="mod ord topLvl">
          <ac:chgData name="Eric Lunnin (Kforce)" userId="39584a29-d273-41cd-a0f9-2fd8cc174408" providerId="ADAL" clId="{D0B36464-132C-4214-BF99-BB14A28367FE}" dt="2017-06-23T00:16:39.366" v="351" actId="0"/>
          <ac:spMkLst>
            <pc:docMk/>
            <pc:sldMk cId="2770422454" sldId="357"/>
            <ac:spMk id="32" creationId="{3A91B16B-7F7C-42D0-A90D-BD9950C1190D}"/>
          </ac:spMkLst>
        </pc:spChg>
        <pc:spChg chg="mod ord topLvl">
          <ac:chgData name="Eric Lunnin (Kforce)" userId="39584a29-d273-41cd-a0f9-2fd8cc174408" providerId="ADAL" clId="{D0B36464-132C-4214-BF99-BB14A28367FE}" dt="2017-06-23T00:16:56.481" v="375" actId="0"/>
          <ac:spMkLst>
            <pc:docMk/>
            <pc:sldMk cId="2770422454" sldId="357"/>
            <ac:spMk id="16" creationId="{9FD1735B-D638-43D8-9B3B-7F7228DC189C}"/>
          </ac:spMkLst>
        </pc:spChg>
        <pc:spChg chg="mod ord topLvl">
          <ac:chgData name="Eric Lunnin (Kforce)" userId="39584a29-d273-41cd-a0f9-2fd8cc174408" providerId="ADAL" clId="{D0B36464-132C-4214-BF99-BB14A28367FE}" dt="2017-06-23T00:17:04.240" v="378" actId="1037"/>
          <ac:spMkLst>
            <pc:docMk/>
            <pc:sldMk cId="2770422454" sldId="357"/>
            <ac:spMk id="35" creationId="{6D6363C7-96FD-43FC-BE46-CDEB231F39C9}"/>
          </ac:spMkLst>
        </pc:spChg>
        <pc:spChg chg="mod ord topLvl">
          <ac:chgData name="Eric Lunnin (Kforce)" userId="39584a29-d273-41cd-a0f9-2fd8cc174408" providerId="ADAL" clId="{D0B36464-132C-4214-BF99-BB14A28367FE}" dt="2017-06-22T19:24:07.996" v="26" actId="0"/>
          <ac:spMkLst>
            <pc:docMk/>
            <pc:sldMk cId="2770422454" sldId="357"/>
            <ac:spMk id="49" creationId="{6866A886-4F27-44CE-B0EA-EEDEFDE6349F}"/>
          </ac:spMkLst>
        </pc:spChg>
        <pc:spChg chg="mod ord topLvl">
          <ac:chgData name="Eric Lunnin (Kforce)" userId="39584a29-d273-41cd-a0f9-2fd8cc174408" providerId="ADAL" clId="{D0B36464-132C-4214-BF99-BB14A28367FE}" dt="2017-06-22T19:23:22.987" v="22" actId="0"/>
          <ac:spMkLst>
            <pc:docMk/>
            <pc:sldMk cId="2770422454" sldId="357"/>
            <ac:spMk id="30" creationId="{46330CE9-76A0-4D00-AE23-E6B18A9C649A}"/>
          </ac:spMkLst>
        </pc:spChg>
        <pc:spChg chg="add del">
          <ac:chgData name="Eric Lunnin (Kforce)" userId="39584a29-d273-41cd-a0f9-2fd8cc174408" providerId="ADAL" clId="{D0B36464-132C-4214-BF99-BB14A28367FE}" dt="2017-06-22T19:32:30.268" v="190" actId="0"/>
          <ac:spMkLst>
            <pc:docMk/>
            <pc:sldMk cId="2770422454" sldId="357"/>
            <ac:spMk id="64" creationId="{07CB9AB9-8705-4D8D-9884-7D55C7B57BCF}"/>
          </ac:spMkLst>
        </pc:spChg>
        <pc:spChg chg="mod ord topLvl">
          <ac:chgData name="Eric Lunnin (Kforce)" userId="39584a29-d273-41cd-a0f9-2fd8cc174408" providerId="ADAL" clId="{D0B36464-132C-4214-BF99-BB14A28367FE}" dt="2017-06-22T19:25:15.588" v="33" actId="0"/>
          <ac:spMkLst>
            <pc:docMk/>
            <pc:sldMk cId="2770422454" sldId="357"/>
            <ac:spMk id="44" creationId="{4AEACA08-9A0D-4650-986F-968B25EC1018}"/>
          </ac:spMkLst>
        </pc:spChg>
        <pc:grpChg chg="add mod">
          <ac:chgData name="Eric Lunnin (Kforce)" userId="39584a29-d273-41cd-a0f9-2fd8cc174408" providerId="ADAL" clId="{D0B36464-132C-4214-BF99-BB14A28367FE}" dt="2017-06-22T19:25:15.588" v="33" actId="0"/>
          <ac:grpSpMkLst>
            <pc:docMk/>
            <pc:sldMk cId="2770422454" sldId="357"/>
            <ac:grpSpMk id="55" creationId="{F7DFC4AA-9193-4BA9-8822-6D7136022A8D}"/>
          </ac:grpSpMkLst>
        </pc:grpChg>
        <pc:grpChg chg="add mod">
          <ac:chgData name="Eric Lunnin (Kforce)" userId="39584a29-d273-41cd-a0f9-2fd8cc174408" providerId="ADAL" clId="{D0B36464-132C-4214-BF99-BB14A28367FE}" dt="2017-06-23T00:16:56.481" v="375" actId="0"/>
          <ac:grpSpMkLst>
            <pc:docMk/>
            <pc:sldMk cId="2770422454" sldId="357"/>
            <ac:grpSpMk id="71" creationId="{77C9FE98-407B-48E3-A109-07391490ADA5}"/>
          </ac:grpSpMkLst>
        </pc:grpChg>
        <pc:grpChg chg="add mod">
          <ac:chgData name="Eric Lunnin (Kforce)" userId="39584a29-d273-41cd-a0f9-2fd8cc174408" providerId="ADAL" clId="{D0B36464-132C-4214-BF99-BB14A28367FE}" dt="2017-06-22T19:25:21.554" v="35" actId="0"/>
          <ac:grpSpMkLst>
            <pc:docMk/>
            <pc:sldMk cId="2770422454" sldId="357"/>
            <ac:grpSpMk id="57" creationId="{F5167F4C-4F5C-4056-A35B-F920BAB7CEAE}"/>
          </ac:grpSpMkLst>
        </pc:grpChg>
        <pc:grpChg chg="add mod">
          <ac:chgData name="Eric Lunnin (Kforce)" userId="39584a29-d273-41cd-a0f9-2fd8cc174408" providerId="ADAL" clId="{D0B36464-132C-4214-BF99-BB14A28367FE}" dt="2017-06-22T19:24:15.686" v="27" actId="0"/>
          <ac:grpSpMkLst>
            <pc:docMk/>
            <pc:sldMk cId="2770422454" sldId="357"/>
            <ac:grpSpMk id="54" creationId="{33B5A8D6-B148-4781-8287-6962A5FE9A62}"/>
          </ac:grpSpMkLst>
        </pc:grpChg>
        <pc:grpChg chg="add mod">
          <ac:chgData name="Eric Lunnin (Kforce)" userId="39584a29-d273-41cd-a0f9-2fd8cc174408" providerId="ADAL" clId="{D0B36464-132C-4214-BF99-BB14A28367FE}" dt="2017-06-22T19:25:24.182" v="36" actId="0"/>
          <ac:grpSpMkLst>
            <pc:docMk/>
            <pc:sldMk cId="2770422454" sldId="357"/>
            <ac:grpSpMk id="58" creationId="{4F5EAF6C-D50D-49D6-BABF-6F1340D4709E}"/>
          </ac:grpSpMkLst>
        </pc:grpChg>
        <pc:grpChg chg="add mod">
          <ac:chgData name="Eric Lunnin (Kforce)" userId="39584a29-d273-41cd-a0f9-2fd8cc174408" providerId="ADAL" clId="{D0B36464-132C-4214-BF99-BB14A28367FE}" dt="2017-06-22T19:23:22.987" v="22" actId="0"/>
          <ac:grpSpMkLst>
            <pc:docMk/>
            <pc:sldMk cId="2770422454" sldId="357"/>
            <ac:grpSpMk id="52" creationId="{792F477B-3188-42B1-937F-029A33723CC3}"/>
          </ac:grpSpMkLst>
        </pc:grpChg>
        <pc:grpChg chg="add mod">
          <ac:chgData name="Eric Lunnin (Kforce)" userId="39584a29-d273-41cd-a0f9-2fd8cc174408" providerId="ADAL" clId="{D0B36464-132C-4214-BF99-BB14A28367FE}" dt="2017-06-22T19:24:15.686" v="27" actId="0"/>
          <ac:grpSpMkLst>
            <pc:docMk/>
            <pc:sldMk cId="2770422454" sldId="357"/>
            <ac:grpSpMk id="53" creationId="{B3B4BA42-F5CC-457F-87E0-CA90FCDEA22E}"/>
          </ac:grpSpMkLst>
        </pc:grpChg>
        <pc:grpChg chg="add mod">
          <ac:chgData name="Eric Lunnin (Kforce)" userId="39584a29-d273-41cd-a0f9-2fd8cc174408" providerId="ADAL" clId="{D0B36464-132C-4214-BF99-BB14A28367FE}" dt="2017-06-22T19:25:18.577" v="34" actId="0"/>
          <ac:grpSpMkLst>
            <pc:docMk/>
            <pc:sldMk cId="2770422454" sldId="357"/>
            <ac:grpSpMk id="56" creationId="{FD5484FB-192F-4504-90B7-3873FF3FFD8F}"/>
          </ac:grpSpMkLst>
        </pc:grpChg>
        <pc:grpChg chg="add del mod">
          <ac:chgData name="Eric Lunnin (Kforce)" userId="39584a29-d273-41cd-a0f9-2fd8cc174408" providerId="ADAL" clId="{D0B36464-132C-4214-BF99-BB14A28367FE}" dt="2017-06-23T00:16:30.771" v="349" actId="0"/>
          <ac:grpSpMkLst>
            <pc:docMk/>
            <pc:sldMk cId="2770422454" sldId="357"/>
            <ac:grpSpMk id="59" creationId="{56993C17-D44D-4C59-BC72-261AED1A962D}"/>
          </ac:grpSpMkLst>
        </pc:grpChg>
        <pc:grpChg chg="add mod">
          <ac:chgData name="Eric Lunnin (Kforce)" userId="39584a29-d273-41cd-a0f9-2fd8cc174408" providerId="ADAL" clId="{D0B36464-132C-4214-BF99-BB14A28367FE}" dt="2017-06-23T00:16:56.481" v="375" actId="0"/>
          <ac:grpSpMkLst>
            <pc:docMk/>
            <pc:sldMk cId="2770422454" sldId="357"/>
            <ac:grpSpMk id="70" creationId="{C1572A79-B465-4057-BCA0-D72851315DE5}"/>
          </ac:grpSpMkLst>
        </pc:grpChg>
        <pc:grpChg chg="del mod">
          <ac:chgData name="Eric Lunnin (Kforce)" userId="39584a29-d273-41cd-a0f9-2fd8cc174408" providerId="ADAL" clId="{D0B36464-132C-4214-BF99-BB14A28367FE}" dt="2017-06-22T19:23:10.599" v="20" actId="0"/>
          <ac:grpSpMkLst>
            <pc:docMk/>
            <pc:sldMk cId="2770422454" sldId="357"/>
            <ac:grpSpMk id="7" creationId="{D800F089-D292-4FCF-A29B-738255FF7569}"/>
          </ac:grpSpMkLst>
        </pc:grpChg>
        <pc:picChg chg="del">
          <ac:chgData name="Eric Lunnin (Kforce)" userId="39584a29-d273-41cd-a0f9-2fd8cc174408" providerId="ADAL" clId="{D0B36464-132C-4214-BF99-BB14A28367FE}" dt="2017-06-22T19:22:02.053" v="12" actId="478"/>
          <ac:picMkLst>
            <pc:docMk/>
            <pc:sldMk cId="2770422454" sldId="357"/>
            <ac:picMk id="5" creationId="{00000000-0000-0000-0000-000000000000}"/>
          </ac:picMkLst>
        </pc:picChg>
        <pc:picChg chg="add del mod ord">
          <ac:chgData name="Eric Lunnin (Kforce)" userId="39584a29-d273-41cd-a0f9-2fd8cc174408" providerId="ADAL" clId="{D0B36464-132C-4214-BF99-BB14A28367FE}" dt="2017-06-22T19:23:09.117" v="19" actId="0"/>
          <ac:picMkLst>
            <pc:docMk/>
            <pc:sldMk cId="2770422454" sldId="357"/>
            <ac:picMk id="4" creationId="{BCCE7970-D9DC-4FE0-BFA0-B71AA8E2310A}"/>
          </ac:picMkLst>
        </pc:picChg>
      </pc:sldChg>
      <pc:sldChg chg="addSp delSp modSp">
        <pc:chgData name="Eric Lunnin (Kforce)" userId="39584a29-d273-41cd-a0f9-2fd8cc174408" providerId="ADAL" clId="{D0B36464-132C-4214-BF99-BB14A28367FE}" dt="2017-06-23T16:43:44.767" v="2884" actId="20577"/>
        <pc:sldMkLst>
          <pc:docMk/>
          <pc:sldMk cId="2338248980" sldId="358"/>
        </pc:sldMkLst>
        <pc:spChg chg="mod topLvl">
          <ac:chgData name="Eric Lunnin (Kforce)" userId="39584a29-d273-41cd-a0f9-2fd8cc174408" providerId="ADAL" clId="{D0B36464-132C-4214-BF99-BB14A28367FE}" dt="2017-06-23T00:26:57.347" v="478" actId="0"/>
          <ac:spMkLst>
            <pc:docMk/>
            <pc:sldMk cId="2338248980" sldId="358"/>
            <ac:spMk id="590" creationId="{CA625C4A-C56A-4C45-82DD-141849F92902}"/>
          </ac:spMkLst>
        </pc:spChg>
        <pc:spChg chg="mod topLvl">
          <ac:chgData name="Eric Lunnin (Kforce)" userId="39584a29-d273-41cd-a0f9-2fd8cc174408" providerId="ADAL" clId="{D0B36464-132C-4214-BF99-BB14A28367FE}" dt="2017-06-23T00:26:45.705" v="472" actId="0"/>
          <ac:spMkLst>
            <pc:docMk/>
            <pc:sldMk cId="2338248980" sldId="358"/>
            <ac:spMk id="2159" creationId="{888D97E7-EFDD-4A4B-837F-BDC41FFFF573}"/>
          </ac:spMkLst>
        </pc:spChg>
        <pc:spChg chg="mod topLvl">
          <ac:chgData name="Eric Lunnin (Kforce)" userId="39584a29-d273-41cd-a0f9-2fd8cc174408" providerId="ADAL" clId="{D0B36464-132C-4214-BF99-BB14A28367FE}" dt="2017-06-23T00:26:43.744" v="471" actId="0"/>
          <ac:spMkLst>
            <pc:docMk/>
            <pc:sldMk cId="2338248980" sldId="358"/>
            <ac:spMk id="2094" creationId="{FD87F435-FE42-4B8D-9B12-007BA0BE8C38}"/>
          </ac:spMkLst>
        </pc:spChg>
        <pc:spChg chg="mod topLvl">
          <ac:chgData name="Eric Lunnin (Kforce)" userId="39584a29-d273-41cd-a0f9-2fd8cc174408" providerId="ADAL" clId="{D0B36464-132C-4214-BF99-BB14A28367FE}" dt="2017-06-23T00:27:05.214" v="481" actId="0"/>
          <ac:spMkLst>
            <pc:docMk/>
            <pc:sldMk cId="2338248980" sldId="358"/>
            <ac:spMk id="2182" creationId="{EDA41432-40B1-4EDA-AD48-53CC5B08203C}"/>
          </ac:spMkLst>
        </pc:spChg>
        <pc:spChg chg="mod topLvl">
          <ac:chgData name="Eric Lunnin (Kforce)" userId="39584a29-d273-41cd-a0f9-2fd8cc174408" providerId="ADAL" clId="{D0B36464-132C-4214-BF99-BB14A28367FE}" dt="2017-06-23T00:26:57.347" v="478" actId="0"/>
          <ac:spMkLst>
            <pc:docMk/>
            <pc:sldMk cId="2338248980" sldId="358"/>
            <ac:spMk id="647" creationId="{C64F3DDD-66AC-4C22-9603-A8557160BE70}"/>
          </ac:spMkLst>
        </pc:spChg>
        <pc:spChg chg="add mod ord topLvl">
          <ac:chgData name="Eric Lunnin (Kforce)" userId="39584a29-d273-41cd-a0f9-2fd8cc174408" providerId="ADAL" clId="{D0B36464-132C-4214-BF99-BB14A28367FE}" dt="2017-06-23T14:17:13.996" v="747" actId="0"/>
          <ac:spMkLst>
            <pc:docMk/>
            <pc:sldMk cId="2338248980" sldId="358"/>
            <ac:spMk id="2217" creationId="{4A7CCCCF-A91C-49CC-BBAA-50A78C1F858A}"/>
          </ac:spMkLst>
        </pc:spChg>
        <pc:spChg chg="mod topLvl">
          <ac:chgData name="Eric Lunnin (Kforce)" userId="39584a29-d273-41cd-a0f9-2fd8cc174408" providerId="ADAL" clId="{D0B36464-132C-4214-BF99-BB14A28367FE}" dt="2017-06-23T00:26:57.347" v="478" actId="0"/>
          <ac:spMkLst>
            <pc:docMk/>
            <pc:sldMk cId="2338248980" sldId="358"/>
            <ac:spMk id="620" creationId="{E6A1CCFD-3723-4D26-BE5F-B3385D2CBF3E}"/>
          </ac:spMkLst>
        </pc:spChg>
        <pc:spChg chg="mod topLvl">
          <ac:chgData name="Eric Lunnin (Kforce)" userId="39584a29-d273-41cd-a0f9-2fd8cc174408" providerId="ADAL" clId="{D0B36464-132C-4214-BF99-BB14A28367FE}" dt="2017-06-23T00:26:43.744" v="471" actId="0"/>
          <ac:spMkLst>
            <pc:docMk/>
            <pc:sldMk cId="2338248980" sldId="358"/>
            <ac:spMk id="676" creationId="{5DDA18CD-D99B-4045-905A-4AC61D1A464A}"/>
          </ac:spMkLst>
        </pc:spChg>
        <pc:spChg chg="mod topLvl">
          <ac:chgData name="Eric Lunnin (Kforce)" userId="39584a29-d273-41cd-a0f9-2fd8cc174408" providerId="ADAL" clId="{D0B36464-132C-4214-BF99-BB14A28367FE}" dt="2017-06-23T00:26:43.744" v="471" actId="0"/>
          <ac:spMkLst>
            <pc:docMk/>
            <pc:sldMk cId="2338248980" sldId="358"/>
            <ac:spMk id="726" creationId="{662D76D3-44C4-4C02-AE24-103751D64899}"/>
          </ac:spMkLst>
        </pc:spChg>
        <pc:spChg chg="mod">
          <ac:chgData name="Eric Lunnin (Kforce)" userId="39584a29-d273-41cd-a0f9-2fd8cc174408" providerId="ADAL" clId="{D0B36464-132C-4214-BF99-BB14A28367FE}" dt="2017-06-23T15:35:58.821" v="2058" actId="14100"/>
          <ac:spMkLst>
            <pc:docMk/>
            <pc:sldMk cId="2338248980" sldId="358"/>
            <ac:spMk id="20" creationId="{00000000-0000-0000-0000-000000000000}"/>
          </ac:spMkLst>
        </pc:spChg>
        <pc:spChg chg="mod topLvl">
          <ac:chgData name="Eric Lunnin (Kforce)" userId="39584a29-d273-41cd-a0f9-2fd8cc174408" providerId="ADAL" clId="{D0B36464-132C-4214-BF99-BB14A28367FE}" dt="2017-06-23T00:26:43.744" v="471" actId="0"/>
          <ac:spMkLst>
            <pc:docMk/>
            <pc:sldMk cId="2338248980" sldId="358"/>
            <ac:spMk id="2150" creationId="{96B79A10-ACBD-40CA-9E98-AFAFAA39BD20}"/>
          </ac:spMkLst>
        </pc:spChg>
        <pc:spChg chg="mod topLvl">
          <ac:chgData name="Eric Lunnin (Kforce)" userId="39584a29-d273-41cd-a0f9-2fd8cc174408" providerId="ADAL" clId="{D0B36464-132C-4214-BF99-BB14A28367FE}" dt="2017-06-23T00:26:43.744" v="471" actId="0"/>
          <ac:spMkLst>
            <pc:docMk/>
            <pc:sldMk cId="2338248980" sldId="358"/>
            <ac:spMk id="2147" creationId="{41BC2E3F-79F4-4A1C-A00F-7CA2166BD0C2}"/>
          </ac:spMkLst>
        </pc:spChg>
        <pc:spChg chg="mod topLvl">
          <ac:chgData name="Eric Lunnin (Kforce)" userId="39584a29-d273-41cd-a0f9-2fd8cc174408" providerId="ADAL" clId="{D0B36464-132C-4214-BF99-BB14A28367FE}" dt="2017-06-23T00:26:57.347" v="478" actId="0"/>
          <ac:spMkLst>
            <pc:docMk/>
            <pc:sldMk cId="2338248980" sldId="358"/>
            <ac:spMk id="659" creationId="{C888AF9A-2348-4B17-8A32-AE79871F5122}"/>
          </ac:spMkLst>
        </pc:spChg>
        <pc:spChg chg="mod topLvl">
          <ac:chgData name="Eric Lunnin (Kforce)" userId="39584a29-d273-41cd-a0f9-2fd8cc174408" providerId="ADAL" clId="{D0B36464-132C-4214-BF99-BB14A28367FE}" dt="2017-06-23T00:26:57.347" v="478" actId="0"/>
          <ac:spMkLst>
            <pc:docMk/>
            <pc:sldMk cId="2338248980" sldId="358"/>
            <ac:spMk id="548" creationId="{51BD17B4-472A-40CA-8EA8-005DE4782C56}"/>
          </ac:spMkLst>
        </pc:spChg>
        <pc:spChg chg="mod topLvl">
          <ac:chgData name="Eric Lunnin (Kforce)" userId="39584a29-d273-41cd-a0f9-2fd8cc174408" providerId="ADAL" clId="{D0B36464-132C-4214-BF99-BB14A28367FE}" dt="2017-06-23T00:26:57.347" v="478" actId="0"/>
          <ac:spMkLst>
            <pc:docMk/>
            <pc:sldMk cId="2338248980" sldId="358"/>
            <ac:spMk id="609" creationId="{B6052DAD-36D6-4F53-A3F6-63CD4604F12D}"/>
          </ac:spMkLst>
        </pc:spChg>
        <pc:spChg chg="mod topLvl">
          <ac:chgData name="Eric Lunnin (Kforce)" userId="39584a29-d273-41cd-a0f9-2fd8cc174408" providerId="ADAL" clId="{D0B36464-132C-4214-BF99-BB14A28367FE}" dt="2017-06-23T00:26:53.890" v="476" actId="0"/>
          <ac:spMkLst>
            <pc:docMk/>
            <pc:sldMk cId="2338248980" sldId="358"/>
            <ac:spMk id="2193" creationId="{4EAA48E4-B80B-45E9-9651-2FC5192BE2F3}"/>
          </ac:spMkLst>
        </pc:spChg>
        <pc:spChg chg="mod topLvl">
          <ac:chgData name="Eric Lunnin (Kforce)" userId="39584a29-d273-41cd-a0f9-2fd8cc174408" providerId="ADAL" clId="{D0B36464-132C-4214-BF99-BB14A28367FE}" dt="2017-06-23T00:26:57.347" v="478" actId="0"/>
          <ac:spMkLst>
            <pc:docMk/>
            <pc:sldMk cId="2338248980" sldId="358"/>
            <ac:spMk id="623" creationId="{B263A49C-75BC-4790-AFC9-D4F20E152D4D}"/>
          </ac:spMkLst>
        </pc:spChg>
        <pc:spChg chg="mod topLvl">
          <ac:chgData name="Eric Lunnin (Kforce)" userId="39584a29-d273-41cd-a0f9-2fd8cc174408" providerId="ADAL" clId="{D0B36464-132C-4214-BF99-BB14A28367FE}" dt="2017-06-23T00:26:55.912" v="477" actId="0"/>
          <ac:spMkLst>
            <pc:docMk/>
            <pc:sldMk cId="2338248980" sldId="358"/>
            <ac:spMk id="662" creationId="{7CB255E2-A3B2-4944-ABD1-2124E2E101AD}"/>
          </ac:spMkLst>
        </pc:spChg>
        <pc:spChg chg="mod topLvl">
          <ac:chgData name="Eric Lunnin (Kforce)" userId="39584a29-d273-41cd-a0f9-2fd8cc174408" providerId="ADAL" clId="{D0B36464-132C-4214-BF99-BB14A28367FE}" dt="2017-06-23T00:26:57.347" v="478" actId="0"/>
          <ac:spMkLst>
            <pc:docMk/>
            <pc:sldMk cId="2338248980" sldId="358"/>
            <ac:spMk id="653" creationId="{FD4FD2F4-E2ED-4436-8C20-47226A17A7A5}"/>
          </ac:spMkLst>
        </pc:spChg>
        <pc:spChg chg="mod topLvl">
          <ac:chgData name="Eric Lunnin (Kforce)" userId="39584a29-d273-41cd-a0f9-2fd8cc174408" providerId="ADAL" clId="{D0B36464-132C-4214-BF99-BB14A28367FE}" dt="2017-06-23T00:26:43.744" v="471" actId="0"/>
          <ac:spMkLst>
            <pc:docMk/>
            <pc:sldMk cId="2338248980" sldId="358"/>
            <ac:spMk id="2099" creationId="{BB5607AD-E32F-4B97-9A01-03F6D47B1B90}"/>
          </ac:spMkLst>
        </pc:spChg>
        <pc:spChg chg="mod topLvl">
          <ac:chgData name="Eric Lunnin (Kforce)" userId="39584a29-d273-41cd-a0f9-2fd8cc174408" providerId="ADAL" clId="{D0B36464-132C-4214-BF99-BB14A28367FE}" dt="2017-06-23T00:26:43.744" v="471" actId="0"/>
          <ac:spMkLst>
            <pc:docMk/>
            <pc:sldMk cId="2338248980" sldId="358"/>
            <ac:spMk id="703" creationId="{9691760F-39E2-42EE-8225-BD6CAB22EF5C}"/>
          </ac:spMkLst>
        </pc:spChg>
        <pc:spChg chg="mod topLvl">
          <ac:chgData name="Eric Lunnin (Kforce)" userId="39584a29-d273-41cd-a0f9-2fd8cc174408" providerId="ADAL" clId="{D0B36464-132C-4214-BF99-BB14A28367FE}" dt="2017-06-23T00:26:57.347" v="478" actId="0"/>
          <ac:spMkLst>
            <pc:docMk/>
            <pc:sldMk cId="2338248980" sldId="358"/>
            <ac:spMk id="563" creationId="{31EE59BB-A1D4-4D7A-AE6B-2655CA94FCB0}"/>
          </ac:spMkLst>
        </pc:spChg>
        <pc:spChg chg="mod topLvl">
          <ac:chgData name="Eric Lunnin (Kforce)" userId="39584a29-d273-41cd-a0f9-2fd8cc174408" providerId="ADAL" clId="{D0B36464-132C-4214-BF99-BB14A28367FE}" dt="2017-06-23T00:26:43.744" v="471" actId="0"/>
          <ac:spMkLst>
            <pc:docMk/>
            <pc:sldMk cId="2338248980" sldId="358"/>
            <ac:spMk id="701" creationId="{B1AEEE51-A392-459E-A471-C31B568FBD3C}"/>
          </ac:spMkLst>
        </pc:spChg>
        <pc:spChg chg="mod topLvl">
          <ac:chgData name="Eric Lunnin (Kforce)" userId="39584a29-d273-41cd-a0f9-2fd8cc174408" providerId="ADAL" clId="{D0B36464-132C-4214-BF99-BB14A28367FE}" dt="2017-06-23T00:26:43.744" v="471" actId="0"/>
          <ac:spMkLst>
            <pc:docMk/>
            <pc:sldMk cId="2338248980" sldId="358"/>
            <ac:spMk id="735" creationId="{66F5E1C3-6E86-43BA-B9DB-50396D6EB35C}"/>
          </ac:spMkLst>
        </pc:spChg>
        <pc:spChg chg="mod topLvl">
          <ac:chgData name="Eric Lunnin (Kforce)" userId="39584a29-d273-41cd-a0f9-2fd8cc174408" providerId="ADAL" clId="{D0B36464-132C-4214-BF99-BB14A28367FE}" dt="2017-06-23T00:26:43.744" v="471" actId="0"/>
          <ac:spMkLst>
            <pc:docMk/>
            <pc:sldMk cId="2338248980" sldId="358"/>
            <ac:spMk id="2145" creationId="{0A65AA70-B2C1-4E43-AEE0-4A05074C1FE4}"/>
          </ac:spMkLst>
        </pc:spChg>
        <pc:spChg chg="mod topLvl">
          <ac:chgData name="Eric Lunnin (Kforce)" userId="39584a29-d273-41cd-a0f9-2fd8cc174408" providerId="ADAL" clId="{D0B36464-132C-4214-BF99-BB14A28367FE}" dt="2017-06-23T00:26:43.744" v="471" actId="0"/>
          <ac:spMkLst>
            <pc:docMk/>
            <pc:sldMk cId="2338248980" sldId="358"/>
            <ac:spMk id="2115" creationId="{DDCECB16-E874-46DC-9274-BBA060474AF5}"/>
          </ac:spMkLst>
        </pc:spChg>
        <pc:spChg chg="mod topLvl">
          <ac:chgData name="Eric Lunnin (Kforce)" userId="39584a29-d273-41cd-a0f9-2fd8cc174408" providerId="ADAL" clId="{D0B36464-132C-4214-BF99-BB14A28367FE}" dt="2017-06-23T00:26:43.744" v="471" actId="0"/>
          <ac:spMkLst>
            <pc:docMk/>
            <pc:sldMk cId="2338248980" sldId="358"/>
            <ac:spMk id="688" creationId="{646BA7D1-7CB0-47EE-89DD-2F6DEF021FB2}"/>
          </ac:spMkLst>
        </pc:spChg>
        <pc:spChg chg="mod topLvl">
          <ac:chgData name="Eric Lunnin (Kforce)" userId="39584a29-d273-41cd-a0f9-2fd8cc174408" providerId="ADAL" clId="{D0B36464-132C-4214-BF99-BB14A28367FE}" dt="2017-06-23T00:26:43.744" v="471" actId="0"/>
          <ac:spMkLst>
            <pc:docMk/>
            <pc:sldMk cId="2338248980" sldId="358"/>
            <ac:spMk id="674" creationId="{E61CCA6F-E041-417A-9DEE-1BEC30739FB9}"/>
          </ac:spMkLst>
        </pc:spChg>
        <pc:spChg chg="mod topLvl">
          <ac:chgData name="Eric Lunnin (Kforce)" userId="39584a29-d273-41cd-a0f9-2fd8cc174408" providerId="ADAL" clId="{D0B36464-132C-4214-BF99-BB14A28367FE}" dt="2017-06-23T00:26:45.705" v="472" actId="0"/>
          <ac:spMkLst>
            <pc:docMk/>
            <pc:sldMk cId="2338248980" sldId="358"/>
            <ac:spMk id="2162" creationId="{81F5E6F4-2FD0-459D-A6F5-A8B678F517AF}"/>
          </ac:spMkLst>
        </pc:spChg>
        <pc:spChg chg="mod topLvl">
          <ac:chgData name="Eric Lunnin (Kforce)" userId="39584a29-d273-41cd-a0f9-2fd8cc174408" providerId="ADAL" clId="{D0B36464-132C-4214-BF99-BB14A28367FE}" dt="2017-06-23T00:26:57.347" v="478" actId="0"/>
          <ac:spMkLst>
            <pc:docMk/>
            <pc:sldMk cId="2338248980" sldId="358"/>
            <ac:spMk id="613" creationId="{CFFFAC58-78D4-4619-B87D-F01AAEB178BC}"/>
          </ac:spMkLst>
        </pc:spChg>
        <pc:spChg chg="mod topLvl">
          <ac:chgData name="Eric Lunnin (Kforce)" userId="39584a29-d273-41cd-a0f9-2fd8cc174408" providerId="ADAL" clId="{D0B36464-132C-4214-BF99-BB14A28367FE}" dt="2017-06-23T00:26:43.744" v="471" actId="0"/>
          <ac:spMkLst>
            <pc:docMk/>
            <pc:sldMk cId="2338248980" sldId="358"/>
            <ac:spMk id="733" creationId="{1481D789-AA1C-4A3C-A9DF-AA114E59D6BC}"/>
          </ac:spMkLst>
        </pc:spChg>
        <pc:spChg chg="mod topLvl">
          <ac:chgData name="Eric Lunnin (Kforce)" userId="39584a29-d273-41cd-a0f9-2fd8cc174408" providerId="ADAL" clId="{D0B36464-132C-4214-BF99-BB14A28367FE}" dt="2017-06-23T00:26:43.744" v="471" actId="0"/>
          <ac:spMkLst>
            <pc:docMk/>
            <pc:sldMk cId="2338248980" sldId="358"/>
            <ac:spMk id="693" creationId="{2952CF07-E0B0-4476-B987-286F60BF2D2F}"/>
          </ac:spMkLst>
        </pc:spChg>
        <pc:spChg chg="mod topLvl">
          <ac:chgData name="Eric Lunnin (Kforce)" userId="39584a29-d273-41cd-a0f9-2fd8cc174408" providerId="ADAL" clId="{D0B36464-132C-4214-BF99-BB14A28367FE}" dt="2017-06-23T00:26:57.347" v="478" actId="0"/>
          <ac:spMkLst>
            <pc:docMk/>
            <pc:sldMk cId="2338248980" sldId="358"/>
            <ac:spMk id="593" creationId="{CF9BF355-C707-4E43-AC39-8EAE46459015}"/>
          </ac:spMkLst>
        </pc:spChg>
        <pc:spChg chg="mod topLvl">
          <ac:chgData name="Eric Lunnin (Kforce)" userId="39584a29-d273-41cd-a0f9-2fd8cc174408" providerId="ADAL" clId="{D0B36464-132C-4214-BF99-BB14A28367FE}" dt="2017-06-23T00:26:57.347" v="478" actId="0"/>
          <ac:spMkLst>
            <pc:docMk/>
            <pc:sldMk cId="2338248980" sldId="358"/>
            <ac:spMk id="585" creationId="{93CDEEE9-E38A-4B3C-9F92-141135CDD1C1}"/>
          </ac:spMkLst>
        </pc:spChg>
        <pc:spChg chg="mod topLvl">
          <ac:chgData name="Eric Lunnin (Kforce)" userId="39584a29-d273-41cd-a0f9-2fd8cc174408" providerId="ADAL" clId="{D0B36464-132C-4214-BF99-BB14A28367FE}" dt="2017-06-23T00:26:43.744" v="471" actId="0"/>
          <ac:spMkLst>
            <pc:docMk/>
            <pc:sldMk cId="2338248980" sldId="358"/>
            <ac:spMk id="711" creationId="{481448E3-738E-4EE8-A65D-314F16F6BBE3}"/>
          </ac:spMkLst>
        </pc:spChg>
        <pc:spChg chg="mod topLvl">
          <ac:chgData name="Eric Lunnin (Kforce)" userId="39584a29-d273-41cd-a0f9-2fd8cc174408" providerId="ADAL" clId="{D0B36464-132C-4214-BF99-BB14A28367FE}" dt="2017-06-23T00:26:57.347" v="478" actId="0"/>
          <ac:spMkLst>
            <pc:docMk/>
            <pc:sldMk cId="2338248980" sldId="358"/>
            <ac:spMk id="607" creationId="{7ED7E154-4280-43BC-B6AE-6C44C4365AF1}"/>
          </ac:spMkLst>
        </pc:spChg>
        <pc:spChg chg="mod topLvl">
          <ac:chgData name="Eric Lunnin (Kforce)" userId="39584a29-d273-41cd-a0f9-2fd8cc174408" providerId="ADAL" clId="{D0B36464-132C-4214-BF99-BB14A28367FE}" dt="2017-06-23T00:26:57.347" v="478" actId="0"/>
          <ac:spMkLst>
            <pc:docMk/>
            <pc:sldMk cId="2338248980" sldId="358"/>
            <ac:spMk id="602" creationId="{AA80F540-6EB5-444D-963C-EDD15ECA0866}"/>
          </ac:spMkLst>
        </pc:spChg>
        <pc:spChg chg="add mod ord topLvl">
          <ac:chgData name="Eric Lunnin (Kforce)" userId="39584a29-d273-41cd-a0f9-2fd8cc174408" providerId="ADAL" clId="{D0B36464-132C-4214-BF99-BB14A28367FE}" dt="2017-06-23T15:04:10.305" v="1465" actId="0"/>
          <ac:spMkLst>
            <pc:docMk/>
            <pc:sldMk cId="2338248980" sldId="358"/>
            <ac:spMk id="879" creationId="{5FB01027-C27B-4497-854E-83C902922D5D}"/>
          </ac:spMkLst>
        </pc:spChg>
        <pc:spChg chg="mod topLvl">
          <ac:chgData name="Eric Lunnin (Kforce)" userId="39584a29-d273-41cd-a0f9-2fd8cc174408" providerId="ADAL" clId="{D0B36464-132C-4214-BF99-BB14A28367FE}" dt="2017-06-23T00:26:43.744" v="471" actId="0"/>
          <ac:spMkLst>
            <pc:docMk/>
            <pc:sldMk cId="2338248980" sldId="358"/>
            <ac:spMk id="685" creationId="{276F30A4-5B7E-46F0-8591-3576AECF5B4D}"/>
          </ac:spMkLst>
        </pc:spChg>
        <pc:spChg chg="mod topLvl">
          <ac:chgData name="Eric Lunnin (Kforce)" userId="39584a29-d273-41cd-a0f9-2fd8cc174408" providerId="ADAL" clId="{D0B36464-132C-4214-BF99-BB14A28367FE}" dt="2017-06-23T00:26:45.705" v="472" actId="0"/>
          <ac:spMkLst>
            <pc:docMk/>
            <pc:sldMk cId="2338248980" sldId="358"/>
            <ac:spMk id="2157" creationId="{BBC363D7-232F-4076-BB12-7B66E37FDA27}"/>
          </ac:spMkLst>
        </pc:spChg>
        <pc:spChg chg="mod topLvl">
          <ac:chgData name="Eric Lunnin (Kforce)" userId="39584a29-d273-41cd-a0f9-2fd8cc174408" providerId="ADAL" clId="{D0B36464-132C-4214-BF99-BB14A28367FE}" dt="2017-06-23T00:26:43.744" v="471" actId="0"/>
          <ac:spMkLst>
            <pc:docMk/>
            <pc:sldMk cId="2338248980" sldId="358"/>
            <ac:spMk id="2134" creationId="{E98E7D14-8C03-4EF3-8175-5E275596F7B2}"/>
          </ac:spMkLst>
        </pc:spChg>
        <pc:spChg chg="mod topLvl">
          <ac:chgData name="Eric Lunnin (Kforce)" userId="39584a29-d273-41cd-a0f9-2fd8cc174408" providerId="ADAL" clId="{D0B36464-132C-4214-BF99-BB14A28367FE}" dt="2017-06-23T00:26:43.744" v="471" actId="0"/>
          <ac:spMkLst>
            <pc:docMk/>
            <pc:sldMk cId="2338248980" sldId="358"/>
            <ac:spMk id="687" creationId="{662C02F3-8CBC-4918-8695-1BD8EE59F494}"/>
          </ac:spMkLst>
        </pc:spChg>
        <pc:spChg chg="mod topLvl">
          <ac:chgData name="Eric Lunnin (Kforce)" userId="39584a29-d273-41cd-a0f9-2fd8cc174408" providerId="ADAL" clId="{D0B36464-132C-4214-BF99-BB14A28367FE}" dt="2017-06-23T00:26:57.347" v="478" actId="0"/>
          <ac:spMkLst>
            <pc:docMk/>
            <pc:sldMk cId="2338248980" sldId="358"/>
            <ac:spMk id="600" creationId="{0443DF55-2FFB-44A0-8B81-3A19B41DC0DD}"/>
          </ac:spMkLst>
        </pc:spChg>
        <pc:spChg chg="mod topLvl">
          <ac:chgData name="Eric Lunnin (Kforce)" userId="39584a29-d273-41cd-a0f9-2fd8cc174408" providerId="ADAL" clId="{D0B36464-132C-4214-BF99-BB14A28367FE}" dt="2017-06-23T00:26:57.347" v="478" actId="0"/>
          <ac:spMkLst>
            <pc:docMk/>
            <pc:sldMk cId="2338248980" sldId="358"/>
            <ac:spMk id="543" creationId="{8D2D875B-661F-472F-B160-3A33D24185B0}"/>
          </ac:spMkLst>
        </pc:spChg>
        <pc:spChg chg="add mod ord">
          <ac:chgData name="Eric Lunnin (Kforce)" userId="39584a29-d273-41cd-a0f9-2fd8cc174408" providerId="ADAL" clId="{D0B36464-132C-4214-BF99-BB14A28367FE}" dt="2017-06-23T14:36:15.543" v="966" actId="14100"/>
          <ac:spMkLst>
            <pc:docMk/>
            <pc:sldMk cId="2338248980" sldId="358"/>
            <ac:spMk id="878" creationId="{37D360AB-EA3A-421D-BE7B-DD850DAF2DE7}"/>
          </ac:spMkLst>
        </pc:spChg>
        <pc:spChg chg="mod topLvl">
          <ac:chgData name="Eric Lunnin (Kforce)" userId="39584a29-d273-41cd-a0f9-2fd8cc174408" providerId="ADAL" clId="{D0B36464-132C-4214-BF99-BB14A28367FE}" dt="2017-06-23T00:26:53.890" v="476" actId="0"/>
          <ac:spMkLst>
            <pc:docMk/>
            <pc:sldMk cId="2338248980" sldId="358"/>
            <ac:spMk id="2203" creationId="{72A3E50B-F72D-462D-B1F6-722659EC25F6}"/>
          </ac:spMkLst>
        </pc:spChg>
        <pc:spChg chg="mod topLvl">
          <ac:chgData name="Eric Lunnin (Kforce)" userId="39584a29-d273-41cd-a0f9-2fd8cc174408" providerId="ADAL" clId="{D0B36464-132C-4214-BF99-BB14A28367FE}" dt="2017-06-23T00:26:43.744" v="471" actId="0"/>
          <ac:spMkLst>
            <pc:docMk/>
            <pc:sldMk cId="2338248980" sldId="358"/>
            <ac:spMk id="694" creationId="{05968CBC-A712-4495-9E54-5CA059A1CAD3}"/>
          </ac:spMkLst>
        </pc:spChg>
        <pc:spChg chg="add mod">
          <ac:chgData name="Eric Lunnin (Kforce)" userId="39584a29-d273-41cd-a0f9-2fd8cc174408" providerId="ADAL" clId="{D0B36464-132C-4214-BF99-BB14A28367FE}" dt="2017-06-23T16:42:37.085" v="2842" actId="0"/>
          <ac:spMkLst>
            <pc:docMk/>
            <pc:sldMk cId="2338248980" sldId="358"/>
            <ac:spMk id="970" creationId="{56739CB7-AD3A-4444-B212-55AFCC792FC9}"/>
          </ac:spMkLst>
        </pc:spChg>
        <pc:spChg chg="mod topLvl">
          <ac:chgData name="Eric Lunnin (Kforce)" userId="39584a29-d273-41cd-a0f9-2fd8cc174408" providerId="ADAL" clId="{D0B36464-132C-4214-BF99-BB14A28367FE}" dt="2017-06-23T00:26:53.890" v="476" actId="0"/>
          <ac:spMkLst>
            <pc:docMk/>
            <pc:sldMk cId="2338248980" sldId="358"/>
            <ac:spMk id="2188" creationId="{3F017B8E-F8A9-4BBC-A497-503D0D98AB2F}"/>
          </ac:spMkLst>
        </pc:spChg>
        <pc:spChg chg="add mod ord">
          <ac:chgData name="Eric Lunnin (Kforce)" userId="39584a29-d273-41cd-a0f9-2fd8cc174408" providerId="ADAL" clId="{D0B36464-132C-4214-BF99-BB14A28367FE}" dt="2017-06-23T15:11:53.671" v="1640" actId="14100"/>
          <ac:spMkLst>
            <pc:docMk/>
            <pc:sldMk cId="2338248980" sldId="358"/>
            <ac:spMk id="880" creationId="{9573E6E8-0A27-4ACE-A192-2A90640D5708}"/>
          </ac:spMkLst>
        </pc:spChg>
        <pc:spChg chg="mod topLvl">
          <ac:chgData name="Eric Lunnin (Kforce)" userId="39584a29-d273-41cd-a0f9-2fd8cc174408" providerId="ADAL" clId="{D0B36464-132C-4214-BF99-BB14A28367FE}" dt="2017-06-23T00:26:53.890" v="476" actId="0"/>
          <ac:spMkLst>
            <pc:docMk/>
            <pc:sldMk cId="2338248980" sldId="358"/>
            <ac:spMk id="2184" creationId="{AB5CFEFC-E3F1-42A5-AF1A-7EC58122FBD4}"/>
          </ac:spMkLst>
        </pc:spChg>
        <pc:spChg chg="mod topLvl">
          <ac:chgData name="Eric Lunnin (Kforce)" userId="39584a29-d273-41cd-a0f9-2fd8cc174408" providerId="ADAL" clId="{D0B36464-132C-4214-BF99-BB14A28367FE}" dt="2017-06-23T00:26:43.744" v="471" actId="0"/>
          <ac:spMkLst>
            <pc:docMk/>
            <pc:sldMk cId="2338248980" sldId="358"/>
            <ac:spMk id="684" creationId="{7AC7B52D-CF9C-471D-BDA6-B8A517161063}"/>
          </ac:spMkLst>
        </pc:spChg>
        <pc:spChg chg="mod topLvl">
          <ac:chgData name="Eric Lunnin (Kforce)" userId="39584a29-d273-41cd-a0f9-2fd8cc174408" providerId="ADAL" clId="{D0B36464-132C-4214-BF99-BB14A28367FE}" dt="2017-06-23T00:27:08.335" v="482" actId="0"/>
          <ac:spMkLst>
            <pc:docMk/>
            <pc:sldMk cId="2338248980" sldId="358"/>
            <ac:spMk id="664" creationId="{B94ECB93-D787-4C91-9324-0F6ACC1F76AB}"/>
          </ac:spMkLst>
        </pc:spChg>
        <pc:spChg chg="mod topLvl">
          <ac:chgData name="Eric Lunnin (Kforce)" userId="39584a29-d273-41cd-a0f9-2fd8cc174408" providerId="ADAL" clId="{D0B36464-132C-4214-BF99-BB14A28367FE}" dt="2017-06-23T00:26:43.744" v="471" actId="0"/>
          <ac:spMkLst>
            <pc:docMk/>
            <pc:sldMk cId="2338248980" sldId="358"/>
            <ac:spMk id="2152" creationId="{38BF4363-A4F9-4446-8049-2D804DF35F8A}"/>
          </ac:spMkLst>
        </pc:spChg>
        <pc:spChg chg="mod topLvl">
          <ac:chgData name="Eric Lunnin (Kforce)" userId="39584a29-d273-41cd-a0f9-2fd8cc174408" providerId="ADAL" clId="{D0B36464-132C-4214-BF99-BB14A28367FE}" dt="2017-06-23T00:26:57.347" v="478" actId="0"/>
          <ac:spMkLst>
            <pc:docMk/>
            <pc:sldMk cId="2338248980" sldId="358"/>
            <ac:spMk id="626" creationId="{1EE0FE34-602D-4E88-96A1-9D3A38EF0350}"/>
          </ac:spMkLst>
        </pc:spChg>
        <pc:spChg chg="mod topLvl">
          <ac:chgData name="Eric Lunnin (Kforce)" userId="39584a29-d273-41cd-a0f9-2fd8cc174408" providerId="ADAL" clId="{D0B36464-132C-4214-BF99-BB14A28367FE}" dt="2017-06-23T00:26:57.347" v="478" actId="0"/>
          <ac:spMkLst>
            <pc:docMk/>
            <pc:sldMk cId="2338248980" sldId="358"/>
            <ac:spMk id="636" creationId="{6F822E2F-93F7-4111-8D18-3EB342E027BE}"/>
          </ac:spMkLst>
        </pc:spChg>
        <pc:spChg chg="mod topLvl">
          <ac:chgData name="Eric Lunnin (Kforce)" userId="39584a29-d273-41cd-a0f9-2fd8cc174408" providerId="ADAL" clId="{D0B36464-132C-4214-BF99-BB14A28367FE}" dt="2017-06-23T00:26:57.347" v="478" actId="0"/>
          <ac:spMkLst>
            <pc:docMk/>
            <pc:sldMk cId="2338248980" sldId="358"/>
            <ac:spMk id="588" creationId="{FA3854C1-23A1-4494-9EFD-3C9608B1D38A}"/>
          </ac:spMkLst>
        </pc:spChg>
        <pc:spChg chg="mod topLvl">
          <ac:chgData name="Eric Lunnin (Kforce)" userId="39584a29-d273-41cd-a0f9-2fd8cc174408" providerId="ADAL" clId="{D0B36464-132C-4214-BF99-BB14A28367FE}" dt="2017-06-23T00:26:57.347" v="478" actId="0"/>
          <ac:spMkLst>
            <pc:docMk/>
            <pc:sldMk cId="2338248980" sldId="358"/>
            <ac:spMk id="591" creationId="{CA8DFAEA-E870-4D90-8A6D-13A063968231}"/>
          </ac:spMkLst>
        </pc:spChg>
        <pc:spChg chg="mod topLvl">
          <ac:chgData name="Eric Lunnin (Kforce)" userId="39584a29-d273-41cd-a0f9-2fd8cc174408" providerId="ADAL" clId="{D0B36464-132C-4214-BF99-BB14A28367FE}" dt="2017-06-23T00:26:43.744" v="471" actId="0"/>
          <ac:spMkLst>
            <pc:docMk/>
            <pc:sldMk cId="2338248980" sldId="358"/>
            <ac:spMk id="2106" creationId="{FB109688-3A86-40CD-B2DC-3BF864C99154}"/>
          </ac:spMkLst>
        </pc:spChg>
        <pc:spChg chg="mod topLvl">
          <ac:chgData name="Eric Lunnin (Kforce)" userId="39584a29-d273-41cd-a0f9-2fd8cc174408" providerId="ADAL" clId="{D0B36464-132C-4214-BF99-BB14A28367FE}" dt="2017-06-23T00:26:43.744" v="471" actId="0"/>
          <ac:spMkLst>
            <pc:docMk/>
            <pc:sldMk cId="2338248980" sldId="358"/>
            <ac:spMk id="2137" creationId="{3F5520B1-FCED-4174-8064-3B1D251EC342}"/>
          </ac:spMkLst>
        </pc:spChg>
        <pc:spChg chg="mod topLvl">
          <ac:chgData name="Eric Lunnin (Kforce)" userId="39584a29-d273-41cd-a0f9-2fd8cc174408" providerId="ADAL" clId="{D0B36464-132C-4214-BF99-BB14A28367FE}" dt="2017-06-23T00:26:57.347" v="478" actId="0"/>
          <ac:spMkLst>
            <pc:docMk/>
            <pc:sldMk cId="2338248980" sldId="358"/>
            <ac:spMk id="559" creationId="{91ACB43F-714E-45AB-9BAD-6E33605A23EB}"/>
          </ac:spMkLst>
        </pc:spChg>
        <pc:spChg chg="mod topLvl">
          <ac:chgData name="Eric Lunnin (Kforce)" userId="39584a29-d273-41cd-a0f9-2fd8cc174408" providerId="ADAL" clId="{D0B36464-132C-4214-BF99-BB14A28367FE}" dt="2017-06-23T00:26:45.705" v="472" actId="0"/>
          <ac:spMkLst>
            <pc:docMk/>
            <pc:sldMk cId="2338248980" sldId="358"/>
            <ac:spMk id="2154" creationId="{75D8C0A2-BFD1-44D4-B969-DD199F346553}"/>
          </ac:spMkLst>
        </pc:spChg>
        <pc:spChg chg="mod topLvl">
          <ac:chgData name="Eric Lunnin (Kforce)" userId="39584a29-d273-41cd-a0f9-2fd8cc174408" providerId="ADAL" clId="{D0B36464-132C-4214-BF99-BB14A28367FE}" dt="2017-06-23T00:26:43.744" v="471" actId="0"/>
          <ac:spMkLst>
            <pc:docMk/>
            <pc:sldMk cId="2338248980" sldId="358"/>
            <ac:spMk id="2098" creationId="{DDE49A2B-9EC0-479A-80FF-FB5D30440778}"/>
          </ac:spMkLst>
        </pc:spChg>
        <pc:spChg chg="mod topLvl">
          <ac:chgData name="Eric Lunnin (Kforce)" userId="39584a29-d273-41cd-a0f9-2fd8cc174408" providerId="ADAL" clId="{D0B36464-132C-4214-BF99-BB14A28367FE}" dt="2017-06-23T00:26:43.744" v="471" actId="0"/>
          <ac:spMkLst>
            <pc:docMk/>
            <pc:sldMk cId="2338248980" sldId="358"/>
            <ac:spMk id="2101" creationId="{ED633876-5EDC-43A4-B67C-6896CA66BB17}"/>
          </ac:spMkLst>
        </pc:spChg>
        <pc:spChg chg="mod topLvl">
          <ac:chgData name="Eric Lunnin (Kforce)" userId="39584a29-d273-41cd-a0f9-2fd8cc174408" providerId="ADAL" clId="{D0B36464-132C-4214-BF99-BB14A28367FE}" dt="2017-06-23T00:26:57.347" v="478" actId="0"/>
          <ac:spMkLst>
            <pc:docMk/>
            <pc:sldMk cId="2338248980" sldId="358"/>
            <ac:spMk id="577" creationId="{FE02288F-1CFF-48FE-A5BE-E3F3ED240E0E}"/>
          </ac:spMkLst>
        </pc:spChg>
        <pc:spChg chg="mod topLvl">
          <ac:chgData name="Eric Lunnin (Kforce)" userId="39584a29-d273-41cd-a0f9-2fd8cc174408" providerId="ADAL" clId="{D0B36464-132C-4214-BF99-BB14A28367FE}" dt="2017-06-23T00:26:43.744" v="471" actId="0"/>
          <ac:spMkLst>
            <pc:docMk/>
            <pc:sldMk cId="2338248980" sldId="358"/>
            <ac:spMk id="702" creationId="{96223657-F254-4670-84D7-AAF6F1BF323C}"/>
          </ac:spMkLst>
        </pc:spChg>
        <pc:spChg chg="mod topLvl">
          <ac:chgData name="Eric Lunnin (Kforce)" userId="39584a29-d273-41cd-a0f9-2fd8cc174408" providerId="ADAL" clId="{D0B36464-132C-4214-BF99-BB14A28367FE}" dt="2017-06-23T00:26:53.890" v="476" actId="0"/>
          <ac:spMkLst>
            <pc:docMk/>
            <pc:sldMk cId="2338248980" sldId="358"/>
            <ac:spMk id="2197" creationId="{33EC1B68-9D69-4AA9-9FAE-2E5F11585BA9}"/>
          </ac:spMkLst>
        </pc:spChg>
        <pc:spChg chg="mod topLvl">
          <ac:chgData name="Eric Lunnin (Kforce)" userId="39584a29-d273-41cd-a0f9-2fd8cc174408" providerId="ADAL" clId="{D0B36464-132C-4214-BF99-BB14A28367FE}" dt="2017-06-23T00:26:57.347" v="478" actId="0"/>
          <ac:spMkLst>
            <pc:docMk/>
            <pc:sldMk cId="2338248980" sldId="358"/>
            <ac:spMk id="565" creationId="{2F079702-C914-4F2A-AEA6-6B382E6023EE}"/>
          </ac:spMkLst>
        </pc:spChg>
        <pc:spChg chg="mod topLvl">
          <ac:chgData name="Eric Lunnin (Kforce)" userId="39584a29-d273-41cd-a0f9-2fd8cc174408" providerId="ADAL" clId="{D0B36464-132C-4214-BF99-BB14A28367FE}" dt="2017-06-23T00:26:45.705" v="472" actId="0"/>
          <ac:spMkLst>
            <pc:docMk/>
            <pc:sldMk cId="2338248980" sldId="358"/>
            <ac:spMk id="2161" creationId="{C296E3CE-AF75-4B5E-A491-464A727E9FEE}"/>
          </ac:spMkLst>
        </pc:spChg>
        <pc:spChg chg="mod topLvl">
          <ac:chgData name="Eric Lunnin (Kforce)" userId="39584a29-d273-41cd-a0f9-2fd8cc174408" providerId="ADAL" clId="{D0B36464-132C-4214-BF99-BB14A28367FE}" dt="2017-06-23T00:26:57.347" v="478" actId="0"/>
          <ac:spMkLst>
            <pc:docMk/>
            <pc:sldMk cId="2338248980" sldId="358"/>
            <ac:spMk id="561" creationId="{6164975A-5AFC-4F83-AC5D-198B7D8A2AF8}"/>
          </ac:spMkLst>
        </pc:spChg>
        <pc:spChg chg="mod topLvl">
          <ac:chgData name="Eric Lunnin (Kforce)" userId="39584a29-d273-41cd-a0f9-2fd8cc174408" providerId="ADAL" clId="{D0B36464-132C-4214-BF99-BB14A28367FE}" dt="2017-06-23T00:26:43.744" v="471" actId="0"/>
          <ac:spMkLst>
            <pc:docMk/>
            <pc:sldMk cId="2338248980" sldId="358"/>
            <ac:spMk id="709" creationId="{B1F60763-B238-45F2-B107-1D37F2991D24}"/>
          </ac:spMkLst>
        </pc:spChg>
        <pc:spChg chg="mod topLvl">
          <ac:chgData name="Eric Lunnin (Kforce)" userId="39584a29-d273-41cd-a0f9-2fd8cc174408" providerId="ADAL" clId="{D0B36464-132C-4214-BF99-BB14A28367FE}" dt="2017-06-23T00:26:57.347" v="478" actId="0"/>
          <ac:spMkLst>
            <pc:docMk/>
            <pc:sldMk cId="2338248980" sldId="358"/>
            <ac:spMk id="574" creationId="{2A0EB126-6344-44C6-AAC0-A9BC7629EF3F}"/>
          </ac:spMkLst>
        </pc:spChg>
        <pc:spChg chg="mod topLvl">
          <ac:chgData name="Eric Lunnin (Kforce)" userId="39584a29-d273-41cd-a0f9-2fd8cc174408" providerId="ADAL" clId="{D0B36464-132C-4214-BF99-BB14A28367FE}" dt="2017-06-23T00:26:43.744" v="471" actId="0"/>
          <ac:spMkLst>
            <pc:docMk/>
            <pc:sldMk cId="2338248980" sldId="358"/>
            <ac:spMk id="691" creationId="{EEA9ACDB-B109-4FA5-84DE-BDFCAC98D1FF}"/>
          </ac:spMkLst>
        </pc:spChg>
        <pc:spChg chg="mod topLvl">
          <ac:chgData name="Eric Lunnin (Kforce)" userId="39584a29-d273-41cd-a0f9-2fd8cc174408" providerId="ADAL" clId="{D0B36464-132C-4214-BF99-BB14A28367FE}" dt="2017-06-23T00:26:57.347" v="478" actId="0"/>
          <ac:spMkLst>
            <pc:docMk/>
            <pc:sldMk cId="2338248980" sldId="358"/>
            <ac:spMk id="598" creationId="{A03F84F2-CCF7-456E-A482-B6D90CFFD6B0}"/>
          </ac:spMkLst>
        </pc:spChg>
        <pc:spChg chg="mod topLvl">
          <ac:chgData name="Eric Lunnin (Kforce)" userId="39584a29-d273-41cd-a0f9-2fd8cc174408" providerId="ADAL" clId="{D0B36464-132C-4214-BF99-BB14A28367FE}" dt="2017-06-23T00:26:43.744" v="471" actId="0"/>
          <ac:spMkLst>
            <pc:docMk/>
            <pc:sldMk cId="2338248980" sldId="358"/>
            <ac:spMk id="707" creationId="{97A742BB-E5C4-4EBC-AED2-9B8D33BE1C37}"/>
          </ac:spMkLst>
        </pc:spChg>
        <pc:spChg chg="mod topLvl">
          <ac:chgData name="Eric Lunnin (Kforce)" userId="39584a29-d273-41cd-a0f9-2fd8cc174408" providerId="ADAL" clId="{D0B36464-132C-4214-BF99-BB14A28367FE}" dt="2017-06-23T00:26:53.890" v="476" actId="0"/>
          <ac:spMkLst>
            <pc:docMk/>
            <pc:sldMk cId="2338248980" sldId="358"/>
            <ac:spMk id="2201" creationId="{9A11266F-BED6-41B0-8467-CCAACED37D25}"/>
          </ac:spMkLst>
        </pc:spChg>
        <pc:spChg chg="mod topLvl">
          <ac:chgData name="Eric Lunnin (Kforce)" userId="39584a29-d273-41cd-a0f9-2fd8cc174408" providerId="ADAL" clId="{D0B36464-132C-4214-BF99-BB14A28367FE}" dt="2017-06-23T00:26:57.347" v="478" actId="0"/>
          <ac:spMkLst>
            <pc:docMk/>
            <pc:sldMk cId="2338248980" sldId="358"/>
            <ac:spMk id="562" creationId="{D20E491A-3AAB-446C-A336-E280B68D539D}"/>
          </ac:spMkLst>
        </pc:spChg>
        <pc:spChg chg="mod topLvl">
          <ac:chgData name="Eric Lunnin (Kforce)" userId="39584a29-d273-41cd-a0f9-2fd8cc174408" providerId="ADAL" clId="{D0B36464-132C-4214-BF99-BB14A28367FE}" dt="2017-06-23T00:26:57.347" v="478" actId="0"/>
          <ac:spMkLst>
            <pc:docMk/>
            <pc:sldMk cId="2338248980" sldId="358"/>
            <ac:spMk id="630" creationId="{A3BE3AC6-62EF-4865-9579-BB221D4AF39C}"/>
          </ac:spMkLst>
        </pc:spChg>
        <pc:spChg chg="mod topLvl">
          <ac:chgData name="Eric Lunnin (Kforce)" userId="39584a29-d273-41cd-a0f9-2fd8cc174408" providerId="ADAL" clId="{D0B36464-132C-4214-BF99-BB14A28367FE}" dt="2017-06-23T00:26:57.347" v="478" actId="0"/>
          <ac:spMkLst>
            <pc:docMk/>
            <pc:sldMk cId="2338248980" sldId="358"/>
            <ac:spMk id="633" creationId="{D4FC353C-F5EB-49E2-AE1D-1C172A058872}"/>
          </ac:spMkLst>
        </pc:spChg>
        <pc:spChg chg="add mod">
          <ac:chgData name="Eric Lunnin (Kforce)" userId="39584a29-d273-41cd-a0f9-2fd8cc174408" providerId="ADAL" clId="{D0B36464-132C-4214-BF99-BB14A28367FE}" dt="2017-06-23T15:59:44.834" v="2584" actId="1076"/>
          <ac:spMkLst>
            <pc:docMk/>
            <pc:sldMk cId="2338248980" sldId="358"/>
            <ac:spMk id="960" creationId="{50034C44-1317-4DA6-80A9-43C7A2CD1D3F}"/>
          </ac:spMkLst>
        </pc:spChg>
        <pc:spChg chg="mod topLvl">
          <ac:chgData name="Eric Lunnin (Kforce)" userId="39584a29-d273-41cd-a0f9-2fd8cc174408" providerId="ADAL" clId="{D0B36464-132C-4214-BF99-BB14A28367FE}" dt="2017-06-23T00:26:57.347" v="478" actId="0"/>
          <ac:spMkLst>
            <pc:docMk/>
            <pc:sldMk cId="2338248980" sldId="358"/>
            <ac:spMk id="572" creationId="{CFD9A853-F7E7-4BA2-9432-4D862833A6CC}"/>
          </ac:spMkLst>
        </pc:spChg>
        <pc:spChg chg="mod topLvl">
          <ac:chgData name="Eric Lunnin (Kforce)" userId="39584a29-d273-41cd-a0f9-2fd8cc174408" providerId="ADAL" clId="{D0B36464-132C-4214-BF99-BB14A28367FE}" dt="2017-06-23T00:26:43.744" v="471" actId="0"/>
          <ac:spMkLst>
            <pc:docMk/>
            <pc:sldMk cId="2338248980" sldId="358"/>
            <ac:spMk id="2141" creationId="{5C54BD41-5E81-4BD1-8E6B-32902D6C8898}"/>
          </ac:spMkLst>
        </pc:spChg>
        <pc:spChg chg="mod">
          <ac:chgData name="Eric Lunnin (Kforce)" userId="39584a29-d273-41cd-a0f9-2fd8cc174408" providerId="ADAL" clId="{D0B36464-132C-4214-BF99-BB14A28367FE}" dt="2017-06-23T14:35:47.180" v="965" actId="20577"/>
          <ac:spMkLst>
            <pc:docMk/>
            <pc:sldMk cId="2338248980" sldId="358"/>
            <ac:spMk id="12" creationId="{00000000-0000-0000-0000-000000000000}"/>
          </ac:spMkLst>
        </pc:spChg>
        <pc:spChg chg="mod topLvl">
          <ac:chgData name="Eric Lunnin (Kforce)" userId="39584a29-d273-41cd-a0f9-2fd8cc174408" providerId="ADAL" clId="{D0B36464-132C-4214-BF99-BB14A28367FE}" dt="2017-06-23T00:27:05.214" v="481" actId="0"/>
          <ac:spMkLst>
            <pc:docMk/>
            <pc:sldMk cId="2338248980" sldId="358"/>
            <ac:spMk id="2178" creationId="{CEE10039-9845-448C-B7ED-EDD46EAD3376}"/>
          </ac:spMkLst>
        </pc:spChg>
        <pc:spChg chg="mod topLvl">
          <ac:chgData name="Eric Lunnin (Kforce)" userId="39584a29-d273-41cd-a0f9-2fd8cc174408" providerId="ADAL" clId="{D0B36464-132C-4214-BF99-BB14A28367FE}" dt="2017-06-23T00:26:43.744" v="471" actId="0"/>
          <ac:spMkLst>
            <pc:docMk/>
            <pc:sldMk cId="2338248980" sldId="358"/>
            <ac:spMk id="678" creationId="{AADEDEB7-B001-4F6D-9712-1446EF80E91B}"/>
          </ac:spMkLst>
        </pc:spChg>
        <pc:spChg chg="mod topLvl">
          <ac:chgData name="Eric Lunnin (Kforce)" userId="39584a29-d273-41cd-a0f9-2fd8cc174408" providerId="ADAL" clId="{D0B36464-132C-4214-BF99-BB14A28367FE}" dt="2017-06-23T00:26:43.744" v="471" actId="0"/>
          <ac:spMkLst>
            <pc:docMk/>
            <pc:sldMk cId="2338248980" sldId="358"/>
            <ac:spMk id="705" creationId="{E364F509-214D-4B56-8004-367B2A82A263}"/>
          </ac:spMkLst>
        </pc:spChg>
        <pc:spChg chg="mod topLvl">
          <ac:chgData name="Eric Lunnin (Kforce)" userId="39584a29-d273-41cd-a0f9-2fd8cc174408" providerId="ADAL" clId="{D0B36464-132C-4214-BF99-BB14A28367FE}" dt="2017-06-23T00:26:57.347" v="478" actId="0"/>
          <ac:spMkLst>
            <pc:docMk/>
            <pc:sldMk cId="2338248980" sldId="358"/>
            <ac:spMk id="637" creationId="{18F6A1CB-A540-4708-B7C8-8174A603A8F2}"/>
          </ac:spMkLst>
        </pc:spChg>
        <pc:spChg chg="mod topLvl">
          <ac:chgData name="Eric Lunnin (Kforce)" userId="39584a29-d273-41cd-a0f9-2fd8cc174408" providerId="ADAL" clId="{D0B36464-132C-4214-BF99-BB14A28367FE}" dt="2017-06-23T00:26:57.347" v="478" actId="0"/>
          <ac:spMkLst>
            <pc:docMk/>
            <pc:sldMk cId="2338248980" sldId="358"/>
            <ac:spMk id="545" creationId="{37C000E5-FAF4-4CC8-A23B-6E8B72F773B6}"/>
          </ac:spMkLst>
        </pc:spChg>
        <pc:spChg chg="mod topLvl">
          <ac:chgData name="Eric Lunnin (Kforce)" userId="39584a29-d273-41cd-a0f9-2fd8cc174408" providerId="ADAL" clId="{D0B36464-132C-4214-BF99-BB14A28367FE}" dt="2017-06-23T00:26:43.744" v="471" actId="0"/>
          <ac:spMkLst>
            <pc:docMk/>
            <pc:sldMk cId="2338248980" sldId="358"/>
            <ac:spMk id="2103" creationId="{F2C2416F-70E3-4B23-9A53-FDD0967D1625}"/>
          </ac:spMkLst>
        </pc:spChg>
        <pc:spChg chg="mod topLvl">
          <ac:chgData name="Eric Lunnin (Kforce)" userId="39584a29-d273-41cd-a0f9-2fd8cc174408" providerId="ADAL" clId="{D0B36464-132C-4214-BF99-BB14A28367FE}" dt="2017-06-23T00:26:43.744" v="471" actId="0"/>
          <ac:spMkLst>
            <pc:docMk/>
            <pc:sldMk cId="2338248980" sldId="358"/>
            <ac:spMk id="2081" creationId="{52FF5380-73A1-4DD7-BBF0-950EC5951047}"/>
          </ac:spMkLst>
        </pc:spChg>
        <pc:spChg chg="mod topLvl">
          <ac:chgData name="Eric Lunnin (Kforce)" userId="39584a29-d273-41cd-a0f9-2fd8cc174408" providerId="ADAL" clId="{D0B36464-132C-4214-BF99-BB14A28367FE}" dt="2017-06-23T00:26:43.744" v="471" actId="0"/>
          <ac:spMkLst>
            <pc:docMk/>
            <pc:sldMk cId="2338248980" sldId="358"/>
            <ac:spMk id="2105" creationId="{D05C7308-8660-4ACD-A81F-4B7CB7D6F797}"/>
          </ac:spMkLst>
        </pc:spChg>
        <pc:spChg chg="mod topLvl">
          <ac:chgData name="Eric Lunnin (Kforce)" userId="39584a29-d273-41cd-a0f9-2fd8cc174408" providerId="ADAL" clId="{D0B36464-132C-4214-BF99-BB14A28367FE}" dt="2017-06-23T00:26:43.744" v="471" actId="0"/>
          <ac:spMkLst>
            <pc:docMk/>
            <pc:sldMk cId="2338248980" sldId="358"/>
            <ac:spMk id="704" creationId="{C2688274-EFD1-4956-BCE0-B57E5DE0B0BC}"/>
          </ac:spMkLst>
        </pc:spChg>
        <pc:spChg chg="mod topLvl">
          <ac:chgData name="Eric Lunnin (Kforce)" userId="39584a29-d273-41cd-a0f9-2fd8cc174408" providerId="ADAL" clId="{D0B36464-132C-4214-BF99-BB14A28367FE}" dt="2017-06-23T00:26:57.347" v="478" actId="0"/>
          <ac:spMkLst>
            <pc:docMk/>
            <pc:sldMk cId="2338248980" sldId="358"/>
            <ac:spMk id="618" creationId="{485F9EC8-0E63-4301-B473-CD201BB6059F}"/>
          </ac:spMkLst>
        </pc:spChg>
        <pc:spChg chg="mod topLvl">
          <ac:chgData name="Eric Lunnin (Kforce)" userId="39584a29-d273-41cd-a0f9-2fd8cc174408" providerId="ADAL" clId="{D0B36464-132C-4214-BF99-BB14A28367FE}" dt="2017-06-23T00:26:43.744" v="471" actId="0"/>
          <ac:spMkLst>
            <pc:docMk/>
            <pc:sldMk cId="2338248980" sldId="358"/>
            <ac:spMk id="2117" creationId="{D248A422-1782-4D40-B68D-78E64C35E0F6}"/>
          </ac:spMkLst>
        </pc:spChg>
        <pc:spChg chg="mod topLvl">
          <ac:chgData name="Eric Lunnin (Kforce)" userId="39584a29-d273-41cd-a0f9-2fd8cc174408" providerId="ADAL" clId="{D0B36464-132C-4214-BF99-BB14A28367FE}" dt="2017-06-23T00:26:57.347" v="478" actId="0"/>
          <ac:spMkLst>
            <pc:docMk/>
            <pc:sldMk cId="2338248980" sldId="358"/>
            <ac:spMk id="648" creationId="{9A2A8AF4-0F77-4D81-8B05-EFAD2FE0C079}"/>
          </ac:spMkLst>
        </pc:spChg>
        <pc:spChg chg="mod topLvl">
          <ac:chgData name="Eric Lunnin (Kforce)" userId="39584a29-d273-41cd-a0f9-2fd8cc174408" providerId="ADAL" clId="{D0B36464-132C-4214-BF99-BB14A28367FE}" dt="2017-06-23T00:26:43.744" v="471" actId="0"/>
          <ac:spMkLst>
            <pc:docMk/>
            <pc:sldMk cId="2338248980" sldId="358"/>
            <ac:spMk id="697" creationId="{BE1488F1-1A77-474F-B1EF-CE92E83E3E0F}"/>
          </ac:spMkLst>
        </pc:spChg>
        <pc:spChg chg="mod topLvl">
          <ac:chgData name="Eric Lunnin (Kforce)" userId="39584a29-d273-41cd-a0f9-2fd8cc174408" providerId="ADAL" clId="{D0B36464-132C-4214-BF99-BB14A28367FE}" dt="2017-06-23T00:26:43.744" v="471" actId="0"/>
          <ac:spMkLst>
            <pc:docMk/>
            <pc:sldMk cId="2338248980" sldId="358"/>
            <ac:spMk id="724" creationId="{DAAC572E-C220-45E4-905C-5DF8FB93D045}"/>
          </ac:spMkLst>
        </pc:spChg>
        <pc:spChg chg="mod topLvl">
          <ac:chgData name="Eric Lunnin (Kforce)" userId="39584a29-d273-41cd-a0f9-2fd8cc174408" providerId="ADAL" clId="{D0B36464-132C-4214-BF99-BB14A28367FE}" dt="2017-06-23T00:26:57.347" v="478" actId="0"/>
          <ac:spMkLst>
            <pc:docMk/>
            <pc:sldMk cId="2338248980" sldId="358"/>
            <ac:spMk id="657" creationId="{C374B0A3-476F-4FB2-9AAE-82B1A9194370}"/>
          </ac:spMkLst>
        </pc:spChg>
        <pc:spChg chg="mod topLvl">
          <ac:chgData name="Eric Lunnin (Kforce)" userId="39584a29-d273-41cd-a0f9-2fd8cc174408" providerId="ADAL" clId="{D0B36464-132C-4214-BF99-BB14A28367FE}" dt="2017-06-23T00:26:43.744" v="471" actId="0"/>
          <ac:spMkLst>
            <pc:docMk/>
            <pc:sldMk cId="2338248980" sldId="358"/>
            <ac:spMk id="695" creationId="{D2D6517D-8515-45D1-82C1-CACEC0B33E86}"/>
          </ac:spMkLst>
        </pc:spChg>
        <pc:spChg chg="mod topLvl">
          <ac:chgData name="Eric Lunnin (Kforce)" userId="39584a29-d273-41cd-a0f9-2fd8cc174408" providerId="ADAL" clId="{D0B36464-132C-4214-BF99-BB14A28367FE}" dt="2017-06-23T00:26:57.347" v="478" actId="0"/>
          <ac:spMkLst>
            <pc:docMk/>
            <pc:sldMk cId="2338248980" sldId="358"/>
            <ac:spMk id="628" creationId="{38042FDF-9300-4840-B6E5-0D65AF15118C}"/>
          </ac:spMkLst>
        </pc:spChg>
        <pc:spChg chg="add mod ord topLvl">
          <ac:chgData name="Eric Lunnin (Kforce)" userId="39584a29-d273-41cd-a0f9-2fd8cc174408" providerId="ADAL" clId="{D0B36464-132C-4214-BF99-BB14A28367FE}" dt="2017-06-23T15:36:07.303" v="2069" actId="0"/>
          <ac:spMkLst>
            <pc:docMk/>
            <pc:sldMk cId="2338248980" sldId="358"/>
            <ac:spMk id="882" creationId="{BE5FE455-5FF3-4650-B127-FDC17E055DC3}"/>
          </ac:spMkLst>
        </pc:spChg>
        <pc:spChg chg="mod topLvl">
          <ac:chgData name="Eric Lunnin (Kforce)" userId="39584a29-d273-41cd-a0f9-2fd8cc174408" providerId="ADAL" clId="{D0B36464-132C-4214-BF99-BB14A28367FE}" dt="2017-06-23T00:26:51.990" v="475" actId="0"/>
          <ac:spMkLst>
            <pc:docMk/>
            <pc:sldMk cId="2338248980" sldId="358"/>
            <ac:spMk id="2164" creationId="{18F1757C-D685-4333-9E7C-A123A22D2DFD}"/>
          </ac:spMkLst>
        </pc:spChg>
        <pc:spChg chg="mod topLvl">
          <ac:chgData name="Eric Lunnin (Kforce)" userId="39584a29-d273-41cd-a0f9-2fd8cc174408" providerId="ADAL" clId="{D0B36464-132C-4214-BF99-BB14A28367FE}" dt="2017-06-23T00:26:43.744" v="471" actId="0"/>
          <ac:spMkLst>
            <pc:docMk/>
            <pc:sldMk cId="2338248980" sldId="358"/>
            <ac:spMk id="2138" creationId="{CCD58D6E-E7F5-4B0C-9B54-840540267775}"/>
          </ac:spMkLst>
        </pc:spChg>
        <pc:spChg chg="mod topLvl">
          <ac:chgData name="Eric Lunnin (Kforce)" userId="39584a29-d273-41cd-a0f9-2fd8cc174408" providerId="ADAL" clId="{D0B36464-132C-4214-BF99-BB14A28367FE}" dt="2017-06-23T00:26:43.744" v="471" actId="0"/>
          <ac:spMkLst>
            <pc:docMk/>
            <pc:sldMk cId="2338248980" sldId="358"/>
            <ac:spMk id="683" creationId="{B7EC16F2-20EE-4B8A-8729-E560A517F80F}"/>
          </ac:spMkLst>
        </pc:spChg>
        <pc:spChg chg="mod topLvl">
          <ac:chgData name="Eric Lunnin (Kforce)" userId="39584a29-d273-41cd-a0f9-2fd8cc174408" providerId="ADAL" clId="{D0B36464-132C-4214-BF99-BB14A28367FE}" dt="2017-06-23T00:26:57.347" v="478" actId="0"/>
          <ac:spMkLst>
            <pc:docMk/>
            <pc:sldMk cId="2338248980" sldId="358"/>
            <ac:spMk id="635" creationId="{6BFFDCED-B98B-4F3D-9BB3-17F9E89F7C57}"/>
          </ac:spMkLst>
        </pc:spChg>
        <pc:spChg chg="mod topLvl">
          <ac:chgData name="Eric Lunnin (Kforce)" userId="39584a29-d273-41cd-a0f9-2fd8cc174408" providerId="ADAL" clId="{D0B36464-132C-4214-BF99-BB14A28367FE}" dt="2017-06-23T00:26:53.890" v="476" actId="0"/>
          <ac:spMkLst>
            <pc:docMk/>
            <pc:sldMk cId="2338248980" sldId="358"/>
            <ac:spMk id="2192" creationId="{60EABF49-2412-441D-AEA8-52EEEC4C6DE1}"/>
          </ac:spMkLst>
        </pc:spChg>
        <pc:spChg chg="mod topLvl">
          <ac:chgData name="Eric Lunnin (Kforce)" userId="39584a29-d273-41cd-a0f9-2fd8cc174408" providerId="ADAL" clId="{D0B36464-132C-4214-BF99-BB14A28367FE}" dt="2017-06-23T00:26:57.347" v="478" actId="0"/>
          <ac:spMkLst>
            <pc:docMk/>
            <pc:sldMk cId="2338248980" sldId="358"/>
            <ac:spMk id="594" creationId="{F19F2E38-4675-4D9E-9CBA-FDBB1B626EC9}"/>
          </ac:spMkLst>
        </pc:spChg>
        <pc:spChg chg="mod topLvl">
          <ac:chgData name="Eric Lunnin (Kforce)" userId="39584a29-d273-41cd-a0f9-2fd8cc174408" providerId="ADAL" clId="{D0B36464-132C-4214-BF99-BB14A28367FE}" dt="2017-06-23T00:26:57.347" v="478" actId="0"/>
          <ac:spMkLst>
            <pc:docMk/>
            <pc:sldMk cId="2338248980" sldId="358"/>
            <ac:spMk id="550" creationId="{F4B8B4EA-F2FB-49B9-B28A-066CE894A422}"/>
          </ac:spMkLst>
        </pc:spChg>
        <pc:spChg chg="mod topLvl">
          <ac:chgData name="Eric Lunnin (Kforce)" userId="39584a29-d273-41cd-a0f9-2fd8cc174408" providerId="ADAL" clId="{D0B36464-132C-4214-BF99-BB14A28367FE}" dt="2017-06-23T00:26:43.744" v="471" actId="0"/>
          <ac:spMkLst>
            <pc:docMk/>
            <pc:sldMk cId="2338248980" sldId="358"/>
            <ac:spMk id="699" creationId="{7BD69680-7DAF-4A8F-B8F5-0158E956A613}"/>
          </ac:spMkLst>
        </pc:spChg>
        <pc:spChg chg="mod topLvl">
          <ac:chgData name="Eric Lunnin (Kforce)" userId="39584a29-d273-41cd-a0f9-2fd8cc174408" providerId="ADAL" clId="{D0B36464-132C-4214-BF99-BB14A28367FE}" dt="2017-06-23T00:26:55.912" v="477" actId="0"/>
          <ac:spMkLst>
            <pc:docMk/>
            <pc:sldMk cId="2338248980" sldId="358"/>
            <ac:spMk id="660" creationId="{9C4DA079-32D7-4D90-9F63-D46683390E2B}"/>
          </ac:spMkLst>
        </pc:spChg>
        <pc:spChg chg="mod topLvl">
          <ac:chgData name="Eric Lunnin (Kforce)" userId="39584a29-d273-41cd-a0f9-2fd8cc174408" providerId="ADAL" clId="{D0B36464-132C-4214-BF99-BB14A28367FE}" dt="2017-06-23T00:26:43.744" v="471" actId="0"/>
          <ac:spMkLst>
            <pc:docMk/>
            <pc:sldMk cId="2338248980" sldId="358"/>
            <ac:spMk id="708" creationId="{F04E2DB5-C6C0-4F7E-AFF6-58B8262423F6}"/>
          </ac:spMkLst>
        </pc:spChg>
        <pc:spChg chg="mod topLvl">
          <ac:chgData name="Eric Lunnin (Kforce)" userId="39584a29-d273-41cd-a0f9-2fd8cc174408" providerId="ADAL" clId="{D0B36464-132C-4214-BF99-BB14A28367FE}" dt="2017-06-23T00:26:57.347" v="478" actId="0"/>
          <ac:spMkLst>
            <pc:docMk/>
            <pc:sldMk cId="2338248980" sldId="358"/>
            <ac:spMk id="643" creationId="{C59B6AF7-2178-40A0-9DA6-16447E2CFF99}"/>
          </ac:spMkLst>
        </pc:spChg>
        <pc:spChg chg="mod topLvl">
          <ac:chgData name="Eric Lunnin (Kforce)" userId="39584a29-d273-41cd-a0f9-2fd8cc174408" providerId="ADAL" clId="{D0B36464-132C-4214-BF99-BB14A28367FE}" dt="2017-06-23T00:26:57.347" v="478" actId="0"/>
          <ac:spMkLst>
            <pc:docMk/>
            <pc:sldMk cId="2338248980" sldId="358"/>
            <ac:spMk id="579" creationId="{E35DBC6D-6F19-49EC-BCB6-E03028D88CD6}"/>
          </ac:spMkLst>
        </pc:spChg>
        <pc:spChg chg="mod topLvl">
          <ac:chgData name="Eric Lunnin (Kforce)" userId="39584a29-d273-41cd-a0f9-2fd8cc174408" providerId="ADAL" clId="{D0B36464-132C-4214-BF99-BB14A28367FE}" dt="2017-06-23T00:26:43.744" v="471" actId="0"/>
          <ac:spMkLst>
            <pc:docMk/>
            <pc:sldMk cId="2338248980" sldId="358"/>
            <ac:spMk id="675" creationId="{9BB1B2BC-E378-4A42-A49A-C85CE2A645E5}"/>
          </ac:spMkLst>
        </pc:spChg>
        <pc:spChg chg="mod topLvl">
          <ac:chgData name="Eric Lunnin (Kforce)" userId="39584a29-d273-41cd-a0f9-2fd8cc174408" providerId="ADAL" clId="{D0B36464-132C-4214-BF99-BB14A28367FE}" dt="2017-06-23T00:26:53.890" v="476" actId="0"/>
          <ac:spMkLst>
            <pc:docMk/>
            <pc:sldMk cId="2338248980" sldId="358"/>
            <ac:spMk id="2189" creationId="{B4140570-4897-496E-ACE2-E4DE9688B073}"/>
          </ac:spMkLst>
        </pc:spChg>
        <pc:spChg chg="mod topLvl">
          <ac:chgData name="Eric Lunnin (Kforce)" userId="39584a29-d273-41cd-a0f9-2fd8cc174408" providerId="ADAL" clId="{D0B36464-132C-4214-BF99-BB14A28367FE}" dt="2017-06-23T00:26:43.744" v="471" actId="0"/>
          <ac:spMkLst>
            <pc:docMk/>
            <pc:sldMk cId="2338248980" sldId="358"/>
            <ac:spMk id="2108" creationId="{6C0AD554-751E-4B1C-89B0-131E3F8BC778}"/>
          </ac:spMkLst>
        </pc:spChg>
        <pc:spChg chg="mod topLvl">
          <ac:chgData name="Eric Lunnin (Kforce)" userId="39584a29-d273-41cd-a0f9-2fd8cc174408" providerId="ADAL" clId="{D0B36464-132C-4214-BF99-BB14A28367FE}" dt="2017-06-23T00:26:57.347" v="478" actId="0"/>
          <ac:spMkLst>
            <pc:docMk/>
            <pc:sldMk cId="2338248980" sldId="358"/>
            <ac:spMk id="616" creationId="{E7058C02-18E2-414C-BD98-E63290A5ED6C}"/>
          </ac:spMkLst>
        </pc:spChg>
        <pc:spChg chg="mod topLvl">
          <ac:chgData name="Eric Lunnin (Kforce)" userId="39584a29-d273-41cd-a0f9-2fd8cc174408" providerId="ADAL" clId="{D0B36464-132C-4214-BF99-BB14A28367FE}" dt="2017-06-23T00:26:43.744" v="471" actId="0"/>
          <ac:spMkLst>
            <pc:docMk/>
            <pc:sldMk cId="2338248980" sldId="358"/>
            <ac:spMk id="698" creationId="{8365F5A6-3A7B-4C6D-AA5A-E621AE0A5A2B}"/>
          </ac:spMkLst>
        </pc:spChg>
        <pc:spChg chg="mod topLvl">
          <ac:chgData name="Eric Lunnin (Kforce)" userId="39584a29-d273-41cd-a0f9-2fd8cc174408" providerId="ADAL" clId="{D0B36464-132C-4214-BF99-BB14A28367FE}" dt="2017-06-23T00:26:43.744" v="471" actId="0"/>
          <ac:spMkLst>
            <pc:docMk/>
            <pc:sldMk cId="2338248980" sldId="358"/>
            <ac:spMk id="2126" creationId="{C33DFBF7-AA43-4592-A391-72D87DA2BE44}"/>
          </ac:spMkLst>
        </pc:spChg>
        <pc:spChg chg="mod topLvl">
          <ac:chgData name="Eric Lunnin (Kforce)" userId="39584a29-d273-41cd-a0f9-2fd8cc174408" providerId="ADAL" clId="{D0B36464-132C-4214-BF99-BB14A28367FE}" dt="2017-06-23T00:26:43.744" v="471" actId="0"/>
          <ac:spMkLst>
            <pc:docMk/>
            <pc:sldMk cId="2338248980" sldId="358"/>
            <ac:spMk id="2100" creationId="{E14764BE-E43D-4C01-A2A8-5C0D3CFFD2E7}"/>
          </ac:spMkLst>
        </pc:spChg>
        <pc:spChg chg="mod topLvl">
          <ac:chgData name="Eric Lunnin (Kforce)" userId="39584a29-d273-41cd-a0f9-2fd8cc174408" providerId="ADAL" clId="{D0B36464-132C-4214-BF99-BB14A28367FE}" dt="2017-06-23T00:26:57.347" v="478" actId="0"/>
          <ac:spMkLst>
            <pc:docMk/>
            <pc:sldMk cId="2338248980" sldId="358"/>
            <ac:spMk id="601" creationId="{19E3B5DF-5EC4-44EB-A0A9-65353670CB57}"/>
          </ac:spMkLst>
        </pc:spChg>
        <pc:spChg chg="mod">
          <ac:chgData name="Eric Lunnin (Kforce)" userId="39584a29-d273-41cd-a0f9-2fd8cc174408" providerId="ADAL" clId="{D0B36464-132C-4214-BF99-BB14A28367FE}" dt="2017-06-23T14:40:45.574" v="1202" actId="20577"/>
          <ac:spMkLst>
            <pc:docMk/>
            <pc:sldMk cId="2338248980" sldId="358"/>
            <ac:spMk id="874" creationId="{97A2C796-7E47-4A11-812E-026DD09C23B5}"/>
          </ac:spMkLst>
        </pc:spChg>
        <pc:spChg chg="mod topLvl">
          <ac:chgData name="Eric Lunnin (Kforce)" userId="39584a29-d273-41cd-a0f9-2fd8cc174408" providerId="ADAL" clId="{D0B36464-132C-4214-BF99-BB14A28367FE}" dt="2017-06-23T00:26:43.744" v="471" actId="0"/>
          <ac:spMkLst>
            <pc:docMk/>
            <pc:sldMk cId="2338248980" sldId="358"/>
            <ac:spMk id="686" creationId="{85C94B81-D7DE-4893-A9F7-B71ECF632371}"/>
          </ac:spMkLst>
        </pc:spChg>
        <pc:spChg chg="mod topLvl">
          <ac:chgData name="Eric Lunnin (Kforce)" userId="39584a29-d273-41cd-a0f9-2fd8cc174408" providerId="ADAL" clId="{D0B36464-132C-4214-BF99-BB14A28367FE}" dt="2017-06-23T00:26:45.705" v="472" actId="0"/>
          <ac:spMkLst>
            <pc:docMk/>
            <pc:sldMk cId="2338248980" sldId="358"/>
            <ac:spMk id="2153" creationId="{64378A3D-6E76-444A-8EA4-5983D7CB89AD}"/>
          </ac:spMkLst>
        </pc:spChg>
        <pc:spChg chg="mod">
          <ac:chgData name="Eric Lunnin (Kforce)" userId="39584a29-d273-41cd-a0f9-2fd8cc174408" providerId="ADAL" clId="{D0B36464-132C-4214-BF99-BB14A28367FE}" dt="2017-06-23T14:10:59.482" v="718" actId="20577"/>
          <ac:spMkLst>
            <pc:docMk/>
            <pc:sldMk cId="2338248980" sldId="358"/>
            <ac:spMk id="11" creationId="{00000000-0000-0000-0000-000000000000}"/>
          </ac:spMkLst>
        </pc:spChg>
        <pc:spChg chg="mod topLvl">
          <ac:chgData name="Eric Lunnin (Kforce)" userId="39584a29-d273-41cd-a0f9-2fd8cc174408" providerId="ADAL" clId="{D0B36464-132C-4214-BF99-BB14A28367FE}" dt="2017-06-23T00:26:57.347" v="478" actId="0"/>
          <ac:spMkLst>
            <pc:docMk/>
            <pc:sldMk cId="2338248980" sldId="358"/>
            <ac:spMk id="617" creationId="{32A03A2F-60EF-4C36-B0D9-E742AC7630D6}"/>
          </ac:spMkLst>
        </pc:spChg>
        <pc:spChg chg="mod topLvl">
          <ac:chgData name="Eric Lunnin (Kforce)" userId="39584a29-d273-41cd-a0f9-2fd8cc174408" providerId="ADAL" clId="{D0B36464-132C-4214-BF99-BB14A28367FE}" dt="2017-06-23T00:26:57.347" v="478" actId="0"/>
          <ac:spMkLst>
            <pc:docMk/>
            <pc:sldMk cId="2338248980" sldId="358"/>
            <ac:spMk id="554" creationId="{3A1DC642-9748-43DB-A09F-914ED24264B2}"/>
          </ac:spMkLst>
        </pc:spChg>
        <pc:spChg chg="mod topLvl">
          <ac:chgData name="Eric Lunnin (Kforce)" userId="39584a29-d273-41cd-a0f9-2fd8cc174408" providerId="ADAL" clId="{D0B36464-132C-4214-BF99-BB14A28367FE}" dt="2017-06-23T00:26:53.890" v="476" actId="0"/>
          <ac:spMkLst>
            <pc:docMk/>
            <pc:sldMk cId="2338248980" sldId="358"/>
            <ac:spMk id="2207" creationId="{D4341A63-6797-45BA-8B3C-426F76CD69EB}"/>
          </ac:spMkLst>
        </pc:spChg>
        <pc:spChg chg="add mod ord topLvl">
          <ac:chgData name="Eric Lunnin (Kforce)" userId="39584a29-d273-41cd-a0f9-2fd8cc174408" providerId="ADAL" clId="{D0B36464-132C-4214-BF99-BB14A28367FE}" dt="2017-06-23T16:21:50.126" v="2668" actId="1076"/>
          <ac:spMkLst>
            <pc:docMk/>
            <pc:sldMk cId="2338248980" sldId="358"/>
            <ac:spMk id="883" creationId="{030BB185-874E-4F8B-8F51-BF2D0B0B8621}"/>
          </ac:spMkLst>
        </pc:spChg>
        <pc:spChg chg="mod topLvl">
          <ac:chgData name="Eric Lunnin (Kforce)" userId="39584a29-d273-41cd-a0f9-2fd8cc174408" providerId="ADAL" clId="{D0B36464-132C-4214-BF99-BB14A28367FE}" dt="2017-06-23T00:26:57.347" v="478" actId="0"/>
          <ac:spMkLst>
            <pc:docMk/>
            <pc:sldMk cId="2338248980" sldId="358"/>
            <ac:spMk id="571" creationId="{F707449D-C101-4067-84E8-DFECC34D5D02}"/>
          </ac:spMkLst>
        </pc:spChg>
        <pc:spChg chg="mod topLvl">
          <ac:chgData name="Eric Lunnin (Kforce)" userId="39584a29-d273-41cd-a0f9-2fd8cc174408" providerId="ADAL" clId="{D0B36464-132C-4214-BF99-BB14A28367FE}" dt="2017-06-23T00:26:57.347" v="478" actId="0"/>
          <ac:spMkLst>
            <pc:docMk/>
            <pc:sldMk cId="2338248980" sldId="358"/>
            <ac:spMk id="581" creationId="{E16D216D-BA44-403C-B372-23E0220BBF95}"/>
          </ac:spMkLst>
        </pc:spChg>
        <pc:spChg chg="mod topLvl">
          <ac:chgData name="Eric Lunnin (Kforce)" userId="39584a29-d273-41cd-a0f9-2fd8cc174408" providerId="ADAL" clId="{D0B36464-132C-4214-BF99-BB14A28367FE}" dt="2017-06-23T00:26:43.744" v="471" actId="0"/>
          <ac:spMkLst>
            <pc:docMk/>
            <pc:sldMk cId="2338248980" sldId="358"/>
            <ac:spMk id="2132" creationId="{7A373F10-5DCA-47ED-A3A8-ADC164BB568E}"/>
          </ac:spMkLst>
        </pc:spChg>
        <pc:spChg chg="mod topLvl">
          <ac:chgData name="Eric Lunnin (Kforce)" userId="39584a29-d273-41cd-a0f9-2fd8cc174408" providerId="ADAL" clId="{D0B36464-132C-4214-BF99-BB14A28367FE}" dt="2017-06-23T00:26:53.890" v="476" actId="0"/>
          <ac:spMkLst>
            <pc:docMk/>
            <pc:sldMk cId="2338248980" sldId="358"/>
            <ac:spMk id="2200" creationId="{0A88F70A-5C2E-44B2-9253-36FA394CDD0F}"/>
          </ac:spMkLst>
        </pc:spChg>
        <pc:spChg chg="mod topLvl">
          <ac:chgData name="Eric Lunnin (Kforce)" userId="39584a29-d273-41cd-a0f9-2fd8cc174408" providerId="ADAL" clId="{D0B36464-132C-4214-BF99-BB14A28367FE}" dt="2017-06-23T00:26:43.744" v="471" actId="0"/>
          <ac:spMkLst>
            <pc:docMk/>
            <pc:sldMk cId="2338248980" sldId="358"/>
            <ac:spMk id="669" creationId="{150EB461-EB07-45A7-AC46-951829F791BE}"/>
          </ac:spMkLst>
        </pc:spChg>
        <pc:spChg chg="mod topLvl">
          <ac:chgData name="Eric Lunnin (Kforce)" userId="39584a29-d273-41cd-a0f9-2fd8cc174408" providerId="ADAL" clId="{D0B36464-132C-4214-BF99-BB14A28367FE}" dt="2017-06-23T00:26:43.744" v="471" actId="0"/>
          <ac:spMkLst>
            <pc:docMk/>
            <pc:sldMk cId="2338248980" sldId="358"/>
            <ac:spMk id="2128" creationId="{5811BCC0-1062-4586-B37B-E221C1C57174}"/>
          </ac:spMkLst>
        </pc:spChg>
        <pc:spChg chg="mod topLvl">
          <ac:chgData name="Eric Lunnin (Kforce)" userId="39584a29-d273-41cd-a0f9-2fd8cc174408" providerId="ADAL" clId="{D0B36464-132C-4214-BF99-BB14A28367FE}" dt="2017-06-23T00:26:57.347" v="478" actId="0"/>
          <ac:spMkLst>
            <pc:docMk/>
            <pc:sldMk cId="2338248980" sldId="358"/>
            <ac:spMk id="654" creationId="{BDD3E36A-F449-4845-959B-89EC2DE233EB}"/>
          </ac:spMkLst>
        </pc:spChg>
        <pc:spChg chg="mod topLvl">
          <ac:chgData name="Eric Lunnin (Kforce)" userId="39584a29-d273-41cd-a0f9-2fd8cc174408" providerId="ADAL" clId="{D0B36464-132C-4214-BF99-BB14A28367FE}" dt="2017-06-23T00:26:57.347" v="478" actId="0"/>
          <ac:spMkLst>
            <pc:docMk/>
            <pc:sldMk cId="2338248980" sldId="358"/>
            <ac:spMk id="646" creationId="{00B6921E-B95C-4FCB-8086-60F10930E319}"/>
          </ac:spMkLst>
        </pc:spChg>
        <pc:spChg chg="mod topLvl">
          <ac:chgData name="Eric Lunnin (Kforce)" userId="39584a29-d273-41cd-a0f9-2fd8cc174408" providerId="ADAL" clId="{D0B36464-132C-4214-BF99-BB14A28367FE}" dt="2017-06-23T00:26:43.744" v="471" actId="0"/>
          <ac:spMkLst>
            <pc:docMk/>
            <pc:sldMk cId="2338248980" sldId="358"/>
            <ac:spMk id="2085" creationId="{A5D622AC-8731-4F89-BEFF-E213881201B6}"/>
          </ac:spMkLst>
        </pc:spChg>
        <pc:spChg chg="mod topLvl">
          <ac:chgData name="Eric Lunnin (Kforce)" userId="39584a29-d273-41cd-a0f9-2fd8cc174408" providerId="ADAL" clId="{D0B36464-132C-4214-BF99-BB14A28367FE}" dt="2017-06-23T00:26:51.990" v="475" actId="0"/>
          <ac:spMkLst>
            <pc:docMk/>
            <pc:sldMk cId="2338248980" sldId="358"/>
            <ac:spMk id="2166" creationId="{3608538C-379F-4813-85B6-A73435E331C1}"/>
          </ac:spMkLst>
        </pc:spChg>
        <pc:spChg chg="mod topLvl">
          <ac:chgData name="Eric Lunnin (Kforce)" userId="39584a29-d273-41cd-a0f9-2fd8cc174408" providerId="ADAL" clId="{D0B36464-132C-4214-BF99-BB14A28367FE}" dt="2017-06-23T00:26:57.347" v="478" actId="0"/>
          <ac:spMkLst>
            <pc:docMk/>
            <pc:sldMk cId="2338248980" sldId="358"/>
            <ac:spMk id="652" creationId="{7C49FD6D-BDDD-4ACB-B892-5BBD3E199E23}"/>
          </ac:spMkLst>
        </pc:spChg>
        <pc:spChg chg="mod topLvl">
          <ac:chgData name="Eric Lunnin (Kforce)" userId="39584a29-d273-41cd-a0f9-2fd8cc174408" providerId="ADAL" clId="{D0B36464-132C-4214-BF99-BB14A28367FE}" dt="2017-06-23T00:26:43.744" v="471" actId="0"/>
          <ac:spMkLst>
            <pc:docMk/>
            <pc:sldMk cId="2338248980" sldId="358"/>
            <ac:spMk id="671" creationId="{DC3A88BF-9B0F-4515-966C-BCA3A5DF0AEC}"/>
          </ac:spMkLst>
        </pc:spChg>
        <pc:spChg chg="mod topLvl">
          <ac:chgData name="Eric Lunnin (Kforce)" userId="39584a29-d273-41cd-a0f9-2fd8cc174408" providerId="ADAL" clId="{D0B36464-132C-4214-BF99-BB14A28367FE}" dt="2017-06-23T00:26:43.744" v="471" actId="0"/>
          <ac:spMkLst>
            <pc:docMk/>
            <pc:sldMk cId="2338248980" sldId="358"/>
            <ac:spMk id="2144" creationId="{69C4C2F8-CFD3-45D1-8D46-EEE09A238CF2}"/>
          </ac:spMkLst>
        </pc:spChg>
        <pc:spChg chg="mod topLvl">
          <ac:chgData name="Eric Lunnin (Kforce)" userId="39584a29-d273-41cd-a0f9-2fd8cc174408" providerId="ADAL" clId="{D0B36464-132C-4214-BF99-BB14A28367FE}" dt="2017-06-23T00:26:57.347" v="478" actId="0"/>
          <ac:spMkLst>
            <pc:docMk/>
            <pc:sldMk cId="2338248980" sldId="358"/>
            <ac:spMk id="606" creationId="{AB15D974-F408-4C38-B600-49703652A764}"/>
          </ac:spMkLst>
        </pc:spChg>
        <pc:spChg chg="mod topLvl">
          <ac:chgData name="Eric Lunnin (Kforce)" userId="39584a29-d273-41cd-a0f9-2fd8cc174408" providerId="ADAL" clId="{D0B36464-132C-4214-BF99-BB14A28367FE}" dt="2017-06-23T00:26:57.347" v="478" actId="0"/>
          <ac:spMkLst>
            <pc:docMk/>
            <pc:sldMk cId="2338248980" sldId="358"/>
            <ac:spMk id="605" creationId="{2BFAEE06-F0D5-45E6-9EF9-89AA16FC9904}"/>
          </ac:spMkLst>
        </pc:spChg>
        <pc:spChg chg="mod topLvl">
          <ac:chgData name="Eric Lunnin (Kforce)" userId="39584a29-d273-41cd-a0f9-2fd8cc174408" providerId="ADAL" clId="{D0B36464-132C-4214-BF99-BB14A28367FE}" dt="2017-06-23T00:26:43.744" v="471" actId="0"/>
          <ac:spMkLst>
            <pc:docMk/>
            <pc:sldMk cId="2338248980" sldId="358"/>
            <ac:spMk id="722" creationId="{0C1667F7-0281-41FC-9901-DD27660BD6A7}"/>
          </ac:spMkLst>
        </pc:spChg>
        <pc:spChg chg="mod topLvl">
          <ac:chgData name="Eric Lunnin (Kforce)" userId="39584a29-d273-41cd-a0f9-2fd8cc174408" providerId="ADAL" clId="{D0B36464-132C-4214-BF99-BB14A28367FE}" dt="2017-06-23T00:26:43.744" v="471" actId="0"/>
          <ac:spMkLst>
            <pc:docMk/>
            <pc:sldMk cId="2338248980" sldId="358"/>
            <ac:spMk id="2113" creationId="{219EEF59-2B7D-47C5-A6B6-036423FD0F59}"/>
          </ac:spMkLst>
        </pc:spChg>
        <pc:spChg chg="mod topLvl">
          <ac:chgData name="Eric Lunnin (Kforce)" userId="39584a29-d273-41cd-a0f9-2fd8cc174408" providerId="ADAL" clId="{D0B36464-132C-4214-BF99-BB14A28367FE}" dt="2017-06-23T00:26:57.347" v="478" actId="0"/>
          <ac:spMkLst>
            <pc:docMk/>
            <pc:sldMk cId="2338248980" sldId="358"/>
            <ac:spMk id="567" creationId="{D90FEEB6-0A43-43F7-8CB2-3969C1272ED9}"/>
          </ac:spMkLst>
        </pc:spChg>
        <pc:spChg chg="mod topLvl">
          <ac:chgData name="Eric Lunnin (Kforce)" userId="39584a29-d273-41cd-a0f9-2fd8cc174408" providerId="ADAL" clId="{D0B36464-132C-4214-BF99-BB14A28367FE}" dt="2017-06-23T00:26:43.744" v="471" actId="0"/>
          <ac:spMkLst>
            <pc:docMk/>
            <pc:sldMk cId="2338248980" sldId="358"/>
            <ac:spMk id="2143" creationId="{686A615C-188F-4106-80B1-B9C6E06CCBDA}"/>
          </ac:spMkLst>
        </pc:spChg>
        <pc:spChg chg="mod topLvl">
          <ac:chgData name="Eric Lunnin (Kforce)" userId="39584a29-d273-41cd-a0f9-2fd8cc174408" providerId="ADAL" clId="{D0B36464-132C-4214-BF99-BB14A28367FE}" dt="2017-06-23T00:26:43.744" v="471" actId="0"/>
          <ac:spMkLst>
            <pc:docMk/>
            <pc:sldMk cId="2338248980" sldId="358"/>
            <ac:spMk id="718" creationId="{999C4356-F853-47D7-956E-A1EC63238DD9}"/>
          </ac:spMkLst>
        </pc:spChg>
        <pc:spChg chg="mod topLvl">
          <ac:chgData name="Eric Lunnin (Kforce)" userId="39584a29-d273-41cd-a0f9-2fd8cc174408" providerId="ADAL" clId="{D0B36464-132C-4214-BF99-BB14A28367FE}" dt="2017-06-23T00:26:57.347" v="478" actId="0"/>
          <ac:spMkLst>
            <pc:docMk/>
            <pc:sldMk cId="2338248980" sldId="358"/>
            <ac:spMk id="570" creationId="{2064014A-2CD0-4873-951C-0F2549C2EFE5}"/>
          </ac:spMkLst>
        </pc:spChg>
        <pc:spChg chg="mod topLvl">
          <ac:chgData name="Eric Lunnin (Kforce)" userId="39584a29-d273-41cd-a0f9-2fd8cc174408" providerId="ADAL" clId="{D0B36464-132C-4214-BF99-BB14A28367FE}" dt="2017-06-23T00:26:53.890" v="476" actId="0"/>
          <ac:spMkLst>
            <pc:docMk/>
            <pc:sldMk cId="2338248980" sldId="358"/>
            <ac:spMk id="2190" creationId="{6447E55B-A706-41EB-B759-9ABD30D35655}"/>
          </ac:spMkLst>
        </pc:spChg>
        <pc:spChg chg="mod topLvl">
          <ac:chgData name="Eric Lunnin (Kforce)" userId="39584a29-d273-41cd-a0f9-2fd8cc174408" providerId="ADAL" clId="{D0B36464-132C-4214-BF99-BB14A28367FE}" dt="2017-06-23T00:26:43.744" v="471" actId="0"/>
          <ac:spMkLst>
            <pc:docMk/>
            <pc:sldMk cId="2338248980" sldId="358"/>
            <ac:spMk id="723" creationId="{D9D156AA-1C1C-446C-8FB5-6C37F95D436B}"/>
          </ac:spMkLst>
        </pc:spChg>
        <pc:spChg chg="mod topLvl">
          <ac:chgData name="Eric Lunnin (Kforce)" userId="39584a29-d273-41cd-a0f9-2fd8cc174408" providerId="ADAL" clId="{D0B36464-132C-4214-BF99-BB14A28367FE}" dt="2017-06-23T00:26:57.347" v="478" actId="0"/>
          <ac:spMkLst>
            <pc:docMk/>
            <pc:sldMk cId="2338248980" sldId="358"/>
            <ac:spMk id="578" creationId="{2C498494-76BF-4249-87E6-AF8B20598971}"/>
          </ac:spMkLst>
        </pc:spChg>
        <pc:spChg chg="mod topLvl">
          <ac:chgData name="Eric Lunnin (Kforce)" userId="39584a29-d273-41cd-a0f9-2fd8cc174408" providerId="ADAL" clId="{D0B36464-132C-4214-BF99-BB14A28367FE}" dt="2017-06-23T00:26:43.744" v="471" actId="0"/>
          <ac:spMkLst>
            <pc:docMk/>
            <pc:sldMk cId="2338248980" sldId="358"/>
            <ac:spMk id="2121" creationId="{C0D37CEE-B53B-4B89-9E51-3AFFAD8057B6}"/>
          </ac:spMkLst>
        </pc:spChg>
        <pc:spChg chg="mod">
          <ac:chgData name="Eric Lunnin (Kforce)" userId="39584a29-d273-41cd-a0f9-2fd8cc174408" providerId="ADAL" clId="{D0B36464-132C-4214-BF99-BB14A28367FE}" dt="2017-06-23T15:00:00.281" v="1456" actId="14100"/>
          <ac:spMkLst>
            <pc:docMk/>
            <pc:sldMk cId="2338248980" sldId="358"/>
            <ac:spMk id="904" creationId="{650BEF8A-CA72-488D-8330-4D8D61BA1412}"/>
          </ac:spMkLst>
        </pc:spChg>
        <pc:spChg chg="mod topLvl">
          <ac:chgData name="Eric Lunnin (Kforce)" userId="39584a29-d273-41cd-a0f9-2fd8cc174408" providerId="ADAL" clId="{D0B36464-132C-4214-BF99-BB14A28367FE}" dt="2017-06-23T00:27:05.214" v="481" actId="0"/>
          <ac:spMkLst>
            <pc:docMk/>
            <pc:sldMk cId="2338248980" sldId="358"/>
            <ac:spMk id="2176" creationId="{F66D01A7-2B6A-4711-BCEF-1BE77ECE252D}"/>
          </ac:spMkLst>
        </pc:spChg>
        <pc:spChg chg="mod topLvl">
          <ac:chgData name="Eric Lunnin (Kforce)" userId="39584a29-d273-41cd-a0f9-2fd8cc174408" providerId="ADAL" clId="{D0B36464-132C-4214-BF99-BB14A28367FE}" dt="2017-06-23T00:26:57.347" v="478" actId="0"/>
          <ac:spMkLst>
            <pc:docMk/>
            <pc:sldMk cId="2338248980" sldId="358"/>
            <ac:spMk id="555" creationId="{0093D048-13F0-4EF9-B00D-B7F77ADF0199}"/>
          </ac:spMkLst>
        </pc:spChg>
        <pc:spChg chg="mod topLvl">
          <ac:chgData name="Eric Lunnin (Kforce)" userId="39584a29-d273-41cd-a0f9-2fd8cc174408" providerId="ADAL" clId="{D0B36464-132C-4214-BF99-BB14A28367FE}" dt="2017-06-23T00:26:43.744" v="471" actId="0"/>
          <ac:spMkLst>
            <pc:docMk/>
            <pc:sldMk cId="2338248980" sldId="358"/>
            <ac:spMk id="677" creationId="{14934FC6-FF2F-40E8-8804-9A234DB2515B}"/>
          </ac:spMkLst>
        </pc:spChg>
        <pc:spChg chg="mod topLvl">
          <ac:chgData name="Eric Lunnin (Kforce)" userId="39584a29-d273-41cd-a0f9-2fd8cc174408" providerId="ADAL" clId="{D0B36464-132C-4214-BF99-BB14A28367FE}" dt="2017-06-23T00:26:57.347" v="478" actId="0"/>
          <ac:spMkLst>
            <pc:docMk/>
            <pc:sldMk cId="2338248980" sldId="358"/>
            <ac:spMk id="614" creationId="{33667121-A5E2-4BB6-B639-2BB445F27FA5}"/>
          </ac:spMkLst>
        </pc:spChg>
        <pc:spChg chg="mod topLvl">
          <ac:chgData name="Eric Lunnin (Kforce)" userId="39584a29-d273-41cd-a0f9-2fd8cc174408" providerId="ADAL" clId="{D0B36464-132C-4214-BF99-BB14A28367FE}" dt="2017-06-23T00:26:43.744" v="471" actId="0"/>
          <ac:spMkLst>
            <pc:docMk/>
            <pc:sldMk cId="2338248980" sldId="358"/>
            <ac:spMk id="2083" creationId="{F26535DB-B540-4D68-9262-FC8E1FDA50BA}"/>
          </ac:spMkLst>
        </pc:spChg>
        <pc:spChg chg="mod topLvl">
          <ac:chgData name="Eric Lunnin (Kforce)" userId="39584a29-d273-41cd-a0f9-2fd8cc174408" providerId="ADAL" clId="{D0B36464-132C-4214-BF99-BB14A28367FE}" dt="2017-06-23T00:26:43.744" v="471" actId="0"/>
          <ac:spMkLst>
            <pc:docMk/>
            <pc:sldMk cId="2338248980" sldId="358"/>
            <ac:spMk id="2109" creationId="{0FCB7FFA-2A45-4DCA-99E0-9E74DCE8CA3D}"/>
          </ac:spMkLst>
        </pc:spChg>
        <pc:spChg chg="mod topLvl">
          <ac:chgData name="Eric Lunnin (Kforce)" userId="39584a29-d273-41cd-a0f9-2fd8cc174408" providerId="ADAL" clId="{D0B36464-132C-4214-BF99-BB14A28367FE}" dt="2017-06-23T00:26:43.744" v="471" actId="0"/>
          <ac:spMkLst>
            <pc:docMk/>
            <pc:sldMk cId="2338248980" sldId="358"/>
            <ac:spMk id="2136" creationId="{BB88BE5D-E4C2-40D1-9611-5C057007A123}"/>
          </ac:spMkLst>
        </pc:spChg>
        <pc:spChg chg="mod topLvl">
          <ac:chgData name="Eric Lunnin (Kforce)" userId="39584a29-d273-41cd-a0f9-2fd8cc174408" providerId="ADAL" clId="{D0B36464-132C-4214-BF99-BB14A28367FE}" dt="2017-06-23T00:26:57.347" v="478" actId="0"/>
          <ac:spMkLst>
            <pc:docMk/>
            <pc:sldMk cId="2338248980" sldId="358"/>
            <ac:spMk id="624" creationId="{56B34D3A-74C9-496D-98EC-9A66EDA8CC2B}"/>
          </ac:spMkLst>
        </pc:spChg>
        <pc:spChg chg="mod topLvl">
          <ac:chgData name="Eric Lunnin (Kforce)" userId="39584a29-d273-41cd-a0f9-2fd8cc174408" providerId="ADAL" clId="{D0B36464-132C-4214-BF99-BB14A28367FE}" dt="2017-06-23T00:26:43.744" v="471" actId="0"/>
          <ac:spMkLst>
            <pc:docMk/>
            <pc:sldMk cId="2338248980" sldId="358"/>
            <ac:spMk id="2086" creationId="{F2B7CC84-33CD-45C5-BB1E-15DC1D907731}"/>
          </ac:spMkLst>
        </pc:spChg>
        <pc:spChg chg="mod topLvl">
          <ac:chgData name="Eric Lunnin (Kforce)" userId="39584a29-d273-41cd-a0f9-2fd8cc174408" providerId="ADAL" clId="{D0B36464-132C-4214-BF99-BB14A28367FE}" dt="2017-06-23T00:26:53.890" v="476" actId="0"/>
          <ac:spMkLst>
            <pc:docMk/>
            <pc:sldMk cId="2338248980" sldId="358"/>
            <ac:spMk id="2199" creationId="{9DA91230-89AF-4663-8DE1-F5FD34A43EEE}"/>
          </ac:spMkLst>
        </pc:spChg>
        <pc:spChg chg="mod topLvl">
          <ac:chgData name="Eric Lunnin (Kforce)" userId="39584a29-d273-41cd-a0f9-2fd8cc174408" providerId="ADAL" clId="{D0B36464-132C-4214-BF99-BB14A28367FE}" dt="2017-06-23T00:26:43.744" v="471" actId="0"/>
          <ac:spMkLst>
            <pc:docMk/>
            <pc:sldMk cId="2338248980" sldId="358"/>
            <ac:spMk id="731" creationId="{B24BC6BC-E42B-49E4-812C-9C924DF31290}"/>
          </ac:spMkLst>
        </pc:spChg>
        <pc:spChg chg="mod">
          <ac:chgData name="Eric Lunnin (Kforce)" userId="39584a29-d273-41cd-a0f9-2fd8cc174408" providerId="ADAL" clId="{D0B36464-132C-4214-BF99-BB14A28367FE}" dt="2017-06-23T00:27:01.933" v="480" actId="1076"/>
          <ac:spMkLst>
            <pc:docMk/>
            <pc:sldMk cId="2338248980" sldId="358"/>
            <ac:spMk id="538" creationId="{00000000-0000-0000-0000-000000000000}"/>
          </ac:spMkLst>
        </pc:spChg>
        <pc:spChg chg="mod topLvl">
          <ac:chgData name="Eric Lunnin (Kforce)" userId="39584a29-d273-41cd-a0f9-2fd8cc174408" providerId="ADAL" clId="{D0B36464-132C-4214-BF99-BB14A28367FE}" dt="2017-06-23T00:26:43.744" v="471" actId="0"/>
          <ac:spMkLst>
            <pc:docMk/>
            <pc:sldMk cId="2338248980" sldId="358"/>
            <ac:spMk id="700" creationId="{64FA69F6-9D10-4FE5-9D2A-0D3CF1949D76}"/>
          </ac:spMkLst>
        </pc:spChg>
        <pc:spChg chg="mod topLvl">
          <ac:chgData name="Eric Lunnin (Kforce)" userId="39584a29-d273-41cd-a0f9-2fd8cc174408" providerId="ADAL" clId="{D0B36464-132C-4214-BF99-BB14A28367FE}" dt="2017-06-23T00:26:57.347" v="478" actId="0"/>
          <ac:spMkLst>
            <pc:docMk/>
            <pc:sldMk cId="2338248980" sldId="358"/>
            <ac:spMk id="655" creationId="{F655C743-4E5B-4F88-AEFB-CBAC69ADB0A0}"/>
          </ac:spMkLst>
        </pc:spChg>
        <pc:spChg chg="mod topLvl">
          <ac:chgData name="Eric Lunnin (Kforce)" userId="39584a29-d273-41cd-a0f9-2fd8cc174408" providerId="ADAL" clId="{D0B36464-132C-4214-BF99-BB14A28367FE}" dt="2017-06-23T00:26:57.347" v="478" actId="0"/>
          <ac:spMkLst>
            <pc:docMk/>
            <pc:sldMk cId="2338248980" sldId="358"/>
            <ac:spMk id="544" creationId="{42B5D4C2-9B28-436E-B98B-652E4F56A0C9}"/>
          </ac:spMkLst>
        </pc:spChg>
        <pc:spChg chg="mod topLvl">
          <ac:chgData name="Eric Lunnin (Kforce)" userId="39584a29-d273-41cd-a0f9-2fd8cc174408" providerId="ADAL" clId="{D0B36464-132C-4214-BF99-BB14A28367FE}" dt="2017-06-23T00:26:43.744" v="471" actId="0"/>
          <ac:spMkLst>
            <pc:docMk/>
            <pc:sldMk cId="2338248980" sldId="358"/>
            <ac:spMk id="2127" creationId="{8B2256B2-537E-4FD5-8435-C04A381C4244}"/>
          </ac:spMkLst>
        </pc:spChg>
        <pc:spChg chg="mod topLvl">
          <ac:chgData name="Eric Lunnin (Kforce)" userId="39584a29-d273-41cd-a0f9-2fd8cc174408" providerId="ADAL" clId="{D0B36464-132C-4214-BF99-BB14A28367FE}" dt="2017-06-23T00:26:43.744" v="471" actId="0"/>
          <ac:spMkLst>
            <pc:docMk/>
            <pc:sldMk cId="2338248980" sldId="358"/>
            <ac:spMk id="2096" creationId="{8F941649-C50F-46C5-9E28-D1D822CF2D50}"/>
          </ac:spMkLst>
        </pc:spChg>
        <pc:spChg chg="mod topLvl">
          <ac:chgData name="Eric Lunnin (Kforce)" userId="39584a29-d273-41cd-a0f9-2fd8cc174408" providerId="ADAL" clId="{D0B36464-132C-4214-BF99-BB14A28367FE}" dt="2017-06-23T00:26:43.744" v="471" actId="0"/>
          <ac:spMkLst>
            <pc:docMk/>
            <pc:sldMk cId="2338248980" sldId="358"/>
            <ac:spMk id="2102" creationId="{770A928E-EEF7-44CE-80C5-CBFE1F28DC5E}"/>
          </ac:spMkLst>
        </pc:spChg>
        <pc:spChg chg="mod topLvl">
          <ac:chgData name="Eric Lunnin (Kforce)" userId="39584a29-d273-41cd-a0f9-2fd8cc174408" providerId="ADAL" clId="{D0B36464-132C-4214-BF99-BB14A28367FE}" dt="2017-06-23T00:26:43.744" v="471" actId="0"/>
          <ac:spMkLst>
            <pc:docMk/>
            <pc:sldMk cId="2338248980" sldId="358"/>
            <ac:spMk id="715" creationId="{58B3F075-EC0E-47C7-8509-AEA0FBF6B834}"/>
          </ac:spMkLst>
        </pc:spChg>
        <pc:spChg chg="mod topLvl">
          <ac:chgData name="Eric Lunnin (Kforce)" userId="39584a29-d273-41cd-a0f9-2fd8cc174408" providerId="ADAL" clId="{D0B36464-132C-4214-BF99-BB14A28367FE}" dt="2017-06-23T00:26:43.744" v="471" actId="0"/>
          <ac:spMkLst>
            <pc:docMk/>
            <pc:sldMk cId="2338248980" sldId="358"/>
            <ac:spMk id="706" creationId="{E53953F5-0581-4348-AFD3-FF43AEFE5AC4}"/>
          </ac:spMkLst>
        </pc:spChg>
        <pc:spChg chg="mod topLvl">
          <ac:chgData name="Eric Lunnin (Kforce)" userId="39584a29-d273-41cd-a0f9-2fd8cc174408" providerId="ADAL" clId="{D0B36464-132C-4214-BF99-BB14A28367FE}" dt="2017-06-23T00:26:43.744" v="471" actId="0"/>
          <ac:spMkLst>
            <pc:docMk/>
            <pc:sldMk cId="2338248980" sldId="358"/>
            <ac:spMk id="2111" creationId="{2FD29690-E6FC-4FAD-9F47-2C097A77EF68}"/>
          </ac:spMkLst>
        </pc:spChg>
        <pc:spChg chg="mod topLvl">
          <ac:chgData name="Eric Lunnin (Kforce)" userId="39584a29-d273-41cd-a0f9-2fd8cc174408" providerId="ADAL" clId="{D0B36464-132C-4214-BF99-BB14A28367FE}" dt="2017-06-23T00:26:57.347" v="478" actId="0"/>
          <ac:spMkLst>
            <pc:docMk/>
            <pc:sldMk cId="2338248980" sldId="358"/>
            <ac:spMk id="627" creationId="{CFE97FF0-4B9A-4A92-B39E-CF20B8D6E698}"/>
          </ac:spMkLst>
        </pc:spChg>
        <pc:spChg chg="mod topLvl">
          <ac:chgData name="Eric Lunnin (Kforce)" userId="39584a29-d273-41cd-a0f9-2fd8cc174408" providerId="ADAL" clId="{D0B36464-132C-4214-BF99-BB14A28367FE}" dt="2017-06-23T00:26:57.347" v="478" actId="0"/>
          <ac:spMkLst>
            <pc:docMk/>
            <pc:sldMk cId="2338248980" sldId="358"/>
            <ac:spMk id="622" creationId="{02D13BAA-65A6-440F-BBFF-CFBB02A0C2A5}"/>
          </ac:spMkLst>
        </pc:spChg>
        <pc:spChg chg="mod topLvl">
          <ac:chgData name="Eric Lunnin (Kforce)" userId="39584a29-d273-41cd-a0f9-2fd8cc174408" providerId="ADAL" clId="{D0B36464-132C-4214-BF99-BB14A28367FE}" dt="2017-06-23T00:26:43.744" v="471" actId="0"/>
          <ac:spMkLst>
            <pc:docMk/>
            <pc:sldMk cId="2338248980" sldId="358"/>
            <ac:spMk id="2107" creationId="{73650608-6EDA-4CE3-BE95-C69A786BE92E}"/>
          </ac:spMkLst>
        </pc:spChg>
        <pc:spChg chg="mod topLvl">
          <ac:chgData name="Eric Lunnin (Kforce)" userId="39584a29-d273-41cd-a0f9-2fd8cc174408" providerId="ADAL" clId="{D0B36464-132C-4214-BF99-BB14A28367FE}" dt="2017-06-23T00:26:57.347" v="478" actId="0"/>
          <ac:spMkLst>
            <pc:docMk/>
            <pc:sldMk cId="2338248980" sldId="358"/>
            <ac:spMk id="638" creationId="{BBD70094-DE03-4E51-8B0A-73C2982163B8}"/>
          </ac:spMkLst>
        </pc:spChg>
        <pc:spChg chg="mod topLvl">
          <ac:chgData name="Eric Lunnin (Kforce)" userId="39584a29-d273-41cd-a0f9-2fd8cc174408" providerId="ADAL" clId="{D0B36464-132C-4214-BF99-BB14A28367FE}" dt="2017-06-23T00:26:57.347" v="478" actId="0"/>
          <ac:spMkLst>
            <pc:docMk/>
            <pc:sldMk cId="2338248980" sldId="358"/>
            <ac:spMk id="639" creationId="{36BE9287-C5AA-43DD-A6DB-8EDC2C88B5C0}"/>
          </ac:spMkLst>
        </pc:spChg>
        <pc:spChg chg="mod topLvl">
          <ac:chgData name="Eric Lunnin (Kforce)" userId="39584a29-d273-41cd-a0f9-2fd8cc174408" providerId="ADAL" clId="{D0B36464-132C-4214-BF99-BB14A28367FE}" dt="2017-06-23T00:26:51.990" v="475" actId="0"/>
          <ac:spMkLst>
            <pc:docMk/>
            <pc:sldMk cId="2338248980" sldId="358"/>
            <ac:spMk id="2167" creationId="{21FAEE89-F3BD-44CB-8C68-2970F023039B}"/>
          </ac:spMkLst>
        </pc:spChg>
        <pc:spChg chg="mod topLvl">
          <ac:chgData name="Eric Lunnin (Kforce)" userId="39584a29-d273-41cd-a0f9-2fd8cc174408" providerId="ADAL" clId="{D0B36464-132C-4214-BF99-BB14A28367FE}" dt="2017-06-23T00:26:57.347" v="478" actId="0"/>
          <ac:spMkLst>
            <pc:docMk/>
            <pc:sldMk cId="2338248980" sldId="358"/>
            <ac:spMk id="542" creationId="{44CFEB1C-D074-4BCB-9083-66B459FD6B0F}"/>
          </ac:spMkLst>
        </pc:spChg>
        <pc:spChg chg="mod topLvl">
          <ac:chgData name="Eric Lunnin (Kforce)" userId="39584a29-d273-41cd-a0f9-2fd8cc174408" providerId="ADAL" clId="{D0B36464-132C-4214-BF99-BB14A28367FE}" dt="2017-06-23T00:26:57.347" v="478" actId="0"/>
          <ac:spMkLst>
            <pc:docMk/>
            <pc:sldMk cId="2338248980" sldId="358"/>
            <ac:spMk id="552" creationId="{C80A26DE-45AF-4D09-AB73-7EE289DB19FC}"/>
          </ac:spMkLst>
        </pc:spChg>
        <pc:spChg chg="mod topLvl">
          <ac:chgData name="Eric Lunnin (Kforce)" userId="39584a29-d273-41cd-a0f9-2fd8cc174408" providerId="ADAL" clId="{D0B36464-132C-4214-BF99-BB14A28367FE}" dt="2017-06-23T00:26:57.347" v="478" actId="0"/>
          <ac:spMkLst>
            <pc:docMk/>
            <pc:sldMk cId="2338248980" sldId="358"/>
            <ac:spMk id="603" creationId="{4FEA2D47-6839-4904-B128-DC745647DD6F}"/>
          </ac:spMkLst>
        </pc:spChg>
        <pc:spChg chg="mod topLvl">
          <ac:chgData name="Eric Lunnin (Kforce)" userId="39584a29-d273-41cd-a0f9-2fd8cc174408" providerId="ADAL" clId="{D0B36464-132C-4214-BF99-BB14A28367FE}" dt="2017-06-23T00:26:43.744" v="471" actId="0"/>
          <ac:spMkLst>
            <pc:docMk/>
            <pc:sldMk cId="2338248980" sldId="358"/>
            <ac:spMk id="665" creationId="{BBF9C617-E1AE-47E1-BA52-8B8BE865C0CF}"/>
          </ac:spMkLst>
        </pc:spChg>
        <pc:spChg chg="mod topLvl">
          <ac:chgData name="Eric Lunnin (Kforce)" userId="39584a29-d273-41cd-a0f9-2fd8cc174408" providerId="ADAL" clId="{D0B36464-132C-4214-BF99-BB14A28367FE}" dt="2017-06-23T00:26:57.347" v="478" actId="0"/>
          <ac:spMkLst>
            <pc:docMk/>
            <pc:sldMk cId="2338248980" sldId="358"/>
            <ac:spMk id="584" creationId="{0A8468EA-4295-4B21-8020-E8817830DD22}"/>
          </ac:spMkLst>
        </pc:spChg>
        <pc:spChg chg="mod topLvl">
          <ac:chgData name="Eric Lunnin (Kforce)" userId="39584a29-d273-41cd-a0f9-2fd8cc174408" providerId="ADAL" clId="{D0B36464-132C-4214-BF99-BB14A28367FE}" dt="2017-06-23T00:26:57.347" v="478" actId="0"/>
          <ac:spMkLst>
            <pc:docMk/>
            <pc:sldMk cId="2338248980" sldId="358"/>
            <ac:spMk id="632" creationId="{22112FC0-8B97-4C4E-A1B4-4E0252A71BEE}"/>
          </ac:spMkLst>
        </pc:spChg>
        <pc:spChg chg="mod topLvl">
          <ac:chgData name="Eric Lunnin (Kforce)" userId="39584a29-d273-41cd-a0f9-2fd8cc174408" providerId="ADAL" clId="{D0B36464-132C-4214-BF99-BB14A28367FE}" dt="2017-06-23T00:26:57.347" v="478" actId="0"/>
          <ac:spMkLst>
            <pc:docMk/>
            <pc:sldMk cId="2338248980" sldId="358"/>
            <ac:spMk id="587" creationId="{8D393FDC-1205-410E-9002-67C82B0C7D81}"/>
          </ac:spMkLst>
        </pc:spChg>
        <pc:spChg chg="mod topLvl">
          <ac:chgData name="Eric Lunnin (Kforce)" userId="39584a29-d273-41cd-a0f9-2fd8cc174408" providerId="ADAL" clId="{D0B36464-132C-4214-BF99-BB14A28367FE}" dt="2017-06-23T00:26:57.347" v="478" actId="0"/>
          <ac:spMkLst>
            <pc:docMk/>
            <pc:sldMk cId="2338248980" sldId="358"/>
            <ac:spMk id="575" creationId="{07FE5638-90AD-4072-BF4E-95D41F727B14}"/>
          </ac:spMkLst>
        </pc:spChg>
        <pc:spChg chg="mod topLvl">
          <ac:chgData name="Eric Lunnin (Kforce)" userId="39584a29-d273-41cd-a0f9-2fd8cc174408" providerId="ADAL" clId="{D0B36464-132C-4214-BF99-BB14A28367FE}" dt="2017-06-23T00:26:43.744" v="471" actId="0"/>
          <ac:spMkLst>
            <pc:docMk/>
            <pc:sldMk cId="2338248980" sldId="358"/>
            <ac:spMk id="2139" creationId="{30F20473-9C4F-4BC8-A599-3541E8FF1FEE}"/>
          </ac:spMkLst>
        </pc:spChg>
        <pc:spChg chg="mod topLvl">
          <ac:chgData name="Eric Lunnin (Kforce)" userId="39584a29-d273-41cd-a0f9-2fd8cc174408" providerId="ADAL" clId="{D0B36464-132C-4214-BF99-BB14A28367FE}" dt="2017-06-23T00:26:43.744" v="471" actId="0"/>
          <ac:spMkLst>
            <pc:docMk/>
            <pc:sldMk cId="2338248980" sldId="358"/>
            <ac:spMk id="2140" creationId="{6DA53F54-9B09-4BA7-B749-9EE09DEBE9DE}"/>
          </ac:spMkLst>
        </pc:spChg>
        <pc:spChg chg="mod topLvl">
          <ac:chgData name="Eric Lunnin (Kforce)" userId="39584a29-d273-41cd-a0f9-2fd8cc174408" providerId="ADAL" clId="{D0B36464-132C-4214-BF99-BB14A28367FE}" dt="2017-06-23T00:26:43.744" v="471" actId="0"/>
          <ac:spMkLst>
            <pc:docMk/>
            <pc:sldMk cId="2338248980" sldId="358"/>
            <ac:spMk id="2091" creationId="{90D5C29E-84C5-4585-B424-F7E3A2437F66}"/>
          </ac:spMkLst>
        </pc:spChg>
        <pc:spChg chg="mod topLvl">
          <ac:chgData name="Eric Lunnin (Kforce)" userId="39584a29-d273-41cd-a0f9-2fd8cc174408" providerId="ADAL" clId="{D0B36464-132C-4214-BF99-BB14A28367FE}" dt="2017-06-23T00:26:43.744" v="471" actId="0"/>
          <ac:spMkLst>
            <pc:docMk/>
            <pc:sldMk cId="2338248980" sldId="358"/>
            <ac:spMk id="2142" creationId="{8D19E251-D32E-4D0E-9380-86F6A621DEAE}"/>
          </ac:spMkLst>
        </pc:spChg>
        <pc:spChg chg="mod topLvl">
          <ac:chgData name="Eric Lunnin (Kforce)" userId="39584a29-d273-41cd-a0f9-2fd8cc174408" providerId="ADAL" clId="{D0B36464-132C-4214-BF99-BB14A28367FE}" dt="2017-06-23T00:26:57.347" v="478" actId="0"/>
          <ac:spMkLst>
            <pc:docMk/>
            <pc:sldMk cId="2338248980" sldId="358"/>
            <ac:spMk id="650" creationId="{D7272230-1E85-4C15-8E72-A6F04D1F27DF}"/>
          </ac:spMkLst>
        </pc:spChg>
        <pc:spChg chg="add mod ord topLvl">
          <ac:chgData name="Eric Lunnin (Kforce)" userId="39584a29-d273-41cd-a0f9-2fd8cc174408" providerId="ADAL" clId="{D0B36464-132C-4214-BF99-BB14A28367FE}" dt="2017-06-23T14:41:24.206" v="1212" actId="0"/>
          <ac:spMkLst>
            <pc:docMk/>
            <pc:sldMk cId="2338248980" sldId="358"/>
            <ac:spMk id="881" creationId="{DA49CB20-71EC-4D4B-803B-228D336699F3}"/>
          </ac:spMkLst>
        </pc:spChg>
        <pc:spChg chg="add mod ord">
          <ac:chgData name="Eric Lunnin (Kforce)" userId="39584a29-d273-41cd-a0f9-2fd8cc174408" providerId="ADAL" clId="{D0B36464-132C-4214-BF99-BB14A28367FE}" dt="2017-06-23T16:35:33.753" v="2766" actId="1038"/>
          <ac:spMkLst>
            <pc:docMk/>
            <pc:sldMk cId="2338248980" sldId="358"/>
            <ac:spMk id="906" creationId="{46F51E33-6645-4758-B2B3-EA75DDE4C568}"/>
          </ac:spMkLst>
        </pc:spChg>
        <pc:spChg chg="mod topLvl">
          <ac:chgData name="Eric Lunnin (Kforce)" userId="39584a29-d273-41cd-a0f9-2fd8cc174408" providerId="ADAL" clId="{D0B36464-132C-4214-BF99-BB14A28367FE}" dt="2017-06-23T00:27:08.335" v="482" actId="0"/>
          <ac:spMkLst>
            <pc:docMk/>
            <pc:sldMk cId="2338248980" sldId="358"/>
            <ac:spMk id="663" creationId="{65D68B93-8EA2-4EC2-9E53-800A812E29AC}"/>
          </ac:spMkLst>
        </pc:spChg>
        <pc:spChg chg="mod topLvl">
          <ac:chgData name="Eric Lunnin (Kforce)" userId="39584a29-d273-41cd-a0f9-2fd8cc174408" providerId="ADAL" clId="{D0B36464-132C-4214-BF99-BB14A28367FE}" dt="2017-06-23T00:26:57.347" v="478" actId="0"/>
          <ac:spMkLst>
            <pc:docMk/>
            <pc:sldMk cId="2338248980" sldId="358"/>
            <ac:spMk id="560" creationId="{0003889B-3E78-4FC1-816B-5F05B28F53EB}"/>
          </ac:spMkLst>
        </pc:spChg>
        <pc:spChg chg="mod topLvl">
          <ac:chgData name="Eric Lunnin (Kforce)" userId="39584a29-d273-41cd-a0f9-2fd8cc174408" providerId="ADAL" clId="{D0B36464-132C-4214-BF99-BB14A28367FE}" dt="2017-06-23T00:26:43.744" v="471" actId="0"/>
          <ac:spMkLst>
            <pc:docMk/>
            <pc:sldMk cId="2338248980" sldId="358"/>
            <ac:spMk id="717" creationId="{135B5390-917F-400B-8CF0-3EBD1BB0DB6F}"/>
          </ac:spMkLst>
        </pc:spChg>
        <pc:spChg chg="mod topLvl">
          <ac:chgData name="Eric Lunnin (Kforce)" userId="39584a29-d273-41cd-a0f9-2fd8cc174408" providerId="ADAL" clId="{D0B36464-132C-4214-BF99-BB14A28367FE}" dt="2017-06-23T00:26:57.347" v="478" actId="0"/>
          <ac:spMkLst>
            <pc:docMk/>
            <pc:sldMk cId="2338248980" sldId="358"/>
            <ac:spMk id="631" creationId="{E9C52D43-CC3E-446F-899B-4EB324C94B7B}"/>
          </ac:spMkLst>
        </pc:spChg>
        <pc:spChg chg="mod topLvl">
          <ac:chgData name="Eric Lunnin (Kforce)" userId="39584a29-d273-41cd-a0f9-2fd8cc174408" providerId="ADAL" clId="{D0B36464-132C-4214-BF99-BB14A28367FE}" dt="2017-06-23T00:26:43.744" v="471" actId="0"/>
          <ac:spMkLst>
            <pc:docMk/>
            <pc:sldMk cId="2338248980" sldId="358"/>
            <ac:spMk id="713" creationId="{9BA51454-8428-4A55-A46D-6A7EDD9B2027}"/>
          </ac:spMkLst>
        </pc:spChg>
        <pc:spChg chg="mod topLvl">
          <ac:chgData name="Eric Lunnin (Kforce)" userId="39584a29-d273-41cd-a0f9-2fd8cc174408" providerId="ADAL" clId="{D0B36464-132C-4214-BF99-BB14A28367FE}" dt="2017-06-23T00:26:43.744" v="471" actId="0"/>
          <ac:spMkLst>
            <pc:docMk/>
            <pc:sldMk cId="2338248980" sldId="358"/>
            <ac:spMk id="696" creationId="{D52F3380-6E09-4429-8B9E-33D60CBBC5FD}"/>
          </ac:spMkLst>
        </pc:spChg>
        <pc:spChg chg="add mod">
          <ac:chgData name="Eric Lunnin (Kforce)" userId="39584a29-d273-41cd-a0f9-2fd8cc174408" providerId="ADAL" clId="{D0B36464-132C-4214-BF99-BB14A28367FE}" dt="2017-06-23T15:42:02.898" v="2264" actId="1076"/>
          <ac:spMkLst>
            <pc:docMk/>
            <pc:sldMk cId="2338248980" sldId="358"/>
            <ac:spMk id="941" creationId="{4C70DFD7-6765-468D-A94E-956EE879A18B}"/>
          </ac:spMkLst>
        </pc:spChg>
        <pc:spChg chg="mod topLvl">
          <ac:chgData name="Eric Lunnin (Kforce)" userId="39584a29-d273-41cd-a0f9-2fd8cc174408" providerId="ADAL" clId="{D0B36464-132C-4214-BF99-BB14A28367FE}" dt="2017-06-23T00:26:57.347" v="478" actId="0"/>
          <ac:spMkLst>
            <pc:docMk/>
            <pc:sldMk cId="2338248980" sldId="358"/>
            <ac:spMk id="595" creationId="{BE7E8F87-952D-43DE-87A8-FCE59152CF52}"/>
          </ac:spMkLst>
        </pc:spChg>
        <pc:spChg chg="mod topLvl">
          <ac:chgData name="Eric Lunnin (Kforce)" userId="39584a29-d273-41cd-a0f9-2fd8cc174408" providerId="ADAL" clId="{D0B36464-132C-4214-BF99-BB14A28367FE}" dt="2017-06-23T00:26:43.744" v="471" actId="0"/>
          <ac:spMkLst>
            <pc:docMk/>
            <pc:sldMk cId="2338248980" sldId="358"/>
            <ac:spMk id="720" creationId="{62668727-2D5C-4662-91D7-403C130CCB56}"/>
          </ac:spMkLst>
        </pc:spChg>
        <pc:spChg chg="mod topLvl">
          <ac:chgData name="Eric Lunnin (Kforce)" userId="39584a29-d273-41cd-a0f9-2fd8cc174408" providerId="ADAL" clId="{D0B36464-132C-4214-BF99-BB14A28367FE}" dt="2017-06-23T00:26:43.744" v="471" actId="0"/>
          <ac:spMkLst>
            <pc:docMk/>
            <pc:sldMk cId="2338248980" sldId="358"/>
            <ac:spMk id="673" creationId="{93776647-B2CF-4275-98CF-1F8F6365E4AF}"/>
          </ac:spMkLst>
        </pc:spChg>
        <pc:spChg chg="mod">
          <ac:chgData name="Eric Lunnin (Kforce)" userId="39584a29-d273-41cd-a0f9-2fd8cc174408" providerId="ADAL" clId="{D0B36464-132C-4214-BF99-BB14A28367FE}" dt="2017-06-23T14:45:13.222" v="1256" actId="20577"/>
          <ac:spMkLst>
            <pc:docMk/>
            <pc:sldMk cId="2338248980" sldId="358"/>
            <ac:spMk id="905" creationId="{BAEFE3DF-5FD8-42FE-A09D-C8645BE24568}"/>
          </ac:spMkLst>
        </pc:spChg>
        <pc:spChg chg="mod topLvl">
          <ac:chgData name="Eric Lunnin (Kforce)" userId="39584a29-d273-41cd-a0f9-2fd8cc174408" providerId="ADAL" clId="{D0B36464-132C-4214-BF99-BB14A28367FE}" dt="2017-06-23T00:26:43.744" v="471" actId="0"/>
          <ac:spMkLst>
            <pc:docMk/>
            <pc:sldMk cId="2338248980" sldId="358"/>
            <ac:spMk id="2151" creationId="{137196D4-A8E6-44B3-ACED-549B9C8E483B}"/>
          </ac:spMkLst>
        </pc:spChg>
        <pc:spChg chg="mod topLvl">
          <ac:chgData name="Eric Lunnin (Kforce)" userId="39584a29-d273-41cd-a0f9-2fd8cc174408" providerId="ADAL" clId="{D0B36464-132C-4214-BF99-BB14A28367FE}" dt="2017-06-23T14:35:31.593" v="946" actId="20577"/>
          <ac:spMkLst>
            <pc:docMk/>
            <pc:sldMk cId="2338248980" sldId="358"/>
            <ac:spMk id="895" creationId="{C378A93A-F0B0-4020-A326-B8A4A6475297}"/>
          </ac:spMkLst>
        </pc:spChg>
        <pc:spChg chg="mod topLvl">
          <ac:chgData name="Eric Lunnin (Kforce)" userId="39584a29-d273-41cd-a0f9-2fd8cc174408" providerId="ADAL" clId="{D0B36464-132C-4214-BF99-BB14A28367FE}" dt="2017-06-23T00:26:43.744" v="471" actId="0"/>
          <ac:spMkLst>
            <pc:docMk/>
            <pc:sldMk cId="2338248980" sldId="358"/>
            <ac:spMk id="2146" creationId="{C0BBF5EF-D720-4DFA-B491-8C4C1E694AAC}"/>
          </ac:spMkLst>
        </pc:spChg>
        <pc:spChg chg="mod topLvl">
          <ac:chgData name="Eric Lunnin (Kforce)" userId="39584a29-d273-41cd-a0f9-2fd8cc174408" providerId="ADAL" clId="{D0B36464-132C-4214-BF99-BB14A28367FE}" dt="2017-06-23T00:26:57.347" v="478" actId="0"/>
          <ac:spMkLst>
            <pc:docMk/>
            <pc:sldMk cId="2338248980" sldId="358"/>
            <ac:spMk id="568" creationId="{8973D975-179B-4B5C-954E-8F1308C64731}"/>
          </ac:spMkLst>
        </pc:spChg>
        <pc:spChg chg="mod topLvl">
          <ac:chgData name="Eric Lunnin (Kforce)" userId="39584a29-d273-41cd-a0f9-2fd8cc174408" providerId="ADAL" clId="{D0B36464-132C-4214-BF99-BB14A28367FE}" dt="2017-06-23T00:26:43.744" v="471" actId="0"/>
          <ac:spMkLst>
            <pc:docMk/>
            <pc:sldMk cId="2338248980" sldId="358"/>
            <ac:spMk id="719" creationId="{1A4F973B-F470-41C8-AF81-D152D378A5CD}"/>
          </ac:spMkLst>
        </pc:spChg>
        <pc:spChg chg="mod topLvl">
          <ac:chgData name="Eric Lunnin (Kforce)" userId="39584a29-d273-41cd-a0f9-2fd8cc174408" providerId="ADAL" clId="{D0B36464-132C-4214-BF99-BB14A28367FE}" dt="2017-06-23T00:26:43.744" v="471" actId="0"/>
          <ac:spMkLst>
            <pc:docMk/>
            <pc:sldMk cId="2338248980" sldId="358"/>
            <ac:spMk id="728" creationId="{01CAE359-BFE6-41DF-A6E4-14AC5A65B281}"/>
          </ac:spMkLst>
        </pc:spChg>
        <pc:spChg chg="mod topLvl">
          <ac:chgData name="Eric Lunnin (Kforce)" userId="39584a29-d273-41cd-a0f9-2fd8cc174408" providerId="ADAL" clId="{D0B36464-132C-4214-BF99-BB14A28367FE}" dt="2017-06-23T00:26:53.890" v="476" actId="0"/>
          <ac:spMkLst>
            <pc:docMk/>
            <pc:sldMk cId="2338248980" sldId="358"/>
            <ac:spMk id="2206" creationId="{6F0F1572-15EA-4293-950B-ED4C4849F2D8}"/>
          </ac:spMkLst>
        </pc:spChg>
        <pc:spChg chg="mod">
          <ac:chgData name="Eric Lunnin (Kforce)" userId="39584a29-d273-41cd-a0f9-2fd8cc174408" providerId="ADAL" clId="{D0B36464-132C-4214-BF99-BB14A28367FE}" dt="2017-06-23T15:28:02.079" v="1937" actId="404"/>
          <ac:spMkLst>
            <pc:docMk/>
            <pc:sldMk cId="2338248980" sldId="358"/>
            <ac:spMk id="547" creationId="{00000000-0000-0000-0000-000000000000}"/>
          </ac:spMkLst>
        </pc:spChg>
        <pc:spChg chg="mod topLvl">
          <ac:chgData name="Eric Lunnin (Kforce)" userId="39584a29-d273-41cd-a0f9-2fd8cc174408" providerId="ADAL" clId="{D0B36464-132C-4214-BF99-BB14A28367FE}" dt="2017-06-23T00:26:43.744" v="471" actId="0"/>
          <ac:spMkLst>
            <pc:docMk/>
            <pc:sldMk cId="2338248980" sldId="358"/>
            <ac:spMk id="2129" creationId="{5087388F-3469-4AE0-82B8-89464AB5DDAA}"/>
          </ac:spMkLst>
        </pc:spChg>
        <pc:spChg chg="mod topLvl">
          <ac:chgData name="Eric Lunnin (Kforce)" userId="39584a29-d273-41cd-a0f9-2fd8cc174408" providerId="ADAL" clId="{D0B36464-132C-4214-BF99-BB14A28367FE}" dt="2017-06-23T00:26:43.744" v="471" actId="0"/>
          <ac:spMkLst>
            <pc:docMk/>
            <pc:sldMk cId="2338248980" sldId="358"/>
            <ac:spMk id="690" creationId="{FA5AFF4F-EB15-4C1B-B8F9-A0480D5527F7}"/>
          </ac:spMkLst>
        </pc:spChg>
        <pc:spChg chg="mod topLvl">
          <ac:chgData name="Eric Lunnin (Kforce)" userId="39584a29-d273-41cd-a0f9-2fd8cc174408" providerId="ADAL" clId="{D0B36464-132C-4214-BF99-BB14A28367FE}" dt="2017-06-23T00:26:43.744" v="471" actId="0"/>
          <ac:spMkLst>
            <pc:docMk/>
            <pc:sldMk cId="2338248980" sldId="358"/>
            <ac:spMk id="2088" creationId="{40218756-2BAB-45EB-AC40-C1FE89B43983}"/>
          </ac:spMkLst>
        </pc:spChg>
        <pc:spChg chg="mod topLvl">
          <ac:chgData name="Eric Lunnin (Kforce)" userId="39584a29-d273-41cd-a0f9-2fd8cc174408" providerId="ADAL" clId="{D0B36464-132C-4214-BF99-BB14A28367FE}" dt="2017-06-23T00:26:57.347" v="478" actId="0"/>
          <ac:spMkLst>
            <pc:docMk/>
            <pc:sldMk cId="2338248980" sldId="358"/>
            <ac:spMk id="597" creationId="{ABA2B496-B26F-4249-89E6-B36A4AC04CD2}"/>
          </ac:spMkLst>
        </pc:spChg>
        <pc:spChg chg="mod topLvl">
          <ac:chgData name="Eric Lunnin (Kforce)" userId="39584a29-d273-41cd-a0f9-2fd8cc174408" providerId="ADAL" clId="{D0B36464-132C-4214-BF99-BB14A28367FE}" dt="2017-06-23T00:26:57.347" v="478" actId="0"/>
          <ac:spMkLst>
            <pc:docMk/>
            <pc:sldMk cId="2338248980" sldId="358"/>
            <ac:spMk id="583" creationId="{88E829EE-0179-430A-BCC0-31F82E5B6D2B}"/>
          </ac:spMkLst>
        </pc:spChg>
        <pc:spChg chg="mod topLvl">
          <ac:chgData name="Eric Lunnin (Kforce)" userId="39584a29-d273-41cd-a0f9-2fd8cc174408" providerId="ADAL" clId="{D0B36464-132C-4214-BF99-BB14A28367FE}" dt="2017-06-23T00:26:43.744" v="471" actId="0"/>
          <ac:spMkLst>
            <pc:docMk/>
            <pc:sldMk cId="2338248980" sldId="358"/>
            <ac:spMk id="729" creationId="{9C5B522E-59A4-4B21-A51E-89331043CFEA}"/>
          </ac:spMkLst>
        </pc:spChg>
        <pc:spChg chg="mod topLvl">
          <ac:chgData name="Eric Lunnin (Kforce)" userId="39584a29-d273-41cd-a0f9-2fd8cc174408" providerId="ADAL" clId="{D0B36464-132C-4214-BF99-BB14A28367FE}" dt="2017-06-23T00:26:43.744" v="471" actId="0"/>
          <ac:spMkLst>
            <pc:docMk/>
            <pc:sldMk cId="2338248980" sldId="358"/>
            <ac:spMk id="725" creationId="{8ED1B989-F054-4CDB-8929-88C6B006787A}"/>
          </ac:spMkLst>
        </pc:spChg>
        <pc:spChg chg="mod topLvl">
          <ac:chgData name="Eric Lunnin (Kforce)" userId="39584a29-d273-41cd-a0f9-2fd8cc174408" providerId="ADAL" clId="{D0B36464-132C-4214-BF99-BB14A28367FE}" dt="2017-06-23T00:26:57.347" v="478" actId="0"/>
          <ac:spMkLst>
            <pc:docMk/>
            <pc:sldMk cId="2338248980" sldId="358"/>
            <ac:spMk id="586" creationId="{C8F0F395-D729-4C85-BD7B-A69AE86B0917}"/>
          </ac:spMkLst>
        </pc:spChg>
        <pc:spChg chg="mod topLvl">
          <ac:chgData name="Eric Lunnin (Kforce)" userId="39584a29-d273-41cd-a0f9-2fd8cc174408" providerId="ADAL" clId="{D0B36464-132C-4214-BF99-BB14A28367FE}" dt="2017-06-23T00:26:57.347" v="478" actId="0"/>
          <ac:spMkLst>
            <pc:docMk/>
            <pc:sldMk cId="2338248980" sldId="358"/>
            <ac:spMk id="551" creationId="{A079DA65-ACBA-4237-9AC4-AA2185B7C58B}"/>
          </ac:spMkLst>
        </pc:spChg>
        <pc:spChg chg="mod topLvl">
          <ac:chgData name="Eric Lunnin (Kforce)" userId="39584a29-d273-41cd-a0f9-2fd8cc174408" providerId="ADAL" clId="{D0B36464-132C-4214-BF99-BB14A28367FE}" dt="2017-06-23T00:26:57.347" v="478" actId="0"/>
          <ac:spMkLst>
            <pc:docMk/>
            <pc:sldMk cId="2338248980" sldId="358"/>
            <ac:spMk id="580" creationId="{A4AC4B86-023B-48BF-B415-F0A2F44D951E}"/>
          </ac:spMkLst>
        </pc:spChg>
        <pc:spChg chg="mod topLvl">
          <ac:chgData name="Eric Lunnin (Kforce)" userId="39584a29-d273-41cd-a0f9-2fd8cc174408" providerId="ADAL" clId="{D0B36464-132C-4214-BF99-BB14A28367FE}" dt="2017-06-23T00:26:57.347" v="478" actId="0"/>
          <ac:spMkLst>
            <pc:docMk/>
            <pc:sldMk cId="2338248980" sldId="358"/>
            <ac:spMk id="610" creationId="{4D2F2D55-1D92-4900-97B0-2AC9480C1186}"/>
          </ac:spMkLst>
        </pc:spChg>
        <pc:spChg chg="mod topLvl">
          <ac:chgData name="Eric Lunnin (Kforce)" userId="39584a29-d273-41cd-a0f9-2fd8cc174408" providerId="ADAL" clId="{D0B36464-132C-4214-BF99-BB14A28367FE}" dt="2017-06-23T00:26:53.890" v="476" actId="0"/>
          <ac:spMkLst>
            <pc:docMk/>
            <pc:sldMk cId="2338248980" sldId="358"/>
            <ac:spMk id="2202" creationId="{E904BC67-A172-4571-BB7B-B28FA70E6FF0}"/>
          </ac:spMkLst>
        </pc:spChg>
        <pc:spChg chg="mod topLvl">
          <ac:chgData name="Eric Lunnin (Kforce)" userId="39584a29-d273-41cd-a0f9-2fd8cc174408" providerId="ADAL" clId="{D0B36464-132C-4214-BF99-BB14A28367FE}" dt="2017-06-23T00:26:57.347" v="478" actId="0"/>
          <ac:spMkLst>
            <pc:docMk/>
            <pc:sldMk cId="2338248980" sldId="358"/>
            <ac:spMk id="566" creationId="{F8C851C7-05D5-4DFE-8043-92D85BBE1D2A}"/>
          </ac:spMkLst>
        </pc:spChg>
        <pc:spChg chg="mod">
          <ac:chgData name="Eric Lunnin (Kforce)" userId="39584a29-d273-41cd-a0f9-2fd8cc174408" providerId="ADAL" clId="{D0B36464-132C-4214-BF99-BB14A28367FE}" dt="2017-06-23T14:38:39.778" v="988" actId="14100"/>
          <ac:spMkLst>
            <pc:docMk/>
            <pc:sldMk cId="2338248980" sldId="358"/>
            <ac:spMk id="875" creationId="{29A99BD8-186B-4F71-9D44-CD80F00FD556}"/>
          </ac:spMkLst>
        </pc:spChg>
        <pc:spChg chg="mod topLvl">
          <ac:chgData name="Eric Lunnin (Kforce)" userId="39584a29-d273-41cd-a0f9-2fd8cc174408" providerId="ADAL" clId="{D0B36464-132C-4214-BF99-BB14A28367FE}" dt="2017-06-23T00:26:57.347" v="478" actId="0"/>
          <ac:spMkLst>
            <pc:docMk/>
            <pc:sldMk cId="2338248980" sldId="358"/>
            <ac:spMk id="557" creationId="{6961C998-1915-4679-86D8-16FA96C9E8F2}"/>
          </ac:spMkLst>
        </pc:spChg>
        <pc:spChg chg="del mod topLvl">
          <ac:chgData name="Eric Lunnin (Kforce)" userId="39584a29-d273-41cd-a0f9-2fd8cc174408" providerId="ADAL" clId="{D0B36464-132C-4214-BF99-BB14A28367FE}" dt="2017-06-23T00:31:34.211" v="533" actId="478"/>
          <ac:spMkLst>
            <pc:docMk/>
            <pc:sldMk cId="2338248980" sldId="358"/>
            <ac:spMk id="2092" creationId="{C81117CC-B32C-4598-A234-9CB4B1D89623}"/>
          </ac:spMkLst>
        </pc:spChg>
        <pc:spChg chg="mod topLvl">
          <ac:chgData name="Eric Lunnin (Kforce)" userId="39584a29-d273-41cd-a0f9-2fd8cc174408" providerId="ADAL" clId="{D0B36464-132C-4214-BF99-BB14A28367FE}" dt="2017-06-23T00:26:51.990" v="475" actId="0"/>
          <ac:spMkLst>
            <pc:docMk/>
            <pc:sldMk cId="2338248980" sldId="358"/>
            <ac:spMk id="2172" creationId="{061F9FA5-4139-470D-A91D-6D2D8649B258}"/>
          </ac:spMkLst>
        </pc:spChg>
        <pc:spChg chg="mod topLvl">
          <ac:chgData name="Eric Lunnin (Kforce)" userId="39584a29-d273-41cd-a0f9-2fd8cc174408" providerId="ADAL" clId="{D0B36464-132C-4214-BF99-BB14A28367FE}" dt="2017-06-23T00:26:51.990" v="475" actId="0"/>
          <ac:spMkLst>
            <pc:docMk/>
            <pc:sldMk cId="2338248980" sldId="358"/>
            <ac:spMk id="2165" creationId="{F8EAC973-7200-482A-964C-5E420739B754}"/>
          </ac:spMkLst>
        </pc:spChg>
        <pc:spChg chg="mod topLvl">
          <ac:chgData name="Eric Lunnin (Kforce)" userId="39584a29-d273-41cd-a0f9-2fd8cc174408" providerId="ADAL" clId="{D0B36464-132C-4214-BF99-BB14A28367FE}" dt="2017-06-23T00:26:43.744" v="471" actId="0"/>
          <ac:spMkLst>
            <pc:docMk/>
            <pc:sldMk cId="2338248980" sldId="358"/>
            <ac:spMk id="2135" creationId="{96181456-61EB-4BEA-BAAB-DB40B4524371}"/>
          </ac:spMkLst>
        </pc:spChg>
        <pc:spChg chg="mod topLvl">
          <ac:chgData name="Eric Lunnin (Kforce)" userId="39584a29-d273-41cd-a0f9-2fd8cc174408" providerId="ADAL" clId="{D0B36464-132C-4214-BF99-BB14A28367FE}" dt="2017-06-23T00:26:57.347" v="478" actId="0"/>
          <ac:spMkLst>
            <pc:docMk/>
            <pc:sldMk cId="2338248980" sldId="358"/>
            <ac:spMk id="604" creationId="{ACEF39E3-AAFD-453C-A1BE-57D59BB66E8C}"/>
          </ac:spMkLst>
        </pc:spChg>
        <pc:spChg chg="mod topLvl">
          <ac:chgData name="Eric Lunnin (Kforce)" userId="39584a29-d273-41cd-a0f9-2fd8cc174408" providerId="ADAL" clId="{D0B36464-132C-4214-BF99-BB14A28367FE}" dt="2017-06-23T00:26:43.744" v="471" actId="0"/>
          <ac:spMkLst>
            <pc:docMk/>
            <pc:sldMk cId="2338248980" sldId="358"/>
            <ac:spMk id="2089" creationId="{A8DC1B5F-2A69-4985-A6A0-9EDB50288107}"/>
          </ac:spMkLst>
        </pc:spChg>
        <pc:spChg chg="mod topLvl">
          <ac:chgData name="Eric Lunnin (Kforce)" userId="39584a29-d273-41cd-a0f9-2fd8cc174408" providerId="ADAL" clId="{D0B36464-132C-4214-BF99-BB14A28367FE}" dt="2017-06-23T00:26:57.347" v="478" actId="0"/>
          <ac:spMkLst>
            <pc:docMk/>
            <pc:sldMk cId="2338248980" sldId="358"/>
            <ac:spMk id="644" creationId="{02AA6B06-3968-4828-BEAC-822AD383C3E2}"/>
          </ac:spMkLst>
        </pc:spChg>
        <pc:spChg chg="mod topLvl">
          <ac:chgData name="Eric Lunnin (Kforce)" userId="39584a29-d273-41cd-a0f9-2fd8cc174408" providerId="ADAL" clId="{D0B36464-132C-4214-BF99-BB14A28367FE}" dt="2017-06-23T00:26:57.347" v="478" actId="0"/>
          <ac:spMkLst>
            <pc:docMk/>
            <pc:sldMk cId="2338248980" sldId="358"/>
            <ac:spMk id="658" creationId="{09D98307-865B-4439-B6CC-3E6FEDDD8291}"/>
          </ac:spMkLst>
        </pc:spChg>
        <pc:spChg chg="mod topLvl">
          <ac:chgData name="Eric Lunnin (Kforce)" userId="39584a29-d273-41cd-a0f9-2fd8cc174408" providerId="ADAL" clId="{D0B36464-132C-4214-BF99-BB14A28367FE}" dt="2017-06-23T00:26:43.744" v="471" actId="0"/>
          <ac:spMkLst>
            <pc:docMk/>
            <pc:sldMk cId="2338248980" sldId="358"/>
            <ac:spMk id="2130" creationId="{57E32A0C-EDD5-4FD3-B8A8-99A7C902EF40}"/>
          </ac:spMkLst>
        </pc:spChg>
        <pc:spChg chg="mod topLvl">
          <ac:chgData name="Eric Lunnin (Kforce)" userId="39584a29-d273-41cd-a0f9-2fd8cc174408" providerId="ADAL" clId="{D0B36464-132C-4214-BF99-BB14A28367FE}" dt="2017-06-23T00:26:43.744" v="471" actId="0"/>
          <ac:spMkLst>
            <pc:docMk/>
            <pc:sldMk cId="2338248980" sldId="358"/>
            <ac:spMk id="2087" creationId="{6B86B1F7-D9A7-4570-B9D3-80EA80DC5B68}"/>
          </ac:spMkLst>
        </pc:spChg>
        <pc:spChg chg="mod topLvl">
          <ac:chgData name="Eric Lunnin (Kforce)" userId="39584a29-d273-41cd-a0f9-2fd8cc174408" providerId="ADAL" clId="{D0B36464-132C-4214-BF99-BB14A28367FE}" dt="2017-06-23T00:26:57.347" v="478" actId="0"/>
          <ac:spMkLst>
            <pc:docMk/>
            <pc:sldMk cId="2338248980" sldId="358"/>
            <ac:spMk id="582" creationId="{8AE939F9-FFFC-4CB5-8C28-45F3467E15C2}"/>
          </ac:spMkLst>
        </pc:spChg>
        <pc:spChg chg="mod topLvl">
          <ac:chgData name="Eric Lunnin (Kforce)" userId="39584a29-d273-41cd-a0f9-2fd8cc174408" providerId="ADAL" clId="{D0B36464-132C-4214-BF99-BB14A28367FE}" dt="2017-06-23T00:26:43.744" v="471" actId="0"/>
          <ac:spMkLst>
            <pc:docMk/>
            <pc:sldMk cId="2338248980" sldId="358"/>
            <ac:spMk id="670" creationId="{4CE08245-5ECF-41A9-B28A-C494930F72AA}"/>
          </ac:spMkLst>
        </pc:spChg>
        <pc:spChg chg="mod topLvl">
          <ac:chgData name="Eric Lunnin (Kforce)" userId="39584a29-d273-41cd-a0f9-2fd8cc174408" providerId="ADAL" clId="{D0B36464-132C-4214-BF99-BB14A28367FE}" dt="2017-06-23T00:26:57.347" v="478" actId="0"/>
          <ac:spMkLst>
            <pc:docMk/>
            <pc:sldMk cId="2338248980" sldId="358"/>
            <ac:spMk id="541" creationId="{47828507-1C03-4F66-961E-DC06428D01DC}"/>
          </ac:spMkLst>
        </pc:spChg>
        <pc:spChg chg="mod topLvl">
          <ac:chgData name="Eric Lunnin (Kforce)" userId="39584a29-d273-41cd-a0f9-2fd8cc174408" providerId="ADAL" clId="{D0B36464-132C-4214-BF99-BB14A28367FE}" dt="2017-06-23T00:26:57.347" v="478" actId="0"/>
          <ac:spMkLst>
            <pc:docMk/>
            <pc:sldMk cId="2338248980" sldId="358"/>
            <ac:spMk id="656" creationId="{2749773E-C271-4C7B-9C4F-99AAF2CEF077}"/>
          </ac:spMkLst>
        </pc:spChg>
        <pc:spChg chg="mod topLvl">
          <ac:chgData name="Eric Lunnin (Kforce)" userId="39584a29-d273-41cd-a0f9-2fd8cc174408" providerId="ADAL" clId="{D0B36464-132C-4214-BF99-BB14A28367FE}" dt="2017-06-23T00:26:57.347" v="478" actId="0"/>
          <ac:spMkLst>
            <pc:docMk/>
            <pc:sldMk cId="2338248980" sldId="358"/>
            <ac:spMk id="564" creationId="{EB7DAAAC-99C2-4934-9BD0-9FF738F7E698}"/>
          </ac:spMkLst>
        </pc:spChg>
        <pc:spChg chg="mod topLvl">
          <ac:chgData name="Eric Lunnin (Kforce)" userId="39584a29-d273-41cd-a0f9-2fd8cc174408" providerId="ADAL" clId="{D0B36464-132C-4214-BF99-BB14A28367FE}" dt="2017-06-23T00:26:43.744" v="471" actId="0"/>
          <ac:spMkLst>
            <pc:docMk/>
            <pc:sldMk cId="2338248980" sldId="358"/>
            <ac:spMk id="2082" creationId="{4D3CFE17-CAAE-4C6E-86EB-43278929C746}"/>
          </ac:spMkLst>
        </pc:spChg>
        <pc:spChg chg="mod topLvl">
          <ac:chgData name="Eric Lunnin (Kforce)" userId="39584a29-d273-41cd-a0f9-2fd8cc174408" providerId="ADAL" clId="{D0B36464-132C-4214-BF99-BB14A28367FE}" dt="2017-06-23T00:26:57.347" v="478" actId="0"/>
          <ac:spMkLst>
            <pc:docMk/>
            <pc:sldMk cId="2338248980" sldId="358"/>
            <ac:spMk id="558" creationId="{C5BAE5E5-1CED-4F31-A713-61FE0CCCC5D2}"/>
          </ac:spMkLst>
        </pc:spChg>
        <pc:spChg chg="mod topLvl">
          <ac:chgData name="Eric Lunnin (Kforce)" userId="39584a29-d273-41cd-a0f9-2fd8cc174408" providerId="ADAL" clId="{D0B36464-132C-4214-BF99-BB14A28367FE}" dt="2017-06-23T00:26:43.744" v="471" actId="0"/>
          <ac:spMkLst>
            <pc:docMk/>
            <pc:sldMk cId="2338248980" sldId="358"/>
            <ac:spMk id="727" creationId="{6EC0952D-2618-49BF-A886-CF9288E3A2C8}"/>
          </ac:spMkLst>
        </pc:spChg>
        <pc:spChg chg="mod topLvl">
          <ac:chgData name="Eric Lunnin (Kforce)" userId="39584a29-d273-41cd-a0f9-2fd8cc174408" providerId="ADAL" clId="{D0B36464-132C-4214-BF99-BB14A28367FE}" dt="2017-06-23T00:26:57.347" v="478" actId="0"/>
          <ac:spMkLst>
            <pc:docMk/>
            <pc:sldMk cId="2338248980" sldId="358"/>
            <ac:spMk id="619" creationId="{560564A4-4711-4914-89FE-EF151AB7B6FA}"/>
          </ac:spMkLst>
        </pc:spChg>
        <pc:spChg chg="mod topLvl">
          <ac:chgData name="Eric Lunnin (Kforce)" userId="39584a29-d273-41cd-a0f9-2fd8cc174408" providerId="ADAL" clId="{D0B36464-132C-4214-BF99-BB14A28367FE}" dt="2017-06-23T00:26:43.744" v="471" actId="0"/>
          <ac:spMkLst>
            <pc:docMk/>
            <pc:sldMk cId="2338248980" sldId="358"/>
            <ac:spMk id="2125" creationId="{1D564055-644F-4151-9F9F-860175595494}"/>
          </ac:spMkLst>
        </pc:spChg>
        <pc:spChg chg="mod topLvl">
          <ac:chgData name="Eric Lunnin (Kforce)" userId="39584a29-d273-41cd-a0f9-2fd8cc174408" providerId="ADAL" clId="{D0B36464-132C-4214-BF99-BB14A28367FE}" dt="2017-06-23T00:27:05.214" v="481" actId="0"/>
          <ac:spMkLst>
            <pc:docMk/>
            <pc:sldMk cId="2338248980" sldId="358"/>
            <ac:spMk id="2180" creationId="{688EA44B-423E-44B6-BB9C-4E08EAF1D39D}"/>
          </ac:spMkLst>
        </pc:spChg>
        <pc:spChg chg="mod topLvl">
          <ac:chgData name="Eric Lunnin (Kforce)" userId="39584a29-d273-41cd-a0f9-2fd8cc174408" providerId="ADAL" clId="{D0B36464-132C-4214-BF99-BB14A28367FE}" dt="2017-06-23T00:26:55.912" v="477" actId="0"/>
          <ac:spMkLst>
            <pc:docMk/>
            <pc:sldMk cId="2338248980" sldId="358"/>
            <ac:spMk id="661" creationId="{973F039C-B4D5-4D70-8B08-D5144CD1528B}"/>
          </ac:spMkLst>
        </pc:spChg>
        <pc:spChg chg="add mod">
          <ac:chgData name="Eric Lunnin (Kforce)" userId="39584a29-d273-41cd-a0f9-2fd8cc174408" providerId="ADAL" clId="{D0B36464-132C-4214-BF99-BB14A28367FE}" dt="2017-06-23T16:43:44.767" v="2884" actId="20577"/>
          <ac:spMkLst>
            <pc:docMk/>
            <pc:sldMk cId="2338248980" sldId="358"/>
            <ac:spMk id="971" creationId="{CE829290-B44E-4345-B090-C8A03E0C25A5}"/>
          </ac:spMkLst>
        </pc:spChg>
        <pc:spChg chg="mod topLvl">
          <ac:chgData name="Eric Lunnin (Kforce)" userId="39584a29-d273-41cd-a0f9-2fd8cc174408" providerId="ADAL" clId="{D0B36464-132C-4214-BF99-BB14A28367FE}" dt="2017-06-23T00:26:43.744" v="471" actId="0"/>
          <ac:spMkLst>
            <pc:docMk/>
            <pc:sldMk cId="2338248980" sldId="358"/>
            <ac:spMk id="2104" creationId="{FA8C602D-62EE-4546-BBC2-3A4441099FC0}"/>
          </ac:spMkLst>
        </pc:spChg>
        <pc:spChg chg="mod topLvl">
          <ac:chgData name="Eric Lunnin (Kforce)" userId="39584a29-d273-41cd-a0f9-2fd8cc174408" providerId="ADAL" clId="{D0B36464-132C-4214-BF99-BB14A28367FE}" dt="2017-06-23T00:26:43.744" v="471" actId="0"/>
          <ac:spMkLst>
            <pc:docMk/>
            <pc:sldMk cId="2338248980" sldId="358"/>
            <ac:spMk id="2095" creationId="{61B56321-8D94-4D12-BA95-F56BDCB0AC03}"/>
          </ac:spMkLst>
        </pc:spChg>
        <pc:spChg chg="mod topLvl">
          <ac:chgData name="Eric Lunnin (Kforce)" userId="39584a29-d273-41cd-a0f9-2fd8cc174408" providerId="ADAL" clId="{D0B36464-132C-4214-BF99-BB14A28367FE}" dt="2017-06-23T00:26:43.744" v="471" actId="0"/>
          <ac:spMkLst>
            <pc:docMk/>
            <pc:sldMk cId="2338248980" sldId="358"/>
            <ac:spMk id="2084" creationId="{824F3FC8-B72B-44A8-BFFC-E83472A11D5C}"/>
          </ac:spMkLst>
        </pc:spChg>
        <pc:spChg chg="mod topLvl">
          <ac:chgData name="Eric Lunnin (Kforce)" userId="39584a29-d273-41cd-a0f9-2fd8cc174408" providerId="ADAL" clId="{D0B36464-132C-4214-BF99-BB14A28367FE}" dt="2017-06-23T00:26:43.744" v="471" actId="0"/>
          <ac:spMkLst>
            <pc:docMk/>
            <pc:sldMk cId="2338248980" sldId="358"/>
            <ac:spMk id="2119" creationId="{7A2908DA-91E7-4BCC-A54A-62A1B6C39490}"/>
          </ac:spMkLst>
        </pc:spChg>
        <pc:spChg chg="add mod">
          <ac:chgData name="Eric Lunnin (Kforce)" userId="39584a29-d273-41cd-a0f9-2fd8cc174408" providerId="ADAL" clId="{D0B36464-132C-4214-BF99-BB14A28367FE}" dt="2017-06-23T15:29:07.317" v="1962" actId="1035"/>
          <ac:spMkLst>
            <pc:docMk/>
            <pc:sldMk cId="2338248980" sldId="358"/>
            <ac:spMk id="937" creationId="{A89A405B-DB48-46A6-84F6-F35249A6DBDF}"/>
          </ac:spMkLst>
        </pc:spChg>
        <pc:spChg chg="mod">
          <ac:chgData name="Eric Lunnin (Kforce)" userId="39584a29-d273-41cd-a0f9-2fd8cc174408" providerId="ADAL" clId="{D0B36464-132C-4214-BF99-BB14A28367FE}" dt="2017-06-23T15:07:31.266" v="1488" actId="20577"/>
          <ac:spMkLst>
            <pc:docMk/>
            <pc:sldMk cId="2338248980" sldId="358"/>
            <ac:spMk id="18" creationId="{00000000-0000-0000-0000-000000000000}"/>
          </ac:spMkLst>
        </pc:spChg>
        <pc:spChg chg="mod topLvl">
          <ac:chgData name="Eric Lunnin (Kforce)" userId="39584a29-d273-41cd-a0f9-2fd8cc174408" providerId="ADAL" clId="{D0B36464-132C-4214-BF99-BB14A28367FE}" dt="2017-06-23T00:26:57.347" v="478" actId="0"/>
          <ac:spMkLst>
            <pc:docMk/>
            <pc:sldMk cId="2338248980" sldId="358"/>
            <ac:spMk id="589" creationId="{518973A5-3EE8-49EA-895E-3D6FCA48AF6A}"/>
          </ac:spMkLst>
        </pc:spChg>
        <pc:spChg chg="mod topLvl">
          <ac:chgData name="Eric Lunnin (Kforce)" userId="39584a29-d273-41cd-a0f9-2fd8cc174408" providerId="ADAL" clId="{D0B36464-132C-4214-BF99-BB14A28367FE}" dt="2017-06-23T00:26:57.347" v="478" actId="0"/>
          <ac:spMkLst>
            <pc:docMk/>
            <pc:sldMk cId="2338248980" sldId="358"/>
            <ac:spMk id="596" creationId="{53E28F40-B9CA-4BB3-BA70-9F9653D85D1E}"/>
          </ac:spMkLst>
        </pc:spChg>
        <pc:spChg chg="mod topLvl">
          <ac:chgData name="Eric Lunnin (Kforce)" userId="39584a29-d273-41cd-a0f9-2fd8cc174408" providerId="ADAL" clId="{D0B36464-132C-4214-BF99-BB14A28367FE}" dt="2017-06-23T00:26:57.347" v="478" actId="0"/>
          <ac:spMkLst>
            <pc:docMk/>
            <pc:sldMk cId="2338248980" sldId="358"/>
            <ac:spMk id="651" creationId="{586B43B5-177D-42D1-9C9E-8C62135FD490}"/>
          </ac:spMkLst>
        </pc:spChg>
        <pc:spChg chg="mod topLvl">
          <ac:chgData name="Eric Lunnin (Kforce)" userId="39584a29-d273-41cd-a0f9-2fd8cc174408" providerId="ADAL" clId="{D0B36464-132C-4214-BF99-BB14A28367FE}" dt="2017-06-23T00:26:43.744" v="471" actId="0"/>
          <ac:spMkLst>
            <pc:docMk/>
            <pc:sldMk cId="2338248980" sldId="358"/>
            <ac:spMk id="692" creationId="{D009539B-D9DD-4AF5-A58D-A724E1F7C8D7}"/>
          </ac:spMkLst>
        </pc:spChg>
        <pc:spChg chg="mod topLvl">
          <ac:chgData name="Eric Lunnin (Kforce)" userId="39584a29-d273-41cd-a0f9-2fd8cc174408" providerId="ADAL" clId="{D0B36464-132C-4214-BF99-BB14A28367FE}" dt="2017-06-23T00:26:57.347" v="478" actId="0"/>
          <ac:spMkLst>
            <pc:docMk/>
            <pc:sldMk cId="2338248980" sldId="358"/>
            <ac:spMk id="556" creationId="{6078D947-B1FC-4200-9BC2-79624E167C42}"/>
          </ac:spMkLst>
        </pc:spChg>
        <pc:spChg chg="mod topLvl">
          <ac:chgData name="Eric Lunnin (Kforce)" userId="39584a29-d273-41cd-a0f9-2fd8cc174408" providerId="ADAL" clId="{D0B36464-132C-4214-BF99-BB14A28367FE}" dt="2017-06-23T00:26:43.744" v="471" actId="0"/>
          <ac:spMkLst>
            <pc:docMk/>
            <pc:sldMk cId="2338248980" sldId="358"/>
            <ac:spMk id="2093" creationId="{DA1B200C-DB72-4C9F-A8E0-D400498E3204}"/>
          </ac:spMkLst>
        </pc:spChg>
        <pc:spChg chg="mod topLvl">
          <ac:chgData name="Eric Lunnin (Kforce)" userId="39584a29-d273-41cd-a0f9-2fd8cc174408" providerId="ADAL" clId="{D0B36464-132C-4214-BF99-BB14A28367FE}" dt="2017-06-23T00:26:53.890" v="476" actId="0"/>
          <ac:spMkLst>
            <pc:docMk/>
            <pc:sldMk cId="2338248980" sldId="358"/>
            <ac:spMk id="2198" creationId="{4DB8C390-10B0-4E2C-8F4B-54750888A07A}"/>
          </ac:spMkLst>
        </pc:spChg>
        <pc:spChg chg="mod topLvl">
          <ac:chgData name="Eric Lunnin (Kforce)" userId="39584a29-d273-41cd-a0f9-2fd8cc174408" providerId="ADAL" clId="{D0B36464-132C-4214-BF99-BB14A28367FE}" dt="2017-06-23T00:26:43.744" v="471" actId="0"/>
          <ac:spMkLst>
            <pc:docMk/>
            <pc:sldMk cId="2338248980" sldId="358"/>
            <ac:spMk id="716" creationId="{C803EB1A-00FE-41EB-9725-56F91129A372}"/>
          </ac:spMkLst>
        </pc:spChg>
        <pc:spChg chg="mod topLvl">
          <ac:chgData name="Eric Lunnin (Kforce)" userId="39584a29-d273-41cd-a0f9-2fd8cc174408" providerId="ADAL" clId="{D0B36464-132C-4214-BF99-BB14A28367FE}" dt="2017-06-23T00:26:51.990" v="475" actId="0"/>
          <ac:spMkLst>
            <pc:docMk/>
            <pc:sldMk cId="2338248980" sldId="358"/>
            <ac:spMk id="2170" creationId="{92448F97-B870-402D-864E-9C70F8B8E880}"/>
          </ac:spMkLst>
        </pc:spChg>
        <pc:spChg chg="mod topLvl">
          <ac:chgData name="Eric Lunnin (Kforce)" userId="39584a29-d273-41cd-a0f9-2fd8cc174408" providerId="ADAL" clId="{D0B36464-132C-4214-BF99-BB14A28367FE}" dt="2017-06-23T00:26:45.705" v="472" actId="0"/>
          <ac:spMkLst>
            <pc:docMk/>
            <pc:sldMk cId="2338248980" sldId="358"/>
            <ac:spMk id="2163" creationId="{073EE26E-5877-4E7A-BBCB-4E762FC36B7B}"/>
          </ac:spMkLst>
        </pc:spChg>
        <pc:spChg chg="mod topLvl">
          <ac:chgData name="Eric Lunnin (Kforce)" userId="39584a29-d273-41cd-a0f9-2fd8cc174408" providerId="ADAL" clId="{D0B36464-132C-4214-BF99-BB14A28367FE}" dt="2017-06-23T00:26:43.744" v="471" actId="0"/>
          <ac:spMkLst>
            <pc:docMk/>
            <pc:sldMk cId="2338248980" sldId="358"/>
            <ac:spMk id="2123" creationId="{8AE1A2F4-8B4F-4AB7-A1CE-05EFC78D2947}"/>
          </ac:spMkLst>
        </pc:spChg>
        <pc:spChg chg="mod topLvl">
          <ac:chgData name="Eric Lunnin (Kforce)" userId="39584a29-d273-41cd-a0f9-2fd8cc174408" providerId="ADAL" clId="{D0B36464-132C-4214-BF99-BB14A28367FE}" dt="2017-06-23T00:26:45.705" v="472" actId="0"/>
          <ac:spMkLst>
            <pc:docMk/>
            <pc:sldMk cId="2338248980" sldId="358"/>
            <ac:spMk id="2155" creationId="{C6F5D7FC-A064-4E0C-AF7A-4F9412E7A7D7}"/>
          </ac:spMkLst>
        </pc:spChg>
        <pc:spChg chg="mod topLvl">
          <ac:chgData name="Eric Lunnin (Kforce)" userId="39584a29-d273-41cd-a0f9-2fd8cc174408" providerId="ADAL" clId="{D0B36464-132C-4214-BF99-BB14A28367FE}" dt="2017-06-23T00:26:57.347" v="478" actId="0"/>
          <ac:spMkLst>
            <pc:docMk/>
            <pc:sldMk cId="2338248980" sldId="358"/>
            <ac:spMk id="569" creationId="{CC240F19-D53C-4F3C-847E-6D3F273B678B}"/>
          </ac:spMkLst>
        </pc:spChg>
        <pc:spChg chg="mod topLvl">
          <ac:chgData name="Eric Lunnin (Kforce)" userId="39584a29-d273-41cd-a0f9-2fd8cc174408" providerId="ADAL" clId="{D0B36464-132C-4214-BF99-BB14A28367FE}" dt="2017-06-23T00:26:43.744" v="471" actId="0"/>
          <ac:spMkLst>
            <pc:docMk/>
            <pc:sldMk cId="2338248980" sldId="358"/>
            <ac:spMk id="680" creationId="{368FA9FA-B0F2-486D-9ED2-D93A670C7384}"/>
          </ac:spMkLst>
        </pc:spChg>
        <pc:spChg chg="mod topLvl">
          <ac:chgData name="Eric Lunnin (Kforce)" userId="39584a29-d273-41cd-a0f9-2fd8cc174408" providerId="ADAL" clId="{D0B36464-132C-4214-BF99-BB14A28367FE}" dt="2017-06-23T00:26:57.347" v="478" actId="0"/>
          <ac:spMkLst>
            <pc:docMk/>
            <pc:sldMk cId="2338248980" sldId="358"/>
            <ac:spMk id="576" creationId="{C37AB1CF-1F12-4ED1-BF2B-5C6C0047C83D}"/>
          </ac:spMkLst>
        </pc:spChg>
        <pc:spChg chg="mod topLvl">
          <ac:chgData name="Eric Lunnin (Kforce)" userId="39584a29-d273-41cd-a0f9-2fd8cc174408" providerId="ADAL" clId="{D0B36464-132C-4214-BF99-BB14A28367FE}" dt="2017-06-23T00:26:43.744" v="471" actId="0"/>
          <ac:spMkLst>
            <pc:docMk/>
            <pc:sldMk cId="2338248980" sldId="358"/>
            <ac:spMk id="710" creationId="{4B1CB246-F077-4657-A9B9-4025FBB44688}"/>
          </ac:spMkLst>
        </pc:spChg>
        <pc:spChg chg="mod topLvl">
          <ac:chgData name="Eric Lunnin (Kforce)" userId="39584a29-d273-41cd-a0f9-2fd8cc174408" providerId="ADAL" clId="{D0B36464-132C-4214-BF99-BB14A28367FE}" dt="2017-06-23T00:26:53.890" v="476" actId="0"/>
          <ac:spMkLst>
            <pc:docMk/>
            <pc:sldMk cId="2338248980" sldId="358"/>
            <ac:spMk id="2195" creationId="{3AEF6435-3154-4516-ABAA-2DEC6D0AE925}"/>
          </ac:spMkLst>
        </pc:spChg>
        <pc:spChg chg="mod topLvl">
          <ac:chgData name="Eric Lunnin (Kforce)" userId="39584a29-d273-41cd-a0f9-2fd8cc174408" providerId="ADAL" clId="{D0B36464-132C-4214-BF99-BB14A28367FE}" dt="2017-06-23T00:26:53.890" v="476" actId="0"/>
          <ac:spMkLst>
            <pc:docMk/>
            <pc:sldMk cId="2338248980" sldId="358"/>
            <ac:spMk id="2186" creationId="{CBB57F05-7B9E-4390-9C58-0E8529649EE5}"/>
          </ac:spMkLst>
        </pc:spChg>
        <pc:spChg chg="mod topLvl">
          <ac:chgData name="Eric Lunnin (Kforce)" userId="39584a29-d273-41cd-a0f9-2fd8cc174408" providerId="ADAL" clId="{D0B36464-132C-4214-BF99-BB14A28367FE}" dt="2017-06-23T00:26:51.990" v="475" actId="0"/>
          <ac:spMkLst>
            <pc:docMk/>
            <pc:sldMk cId="2338248980" sldId="358"/>
            <ac:spMk id="2168" creationId="{BD0D656F-88C4-4922-9BA6-F746A66FFB37}"/>
          </ac:spMkLst>
        </pc:spChg>
        <pc:spChg chg="mod topLvl">
          <ac:chgData name="Eric Lunnin (Kforce)" userId="39584a29-d273-41cd-a0f9-2fd8cc174408" providerId="ADAL" clId="{D0B36464-132C-4214-BF99-BB14A28367FE}" dt="2017-06-23T00:26:57.347" v="478" actId="0"/>
          <ac:spMkLst>
            <pc:docMk/>
            <pc:sldMk cId="2338248980" sldId="358"/>
            <ac:spMk id="625" creationId="{9B179ACF-D55A-4D71-8092-BF6AECADF4A3}"/>
          </ac:spMkLst>
        </pc:spChg>
        <pc:spChg chg="mod topLvl">
          <ac:chgData name="Eric Lunnin (Kforce)" userId="39584a29-d273-41cd-a0f9-2fd8cc174408" providerId="ADAL" clId="{D0B36464-132C-4214-BF99-BB14A28367FE}" dt="2017-06-23T00:26:53.890" v="476" actId="0"/>
          <ac:spMkLst>
            <pc:docMk/>
            <pc:sldMk cId="2338248980" sldId="358"/>
            <ac:spMk id="2194" creationId="{58D9136D-7146-4269-9DB7-8F5D3B86686B}"/>
          </ac:spMkLst>
        </pc:spChg>
        <pc:spChg chg="mod topLvl">
          <ac:chgData name="Eric Lunnin (Kforce)" userId="39584a29-d273-41cd-a0f9-2fd8cc174408" providerId="ADAL" clId="{D0B36464-132C-4214-BF99-BB14A28367FE}" dt="2017-06-23T00:26:53.890" v="476" actId="0"/>
          <ac:spMkLst>
            <pc:docMk/>
            <pc:sldMk cId="2338248980" sldId="358"/>
            <ac:spMk id="2191" creationId="{64EF1BA7-3BF0-466B-BB7B-6827E7318DF8}"/>
          </ac:spMkLst>
        </pc:spChg>
        <pc:spChg chg="mod topLvl">
          <ac:chgData name="Eric Lunnin (Kforce)" userId="39584a29-d273-41cd-a0f9-2fd8cc174408" providerId="ADAL" clId="{D0B36464-132C-4214-BF99-BB14A28367FE}" dt="2017-06-23T00:26:45.705" v="472" actId="0"/>
          <ac:spMkLst>
            <pc:docMk/>
            <pc:sldMk cId="2338248980" sldId="358"/>
            <ac:spMk id="2160" creationId="{91ECF512-ECEF-4531-BEA7-0EAE3EF6FA4B}"/>
          </ac:spMkLst>
        </pc:spChg>
        <pc:spChg chg="mod topLvl">
          <ac:chgData name="Eric Lunnin (Kforce)" userId="39584a29-d273-41cd-a0f9-2fd8cc174408" providerId="ADAL" clId="{D0B36464-132C-4214-BF99-BB14A28367FE}" dt="2017-06-23T00:26:43.744" v="471" actId="0"/>
          <ac:spMkLst>
            <pc:docMk/>
            <pc:sldMk cId="2338248980" sldId="358"/>
            <ac:spMk id="679" creationId="{1EF650FE-5792-41A4-931C-0B35CC68144C}"/>
          </ac:spMkLst>
        </pc:spChg>
        <pc:spChg chg="mod topLvl">
          <ac:chgData name="Eric Lunnin (Kforce)" userId="39584a29-d273-41cd-a0f9-2fd8cc174408" providerId="ADAL" clId="{D0B36464-132C-4214-BF99-BB14A28367FE}" dt="2017-06-23T00:26:43.744" v="471" actId="0"/>
          <ac:spMkLst>
            <pc:docMk/>
            <pc:sldMk cId="2338248980" sldId="358"/>
            <ac:spMk id="689" creationId="{687521A8-806F-4B73-A702-63BDA5773A21}"/>
          </ac:spMkLst>
        </pc:spChg>
        <pc:spChg chg="mod topLvl">
          <ac:chgData name="Eric Lunnin (Kforce)" userId="39584a29-d273-41cd-a0f9-2fd8cc174408" providerId="ADAL" clId="{D0B36464-132C-4214-BF99-BB14A28367FE}" dt="2017-06-23T00:26:43.744" v="471" actId="0"/>
          <ac:spMkLst>
            <pc:docMk/>
            <pc:sldMk cId="2338248980" sldId="358"/>
            <ac:spMk id="2097" creationId="{3046088F-B326-4B6D-8DF3-F3B7464C3D91}"/>
          </ac:spMkLst>
        </pc:spChg>
        <pc:spChg chg="mod topLvl">
          <ac:chgData name="Eric Lunnin (Kforce)" userId="39584a29-d273-41cd-a0f9-2fd8cc174408" providerId="ADAL" clId="{D0B36464-132C-4214-BF99-BB14A28367FE}" dt="2017-06-23T00:26:53.890" v="476" actId="0"/>
          <ac:spMkLst>
            <pc:docMk/>
            <pc:sldMk cId="2338248980" sldId="358"/>
            <ac:spMk id="2204" creationId="{6AB8C3C4-3656-4BA2-9964-6003384E39C4}"/>
          </ac:spMkLst>
        </pc:spChg>
        <pc:spChg chg="mod topLvl">
          <ac:chgData name="Eric Lunnin (Kforce)" userId="39584a29-d273-41cd-a0f9-2fd8cc174408" providerId="ADAL" clId="{D0B36464-132C-4214-BF99-BB14A28367FE}" dt="2017-06-23T00:26:57.347" v="478" actId="0"/>
          <ac:spMkLst>
            <pc:docMk/>
            <pc:sldMk cId="2338248980" sldId="358"/>
            <ac:spMk id="553" creationId="{9CB4C3AC-D58A-45B2-95CB-8D2BACAE283B}"/>
          </ac:spMkLst>
        </pc:spChg>
        <pc:spChg chg="mod topLvl">
          <ac:chgData name="Eric Lunnin (Kforce)" userId="39584a29-d273-41cd-a0f9-2fd8cc174408" providerId="ADAL" clId="{D0B36464-132C-4214-BF99-BB14A28367FE}" dt="2017-06-23T00:26:43.744" v="471" actId="0"/>
          <ac:spMkLst>
            <pc:docMk/>
            <pc:sldMk cId="2338248980" sldId="358"/>
            <ac:spMk id="672" creationId="{F81451EF-3D89-4D2C-8963-56D68F424E75}"/>
          </ac:spMkLst>
        </pc:spChg>
        <pc:spChg chg="mod topLvl">
          <ac:chgData name="Eric Lunnin (Kforce)" userId="39584a29-d273-41cd-a0f9-2fd8cc174408" providerId="ADAL" clId="{D0B36464-132C-4214-BF99-BB14A28367FE}" dt="2017-06-23T00:26:45.705" v="472" actId="0"/>
          <ac:spMkLst>
            <pc:docMk/>
            <pc:sldMk cId="2338248980" sldId="358"/>
            <ac:spMk id="2158" creationId="{E6DAF820-D291-49A7-AD11-D86549901B4C}"/>
          </ac:spMkLst>
        </pc:spChg>
        <pc:spChg chg="mod topLvl">
          <ac:chgData name="Eric Lunnin (Kforce)" userId="39584a29-d273-41cd-a0f9-2fd8cc174408" providerId="ADAL" clId="{D0B36464-132C-4214-BF99-BB14A28367FE}" dt="2017-06-23T00:26:43.744" v="471" actId="0"/>
          <ac:spMkLst>
            <pc:docMk/>
            <pc:sldMk cId="2338248980" sldId="358"/>
            <ac:spMk id="2080" creationId="{268890CB-0E70-496C-B233-D9B5234DD07E}"/>
          </ac:spMkLst>
        </pc:spChg>
        <pc:spChg chg="mod topLvl">
          <ac:chgData name="Eric Lunnin (Kforce)" userId="39584a29-d273-41cd-a0f9-2fd8cc174408" providerId="ADAL" clId="{D0B36464-132C-4214-BF99-BB14A28367FE}" dt="2017-06-23T00:26:57.347" v="478" actId="0"/>
          <ac:spMkLst>
            <pc:docMk/>
            <pc:sldMk cId="2338248980" sldId="358"/>
            <ac:spMk id="608" creationId="{8F483CF1-9C67-405E-8A05-11E31FB8FAD2}"/>
          </ac:spMkLst>
        </pc:spChg>
        <pc:spChg chg="mod topLvl">
          <ac:chgData name="Eric Lunnin (Kforce)" userId="39584a29-d273-41cd-a0f9-2fd8cc174408" providerId="ADAL" clId="{D0B36464-132C-4214-BF99-BB14A28367FE}" dt="2017-06-23T00:26:43.744" v="471" actId="0"/>
          <ac:spMkLst>
            <pc:docMk/>
            <pc:sldMk cId="2338248980" sldId="358"/>
            <ac:spMk id="667" creationId="{E9CC6389-4670-4EEC-8112-8D70AA48DDE7}"/>
          </ac:spMkLst>
        </pc:spChg>
        <pc:spChg chg="mod topLvl">
          <ac:chgData name="Eric Lunnin (Kforce)" userId="39584a29-d273-41cd-a0f9-2fd8cc174408" providerId="ADAL" clId="{D0B36464-132C-4214-BF99-BB14A28367FE}" dt="2017-06-23T00:26:43.744" v="471" actId="0"/>
          <ac:spMkLst>
            <pc:docMk/>
            <pc:sldMk cId="2338248980" sldId="358"/>
            <ac:spMk id="730" creationId="{2607D18E-0635-43F5-9246-4D9B1043A88A}"/>
          </ac:spMkLst>
        </pc:spChg>
        <pc:spChg chg="mod topLvl">
          <ac:chgData name="Eric Lunnin (Kforce)" userId="39584a29-d273-41cd-a0f9-2fd8cc174408" providerId="ADAL" clId="{D0B36464-132C-4214-BF99-BB14A28367FE}" dt="2017-06-23T14:32:36.683" v="765" actId="20577"/>
          <ac:spMkLst>
            <pc:docMk/>
            <pc:sldMk cId="2338248980" sldId="358"/>
            <ac:spMk id="896" creationId="{ABD9A3E2-2776-4DA3-9BF7-9B43FDC8DBB5}"/>
          </ac:spMkLst>
        </pc:spChg>
        <pc:spChg chg="mod topLvl">
          <ac:chgData name="Eric Lunnin (Kforce)" userId="39584a29-d273-41cd-a0f9-2fd8cc174408" providerId="ADAL" clId="{D0B36464-132C-4214-BF99-BB14A28367FE}" dt="2017-06-23T00:26:57.347" v="478" actId="0"/>
          <ac:spMkLst>
            <pc:docMk/>
            <pc:sldMk cId="2338248980" sldId="358"/>
            <ac:spMk id="573" creationId="{0B20848A-89F7-49FA-A299-E1E1435578AC}"/>
          </ac:spMkLst>
        </pc:spChg>
        <pc:spChg chg="add mod ord">
          <ac:chgData name="Eric Lunnin (Kforce)" userId="39584a29-d273-41cd-a0f9-2fd8cc174408" providerId="ADAL" clId="{D0B36464-132C-4214-BF99-BB14A28367FE}" dt="2017-06-23T15:37:35.565" v="2149" actId="1076"/>
          <ac:spMkLst>
            <pc:docMk/>
            <pc:sldMk cId="2338248980" sldId="358"/>
            <ac:spMk id="877" creationId="{61C5840B-AC9E-4E11-8CDE-6B66ED39DA95}"/>
          </ac:spMkLst>
        </pc:spChg>
        <pc:spChg chg="mod topLvl">
          <ac:chgData name="Eric Lunnin (Kforce)" userId="39584a29-d273-41cd-a0f9-2fd8cc174408" providerId="ADAL" clId="{D0B36464-132C-4214-BF99-BB14A28367FE}" dt="2017-06-23T00:26:53.890" v="476" actId="0"/>
          <ac:spMkLst>
            <pc:docMk/>
            <pc:sldMk cId="2338248980" sldId="358"/>
            <ac:spMk id="2187" creationId="{6EA52E32-2BE7-45C7-A8C0-953B062B489D}"/>
          </ac:spMkLst>
        </pc:spChg>
        <pc:spChg chg="mod">
          <ac:chgData name="Eric Lunnin (Kforce)" userId="39584a29-d273-41cd-a0f9-2fd8cc174408" providerId="ADAL" clId="{D0B36464-132C-4214-BF99-BB14A28367FE}" dt="2017-06-23T16:20:16.112" v="2608" actId="20577"/>
          <ac:spMkLst>
            <pc:docMk/>
            <pc:sldMk cId="2338248980" sldId="358"/>
            <ac:spMk id="14" creationId="{00000000-0000-0000-0000-000000000000}"/>
          </ac:spMkLst>
        </pc:spChg>
        <pc:spChg chg="mod topLvl">
          <ac:chgData name="Eric Lunnin (Kforce)" userId="39584a29-d273-41cd-a0f9-2fd8cc174408" providerId="ADAL" clId="{D0B36464-132C-4214-BF99-BB14A28367FE}" dt="2017-06-23T00:26:53.890" v="476" actId="0"/>
          <ac:spMkLst>
            <pc:docMk/>
            <pc:sldMk cId="2338248980" sldId="358"/>
            <ac:spMk id="2205" creationId="{8B54A10D-8662-499A-A79C-8407F07D9C1A}"/>
          </ac:spMkLst>
        </pc:spChg>
        <pc:spChg chg="mod topLvl">
          <ac:chgData name="Eric Lunnin (Kforce)" userId="39584a29-d273-41cd-a0f9-2fd8cc174408" providerId="ADAL" clId="{D0B36464-132C-4214-BF99-BB14A28367FE}" dt="2017-06-23T00:26:57.347" v="478" actId="0"/>
          <ac:spMkLst>
            <pc:docMk/>
            <pc:sldMk cId="2338248980" sldId="358"/>
            <ac:spMk id="615" creationId="{87F9966C-3746-4159-84CA-E43697D6FCAE}"/>
          </ac:spMkLst>
        </pc:spChg>
        <pc:spChg chg="mod topLvl">
          <ac:chgData name="Eric Lunnin (Kforce)" userId="39584a29-d273-41cd-a0f9-2fd8cc174408" providerId="ADAL" clId="{D0B36464-132C-4214-BF99-BB14A28367FE}" dt="2017-06-23T00:26:43.744" v="471" actId="0"/>
          <ac:spMkLst>
            <pc:docMk/>
            <pc:sldMk cId="2338248980" sldId="358"/>
            <ac:spMk id="714" creationId="{B9758FB9-4E6D-4715-A7FF-393A9269955D}"/>
          </ac:spMkLst>
        </pc:spChg>
        <pc:spChg chg="add del mod ord">
          <ac:chgData name="Eric Lunnin (Kforce)" userId="39584a29-d273-41cd-a0f9-2fd8cc174408" providerId="ADAL" clId="{D0B36464-132C-4214-BF99-BB14A28367FE}" dt="2017-06-23T16:20:00.627" v="2585" actId="478"/>
          <ac:spMkLst>
            <pc:docMk/>
            <pc:sldMk cId="2338248980" sldId="358"/>
            <ac:spMk id="944" creationId="{B6D138AB-F8B7-4F4D-8646-7F4C7C8ACE14}"/>
          </ac:spMkLst>
        </pc:spChg>
        <pc:spChg chg="mod topLvl">
          <ac:chgData name="Eric Lunnin (Kforce)" userId="39584a29-d273-41cd-a0f9-2fd8cc174408" providerId="ADAL" clId="{D0B36464-132C-4214-BF99-BB14A28367FE}" dt="2017-06-23T00:26:57.347" v="478" actId="0"/>
          <ac:spMkLst>
            <pc:docMk/>
            <pc:sldMk cId="2338248980" sldId="358"/>
            <ac:spMk id="599" creationId="{33D3065B-0456-4AB4-81FE-7E664CA35942}"/>
          </ac:spMkLst>
        </pc:spChg>
        <pc:spChg chg="mod topLvl">
          <ac:chgData name="Eric Lunnin (Kforce)" userId="39584a29-d273-41cd-a0f9-2fd8cc174408" providerId="ADAL" clId="{D0B36464-132C-4214-BF99-BB14A28367FE}" dt="2017-06-23T00:26:43.744" v="471" actId="0"/>
          <ac:spMkLst>
            <pc:docMk/>
            <pc:sldMk cId="2338248980" sldId="358"/>
            <ac:spMk id="721" creationId="{45DC5D0B-2AD0-4760-9EF4-BA72FD96AB5B}"/>
          </ac:spMkLst>
        </pc:spChg>
        <pc:spChg chg="mod topLvl">
          <ac:chgData name="Eric Lunnin (Kforce)" userId="39584a29-d273-41cd-a0f9-2fd8cc174408" providerId="ADAL" clId="{D0B36464-132C-4214-BF99-BB14A28367FE}" dt="2017-06-23T00:26:43.744" v="471" actId="0"/>
          <ac:spMkLst>
            <pc:docMk/>
            <pc:sldMk cId="2338248980" sldId="358"/>
            <ac:spMk id="682" creationId="{FFCCE76C-4146-450B-B446-445C84DDE113}"/>
          </ac:spMkLst>
        </pc:spChg>
        <pc:spChg chg="mod topLvl">
          <ac:chgData name="Eric Lunnin (Kforce)" userId="39584a29-d273-41cd-a0f9-2fd8cc174408" providerId="ADAL" clId="{D0B36464-132C-4214-BF99-BB14A28367FE}" dt="2017-06-23T00:26:43.744" v="471" actId="0"/>
          <ac:spMkLst>
            <pc:docMk/>
            <pc:sldMk cId="2338248980" sldId="358"/>
            <ac:spMk id="2148" creationId="{6051EFF7-B5AA-41DD-AD2A-0309AF917027}"/>
          </ac:spMkLst>
        </pc:spChg>
        <pc:spChg chg="mod topLvl">
          <ac:chgData name="Eric Lunnin (Kforce)" userId="39584a29-d273-41cd-a0f9-2fd8cc174408" providerId="ADAL" clId="{D0B36464-132C-4214-BF99-BB14A28367FE}" dt="2017-06-23T00:26:57.347" v="478" actId="0"/>
          <ac:spMkLst>
            <pc:docMk/>
            <pc:sldMk cId="2338248980" sldId="358"/>
            <ac:spMk id="549" creationId="{A593CE12-3FF8-4424-88A8-6940224931E5}"/>
          </ac:spMkLst>
        </pc:spChg>
        <pc:spChg chg="mod topLvl">
          <ac:chgData name="Eric Lunnin (Kforce)" userId="39584a29-d273-41cd-a0f9-2fd8cc174408" providerId="ADAL" clId="{D0B36464-132C-4214-BF99-BB14A28367FE}" dt="2017-06-23T00:26:43.744" v="471" actId="0"/>
          <ac:spMkLst>
            <pc:docMk/>
            <pc:sldMk cId="2338248980" sldId="358"/>
            <ac:spMk id="732" creationId="{B4F90999-3F9F-480D-9372-733CF35CCC32}"/>
          </ac:spMkLst>
        </pc:spChg>
        <pc:spChg chg="mod topLvl">
          <ac:chgData name="Eric Lunnin (Kforce)" userId="39584a29-d273-41cd-a0f9-2fd8cc174408" providerId="ADAL" clId="{D0B36464-132C-4214-BF99-BB14A28367FE}" dt="2017-06-23T00:26:43.744" v="471" actId="0"/>
          <ac:spMkLst>
            <pc:docMk/>
            <pc:sldMk cId="2338248980" sldId="358"/>
            <ac:spMk id="712" creationId="{F9D7A452-1289-4CE6-BB07-FA2AA263680C}"/>
          </ac:spMkLst>
        </pc:spChg>
        <pc:spChg chg="mod topLvl">
          <ac:chgData name="Eric Lunnin (Kforce)" userId="39584a29-d273-41cd-a0f9-2fd8cc174408" providerId="ADAL" clId="{D0B36464-132C-4214-BF99-BB14A28367FE}" dt="2017-06-23T00:26:43.744" v="471" actId="0"/>
          <ac:spMkLst>
            <pc:docMk/>
            <pc:sldMk cId="2338248980" sldId="358"/>
            <ac:spMk id="2131" creationId="{C61CDDBE-90DD-4FAE-9FFA-7FFEA53B37D0}"/>
          </ac:spMkLst>
        </pc:spChg>
        <pc:spChg chg="mod topLvl">
          <ac:chgData name="Eric Lunnin (Kforce)" userId="39584a29-d273-41cd-a0f9-2fd8cc174408" providerId="ADAL" clId="{D0B36464-132C-4214-BF99-BB14A28367FE}" dt="2017-06-23T00:26:57.347" v="478" actId="0"/>
          <ac:spMkLst>
            <pc:docMk/>
            <pc:sldMk cId="2338248980" sldId="358"/>
            <ac:spMk id="2208" creationId="{5E9194D4-987F-48CE-8769-6EDA4028ABE9}"/>
          </ac:spMkLst>
        </pc:spChg>
        <pc:spChg chg="mod topLvl">
          <ac:chgData name="Eric Lunnin (Kforce)" userId="39584a29-d273-41cd-a0f9-2fd8cc174408" providerId="ADAL" clId="{D0B36464-132C-4214-BF99-BB14A28367FE}" dt="2017-06-23T00:26:43.744" v="471" actId="0"/>
          <ac:spMkLst>
            <pc:docMk/>
            <pc:sldMk cId="2338248980" sldId="358"/>
            <ac:spMk id="2133" creationId="{C50D93B7-F4A3-4B0D-A34E-23CCDE9114EB}"/>
          </ac:spMkLst>
        </pc:spChg>
        <pc:spChg chg="mod topLvl">
          <ac:chgData name="Eric Lunnin (Kforce)" userId="39584a29-d273-41cd-a0f9-2fd8cc174408" providerId="ADAL" clId="{D0B36464-132C-4214-BF99-BB14A28367FE}" dt="2017-06-23T00:26:57.347" v="478" actId="0"/>
          <ac:spMkLst>
            <pc:docMk/>
            <pc:sldMk cId="2338248980" sldId="358"/>
            <ac:spMk id="592" creationId="{DFA7500C-E170-4E4B-8FD8-B60A7C492B66}"/>
          </ac:spMkLst>
        </pc:spChg>
        <pc:spChg chg="mod topLvl">
          <ac:chgData name="Eric Lunnin (Kforce)" userId="39584a29-d273-41cd-a0f9-2fd8cc174408" providerId="ADAL" clId="{D0B36464-132C-4214-BF99-BB14A28367FE}" dt="2017-06-23T00:26:53.890" v="476" actId="0"/>
          <ac:spMkLst>
            <pc:docMk/>
            <pc:sldMk cId="2338248980" sldId="358"/>
            <ac:spMk id="2196" creationId="{96A4F369-9264-4032-BB43-8D5C99044B76}"/>
          </ac:spMkLst>
        </pc:spChg>
        <pc:spChg chg="mod topLvl">
          <ac:chgData name="Eric Lunnin (Kforce)" userId="39584a29-d273-41cd-a0f9-2fd8cc174408" providerId="ADAL" clId="{D0B36464-132C-4214-BF99-BB14A28367FE}" dt="2017-06-23T00:26:43.744" v="471" actId="0"/>
          <ac:spMkLst>
            <pc:docMk/>
            <pc:sldMk cId="2338248980" sldId="358"/>
            <ac:spMk id="681" creationId="{2510761A-DF95-442C-99F1-498238656601}"/>
          </ac:spMkLst>
        </pc:spChg>
        <pc:spChg chg="mod topLvl">
          <ac:chgData name="Eric Lunnin (Kforce)" userId="39584a29-d273-41cd-a0f9-2fd8cc174408" providerId="ADAL" clId="{D0B36464-132C-4214-BF99-BB14A28367FE}" dt="2017-06-23T00:26:57.347" v="478" actId="0"/>
          <ac:spMkLst>
            <pc:docMk/>
            <pc:sldMk cId="2338248980" sldId="358"/>
            <ac:spMk id="645" creationId="{1D6AC189-5B15-4291-B3D1-AD516E5DA8EC}"/>
          </ac:spMkLst>
        </pc:spChg>
        <pc:spChg chg="mod topLvl">
          <ac:chgData name="Eric Lunnin (Kforce)" userId="39584a29-d273-41cd-a0f9-2fd8cc174408" providerId="ADAL" clId="{D0B36464-132C-4214-BF99-BB14A28367FE}" dt="2017-06-23T00:26:43.744" v="471" actId="0"/>
          <ac:spMkLst>
            <pc:docMk/>
            <pc:sldMk cId="2338248980" sldId="358"/>
            <ac:spMk id="2149" creationId="{8CF5DF74-E964-4204-9B15-7C6DB52A89B6}"/>
          </ac:spMkLst>
        </pc:spChg>
        <pc:spChg chg="mod topLvl">
          <ac:chgData name="Eric Lunnin (Kforce)" userId="39584a29-d273-41cd-a0f9-2fd8cc174408" providerId="ADAL" clId="{D0B36464-132C-4214-BF99-BB14A28367FE}" dt="2017-06-23T00:26:57.347" v="478" actId="0"/>
          <ac:spMkLst>
            <pc:docMk/>
            <pc:sldMk cId="2338248980" sldId="358"/>
            <ac:spMk id="642" creationId="{854CC69E-4DBF-41C9-B07B-FE4A5A47A7CB}"/>
          </ac:spMkLst>
        </pc:spChg>
        <pc:spChg chg="mod topLvl">
          <ac:chgData name="Eric Lunnin (Kforce)" userId="39584a29-d273-41cd-a0f9-2fd8cc174408" providerId="ADAL" clId="{D0B36464-132C-4214-BF99-BB14A28367FE}" dt="2017-06-23T00:26:51.990" v="475" actId="0"/>
          <ac:spMkLst>
            <pc:docMk/>
            <pc:sldMk cId="2338248980" sldId="358"/>
            <ac:spMk id="2169" creationId="{8D742534-64FE-4FC8-AF52-9DA23577A8DB}"/>
          </ac:spMkLst>
        </pc:spChg>
        <pc:spChg chg="mod topLvl">
          <ac:chgData name="Eric Lunnin (Kforce)" userId="39584a29-d273-41cd-a0f9-2fd8cc174408" providerId="ADAL" clId="{D0B36464-132C-4214-BF99-BB14A28367FE}" dt="2017-06-23T00:26:57.347" v="478" actId="0"/>
          <ac:spMkLst>
            <pc:docMk/>
            <pc:sldMk cId="2338248980" sldId="358"/>
            <ac:spMk id="629" creationId="{CBE513AF-B320-4EE0-A727-85A10A15EEBA}"/>
          </ac:spMkLst>
        </pc:spChg>
        <pc:spChg chg="mod topLvl">
          <ac:chgData name="Eric Lunnin (Kforce)" userId="39584a29-d273-41cd-a0f9-2fd8cc174408" providerId="ADAL" clId="{D0B36464-132C-4214-BF99-BB14A28367FE}" dt="2017-06-23T00:26:57.347" v="478" actId="0"/>
          <ac:spMkLst>
            <pc:docMk/>
            <pc:sldMk cId="2338248980" sldId="358"/>
            <ac:spMk id="611" creationId="{1518A34F-CE89-4D33-A2D0-105E5E7168E0}"/>
          </ac:spMkLst>
        </pc:spChg>
        <pc:spChg chg="mod topLvl">
          <ac:chgData name="Eric Lunnin (Kforce)" userId="39584a29-d273-41cd-a0f9-2fd8cc174408" providerId="ADAL" clId="{D0B36464-132C-4214-BF99-BB14A28367FE}" dt="2017-06-23T00:26:43.744" v="471" actId="0"/>
          <ac:spMkLst>
            <pc:docMk/>
            <pc:sldMk cId="2338248980" sldId="358"/>
            <ac:spMk id="2090" creationId="{195695F0-B17A-40FA-931A-B3C06AFF0D2E}"/>
          </ac:spMkLst>
        </pc:spChg>
        <pc:spChg chg="mod topLvl">
          <ac:chgData name="Eric Lunnin (Kforce)" userId="39584a29-d273-41cd-a0f9-2fd8cc174408" providerId="ADAL" clId="{D0B36464-132C-4214-BF99-BB14A28367FE}" dt="2017-06-23T00:26:57.347" v="478" actId="0"/>
          <ac:spMkLst>
            <pc:docMk/>
            <pc:sldMk cId="2338248980" sldId="358"/>
            <ac:spMk id="641" creationId="{04F505D8-60DC-423E-BB0C-60C4B449FF50}"/>
          </ac:spMkLst>
        </pc:spChg>
        <pc:spChg chg="mod topLvl">
          <ac:chgData name="Eric Lunnin (Kforce)" userId="39584a29-d273-41cd-a0f9-2fd8cc174408" providerId="ADAL" clId="{D0B36464-132C-4214-BF99-BB14A28367FE}" dt="2017-06-23T00:26:57.347" v="478" actId="0"/>
          <ac:spMkLst>
            <pc:docMk/>
            <pc:sldMk cId="2338248980" sldId="358"/>
            <ac:spMk id="612" creationId="{7460E3E8-53EB-4AE1-B67A-B58AC1A8094F}"/>
          </ac:spMkLst>
        </pc:spChg>
        <pc:spChg chg="mod topLvl">
          <ac:chgData name="Eric Lunnin (Kforce)" userId="39584a29-d273-41cd-a0f9-2fd8cc174408" providerId="ADAL" clId="{D0B36464-132C-4214-BF99-BB14A28367FE}" dt="2017-06-23T00:26:57.347" v="478" actId="0"/>
          <ac:spMkLst>
            <pc:docMk/>
            <pc:sldMk cId="2338248980" sldId="358"/>
            <ac:spMk id="546" creationId="{BABA160D-2CA9-4E6D-9031-552994A6F2EC}"/>
          </ac:spMkLst>
        </pc:spChg>
        <pc:spChg chg="mod topLvl">
          <ac:chgData name="Eric Lunnin (Kforce)" userId="39584a29-d273-41cd-a0f9-2fd8cc174408" providerId="ADAL" clId="{D0B36464-132C-4214-BF99-BB14A28367FE}" dt="2017-06-23T00:26:57.347" v="478" actId="0"/>
          <ac:spMkLst>
            <pc:docMk/>
            <pc:sldMk cId="2338248980" sldId="358"/>
            <ac:spMk id="634" creationId="{963671BD-98D3-4956-B7FC-B5458499B250}"/>
          </ac:spMkLst>
        </pc:spChg>
        <pc:spChg chg="mod topLvl">
          <ac:chgData name="Eric Lunnin (Kforce)" userId="39584a29-d273-41cd-a0f9-2fd8cc174408" providerId="ADAL" clId="{D0B36464-132C-4214-BF99-BB14A28367FE}" dt="2017-06-23T00:26:45.705" v="472" actId="0"/>
          <ac:spMkLst>
            <pc:docMk/>
            <pc:sldMk cId="2338248980" sldId="358"/>
            <ac:spMk id="2156" creationId="{7DD6266D-DE3F-4AAD-A1CD-E94691A89314}"/>
          </ac:spMkLst>
        </pc:spChg>
        <pc:spChg chg="mod topLvl">
          <ac:chgData name="Eric Lunnin (Kforce)" userId="39584a29-d273-41cd-a0f9-2fd8cc174408" providerId="ADAL" clId="{D0B36464-132C-4214-BF99-BB14A28367FE}" dt="2017-06-23T00:26:57.347" v="478" actId="0"/>
          <ac:spMkLst>
            <pc:docMk/>
            <pc:sldMk cId="2338248980" sldId="358"/>
            <ac:spMk id="649" creationId="{95545C26-8566-4568-9215-96D9BBD83204}"/>
          </ac:spMkLst>
        </pc:spChg>
        <pc:spChg chg="mod topLvl">
          <ac:chgData name="Eric Lunnin (Kforce)" userId="39584a29-d273-41cd-a0f9-2fd8cc174408" providerId="ADAL" clId="{D0B36464-132C-4214-BF99-BB14A28367FE}" dt="2017-06-23T00:26:57.347" v="478" actId="0"/>
          <ac:spMkLst>
            <pc:docMk/>
            <pc:sldMk cId="2338248980" sldId="358"/>
            <ac:spMk id="640" creationId="{CF9B10CD-9FCE-4BBC-A749-45D1B960A03A}"/>
          </ac:spMkLst>
        </pc:spChg>
        <pc:spChg chg="mod topLvl">
          <ac:chgData name="Eric Lunnin (Kforce)" userId="39584a29-d273-41cd-a0f9-2fd8cc174408" providerId="ADAL" clId="{D0B36464-132C-4214-BF99-BB14A28367FE}" dt="2017-06-23T00:26:43.744" v="471" actId="0"/>
          <ac:spMkLst>
            <pc:docMk/>
            <pc:sldMk cId="2338248980" sldId="358"/>
            <ac:spMk id="668" creationId="{C4339951-C132-422B-9E36-1264D7BA1268}"/>
          </ac:spMkLst>
        </pc:spChg>
        <pc:spChg chg="mod topLvl">
          <ac:chgData name="Eric Lunnin (Kforce)" userId="39584a29-d273-41cd-a0f9-2fd8cc174408" providerId="ADAL" clId="{D0B36464-132C-4214-BF99-BB14A28367FE}" dt="2017-06-23T00:26:43.744" v="471" actId="0"/>
          <ac:spMkLst>
            <pc:docMk/>
            <pc:sldMk cId="2338248980" sldId="358"/>
            <ac:spMk id="666" creationId="{C82373D6-16CC-41D4-AB6A-33976B76FFA4}"/>
          </ac:spMkLst>
        </pc:spChg>
        <pc:spChg chg="mod topLvl">
          <ac:chgData name="Eric Lunnin (Kforce)" userId="39584a29-d273-41cd-a0f9-2fd8cc174408" providerId="ADAL" clId="{D0B36464-132C-4214-BF99-BB14A28367FE}" dt="2017-06-23T00:27:05.214" v="481" actId="0"/>
          <ac:spMkLst>
            <pc:docMk/>
            <pc:sldMk cId="2338248980" sldId="358"/>
            <ac:spMk id="2174" creationId="{5CC48417-8B4D-49C5-B579-480B4919D8F9}"/>
          </ac:spMkLst>
        </pc:spChg>
        <pc:spChg chg="mod topLvl">
          <ac:chgData name="Eric Lunnin (Kforce)" userId="39584a29-d273-41cd-a0f9-2fd8cc174408" providerId="ADAL" clId="{D0B36464-132C-4214-BF99-BB14A28367FE}" dt="2017-06-23T00:26:43.744" v="471" actId="0"/>
          <ac:spMkLst>
            <pc:docMk/>
            <pc:sldMk cId="2338248980" sldId="358"/>
            <ac:spMk id="734" creationId="{237F4D4C-32A6-4BB1-8F2C-FEAA9F51BB7A}"/>
          </ac:spMkLst>
        </pc:spChg>
        <pc:spChg chg="mod topLvl">
          <ac:chgData name="Eric Lunnin (Kforce)" userId="39584a29-d273-41cd-a0f9-2fd8cc174408" providerId="ADAL" clId="{D0B36464-132C-4214-BF99-BB14A28367FE}" dt="2017-06-23T00:26:57.347" v="478" actId="0"/>
          <ac:spMkLst>
            <pc:docMk/>
            <pc:sldMk cId="2338248980" sldId="358"/>
            <ac:spMk id="621" creationId="{67A9C9F1-6647-4E15-84ED-E161199A8536}"/>
          </ac:spMkLst>
        </pc:spChg>
        <pc:spChg chg="del mod topLvl">
          <ac:chgData name="Eric Lunnin (Kforce)" userId="39584a29-d273-41cd-a0f9-2fd8cc174408" providerId="ADAL" clId="{D0B36464-132C-4214-BF99-BB14A28367FE}" dt="2017-06-23T00:26:49.053" v="474" actId="478"/>
          <ac:spMkLst>
            <pc:docMk/>
            <pc:sldMk cId="2338248980" sldId="358"/>
            <ac:spMk id="9" creationId="{61309F4F-7813-48E0-A44E-F1E3B35415C0}"/>
          </ac:spMkLst>
        </pc:spChg>
        <pc:spChg chg="mod">
          <ac:chgData name="Eric Lunnin (Kforce)" userId="39584a29-d273-41cd-a0f9-2fd8cc174408" providerId="ADAL" clId="{D0B36464-132C-4214-BF99-BB14A28367FE}" dt="2017-06-23T15:11:09.760" v="1639" actId="20577"/>
          <ac:spMkLst>
            <pc:docMk/>
            <pc:sldMk cId="2338248980" sldId="358"/>
            <ac:spMk id="17" creationId="{00000000-0000-0000-0000-000000000000}"/>
          </ac:spMkLst>
        </pc:spChg>
        <pc:grpChg chg="add mod">
          <ac:chgData name="Eric Lunnin (Kforce)" userId="39584a29-d273-41cd-a0f9-2fd8cc174408" providerId="ADAL" clId="{D0B36464-132C-4214-BF99-BB14A28367FE}" dt="2017-06-23T15:25:36.066" v="1862" actId="0"/>
          <ac:grpSpMkLst>
            <pc:docMk/>
            <pc:sldMk cId="2338248980" sldId="358"/>
            <ac:grpSpMk id="899" creationId="{C3729C0F-4FE6-47AC-A87A-A5B9F4140F3E}"/>
          </ac:grpSpMkLst>
        </pc:grpChg>
        <pc:grpChg chg="mod ord">
          <ac:chgData name="Eric Lunnin (Kforce)" userId="39584a29-d273-41cd-a0f9-2fd8cc174408" providerId="ADAL" clId="{D0B36464-132C-4214-BF99-BB14A28367FE}" dt="2017-06-23T15:12:42.623" v="1658" actId="0"/>
          <ac:grpSpMkLst>
            <pc:docMk/>
            <pc:sldMk cId="2338248980" sldId="358"/>
            <ac:grpSpMk id="16" creationId="{00000000-0000-0000-0000-000000000000}"/>
          </ac:grpSpMkLst>
        </pc:grpChg>
        <pc:grpChg chg="add mod">
          <ac:chgData name="Eric Lunnin (Kforce)" userId="39584a29-d273-41cd-a0f9-2fd8cc174408" providerId="ADAL" clId="{D0B36464-132C-4214-BF99-BB14A28367FE}" dt="2017-06-23T14:41:52.886" v="1213" actId="0"/>
          <ac:grpSpMkLst>
            <pc:docMk/>
            <pc:sldMk cId="2338248980" sldId="358"/>
            <ac:grpSpMk id="2230" creationId="{68BDDCCA-A69B-4A80-B785-770F93B63FE4}"/>
          </ac:grpSpMkLst>
        </pc:grpChg>
        <pc:grpChg chg="add mod">
          <ac:chgData name="Eric Lunnin (Kforce)" userId="39584a29-d273-41cd-a0f9-2fd8cc174408" providerId="ADAL" clId="{D0B36464-132C-4214-BF99-BB14A28367FE}" dt="2017-06-23T15:38:26.672" v="2157" actId="0"/>
          <ac:grpSpMkLst>
            <pc:docMk/>
            <pc:sldMk cId="2338248980" sldId="358"/>
            <ac:grpSpMk id="2224" creationId="{B0A1FED2-D989-44B0-A051-D33A102C0F0A}"/>
          </ac:grpSpMkLst>
        </pc:grpChg>
        <pc:grpChg chg="add del mod">
          <ac:chgData name="Eric Lunnin (Kforce)" userId="39584a29-d273-41cd-a0f9-2fd8cc174408" providerId="ADAL" clId="{D0B36464-132C-4214-BF99-BB14A28367FE}" dt="2017-06-23T15:00:11.224" v="1459" actId="0"/>
          <ac:grpSpMkLst>
            <pc:docMk/>
            <pc:sldMk cId="2338248980" sldId="358"/>
            <ac:grpSpMk id="2221" creationId="{969EA244-2F95-49BA-95FA-D9BD6BF1D697}"/>
          </ac:grpSpMkLst>
        </pc:grpChg>
        <pc:grpChg chg="add mod">
          <ac:chgData name="Eric Lunnin (Kforce)" userId="39584a29-d273-41cd-a0f9-2fd8cc174408" providerId="ADAL" clId="{D0B36464-132C-4214-BF99-BB14A28367FE}" dt="2017-06-23T15:38:26.672" v="2157" actId="0"/>
          <ac:grpSpMkLst>
            <pc:docMk/>
            <pc:sldMk cId="2338248980" sldId="358"/>
            <ac:grpSpMk id="2229" creationId="{F06B47D3-AD6B-4234-A34F-8428667F5862}"/>
          </ac:grpSpMkLst>
        </pc:grpChg>
        <pc:grpChg chg="add mod topLvl">
          <ac:chgData name="Eric Lunnin (Kforce)" userId="39584a29-d273-41cd-a0f9-2fd8cc174408" providerId="ADAL" clId="{D0B36464-132C-4214-BF99-BB14A28367FE}" dt="2017-06-23T15:36:07.303" v="2069" actId="0"/>
          <ac:grpSpMkLst>
            <pc:docMk/>
            <pc:sldMk cId="2338248980" sldId="358"/>
            <ac:grpSpMk id="2216" creationId="{8853A50A-FB35-4648-B4E3-679776B504D2}"/>
          </ac:grpSpMkLst>
        </pc:grpChg>
        <pc:grpChg chg="add mod">
          <ac:chgData name="Eric Lunnin (Kforce)" userId="39584a29-d273-41cd-a0f9-2fd8cc174408" providerId="ADAL" clId="{D0B36464-132C-4214-BF99-BB14A28367FE}" dt="2017-06-23T14:11:55.112" v="734" actId="0"/>
          <ac:grpSpMkLst>
            <pc:docMk/>
            <pc:sldMk cId="2338248980" sldId="358"/>
            <ac:grpSpMk id="2225" creationId="{B1CEB3DD-AD4B-4495-9049-9F5E19F459FD}"/>
          </ac:grpSpMkLst>
        </pc:grpChg>
        <pc:grpChg chg="add del mod">
          <ac:chgData name="Eric Lunnin (Kforce)" userId="39584a29-d273-41cd-a0f9-2fd8cc174408" providerId="ADAL" clId="{D0B36464-132C-4214-BF99-BB14A28367FE}" dt="2017-06-23T14:41:03.228" v="1204" actId="0"/>
          <ac:grpSpMkLst>
            <pc:docMk/>
            <pc:sldMk cId="2338248980" sldId="358"/>
            <ac:grpSpMk id="2219" creationId="{A522528F-2D78-4E4C-83A6-FA2C8CBCBE3E}"/>
          </ac:grpSpMkLst>
        </pc:grpChg>
        <pc:grpChg chg="add del mod">
          <ac:chgData name="Eric Lunnin (Kforce)" userId="39584a29-d273-41cd-a0f9-2fd8cc174408" providerId="ADAL" clId="{D0B36464-132C-4214-BF99-BB14A28367FE}" dt="2017-06-23T14:16:09.706" v="744" actId="0"/>
          <ac:grpSpMkLst>
            <pc:docMk/>
            <pc:sldMk cId="2338248980" sldId="358"/>
            <ac:grpSpMk id="894" creationId="{7E3CEE81-7D58-40C1-B8BC-95A68BBA51E0}"/>
          </ac:grpSpMkLst>
        </pc:grpChg>
        <pc:grpChg chg="add mod">
          <ac:chgData name="Eric Lunnin (Kforce)" userId="39584a29-d273-41cd-a0f9-2fd8cc174408" providerId="ADAL" clId="{D0B36464-132C-4214-BF99-BB14A28367FE}" dt="2017-06-23T15:38:26.672" v="2157" actId="0"/>
          <ac:grpSpMkLst>
            <pc:docMk/>
            <pc:sldMk cId="2338248980" sldId="358"/>
            <ac:grpSpMk id="2228" creationId="{E9FF50BB-7361-4709-8732-FBEC1BD2F82C}"/>
          </ac:grpSpMkLst>
        </pc:grpChg>
        <pc:grpChg chg="mod ord topLvl">
          <ac:chgData name="Eric Lunnin (Kforce)" userId="39584a29-d273-41cd-a0f9-2fd8cc174408" providerId="ADAL" clId="{D0B36464-132C-4214-BF99-BB14A28367FE}" dt="2017-06-23T14:41:52.886" v="1213" actId="0"/>
          <ac:grpSpMkLst>
            <pc:docMk/>
            <pc:sldMk cId="2338248980" sldId="358"/>
            <ac:grpSpMk id="10" creationId="{00000000-0000-0000-0000-000000000000}"/>
          </ac:grpSpMkLst>
        </pc:grpChg>
        <pc:grpChg chg="add mod">
          <ac:chgData name="Eric Lunnin (Kforce)" userId="39584a29-d273-41cd-a0f9-2fd8cc174408" providerId="ADAL" clId="{D0B36464-132C-4214-BF99-BB14A28367FE}" dt="2017-06-23T15:45:31.998" v="2272" actId="1037"/>
          <ac:grpSpMkLst>
            <pc:docMk/>
            <pc:sldMk cId="2338248980" sldId="358"/>
            <ac:grpSpMk id="907" creationId="{EFB1EAFD-BF08-429A-B35C-6990B768571D}"/>
          </ac:grpSpMkLst>
        </pc:grpChg>
        <pc:grpChg chg="add mod topLvl">
          <ac:chgData name="Eric Lunnin (Kforce)" userId="39584a29-d273-41cd-a0f9-2fd8cc174408" providerId="ADAL" clId="{D0B36464-132C-4214-BF99-BB14A28367FE}" dt="2017-06-23T14:41:24.206" v="1212" actId="0"/>
          <ac:grpSpMkLst>
            <pc:docMk/>
            <pc:sldMk cId="2338248980" sldId="358"/>
            <ac:grpSpMk id="2214" creationId="{8C80019E-F0F7-4EA3-883D-512480EFF861}"/>
          </ac:grpSpMkLst>
        </pc:grpChg>
        <pc:grpChg chg="add del mod">
          <ac:chgData name="Eric Lunnin (Kforce)" userId="39584a29-d273-41cd-a0f9-2fd8cc174408" providerId="ADAL" clId="{D0B36464-132C-4214-BF99-BB14A28367FE}" dt="2017-06-23T16:20:45.007" v="2624" actId="0"/>
          <ac:grpSpMkLst>
            <pc:docMk/>
            <pc:sldMk cId="2338248980" sldId="358"/>
            <ac:grpSpMk id="2233" creationId="{5F01DC1E-669F-4BC1-B826-B0D4C0D83E8E}"/>
          </ac:grpSpMkLst>
        </pc:grpChg>
        <pc:grpChg chg="add mod">
          <ac:chgData name="Eric Lunnin (Kforce)" userId="39584a29-d273-41cd-a0f9-2fd8cc174408" providerId="ADAL" clId="{D0B36464-132C-4214-BF99-BB14A28367FE}" dt="2017-06-23T15:59:22.647" v="2562" actId="1035"/>
          <ac:grpSpMkLst>
            <pc:docMk/>
            <pc:sldMk cId="2338248980" sldId="358"/>
            <ac:grpSpMk id="2236" creationId="{B80D39C3-127D-4DFB-8E99-35F6EF92C726}"/>
          </ac:grpSpMkLst>
        </pc:grpChg>
        <pc:grpChg chg="add del mod">
          <ac:chgData name="Eric Lunnin (Kforce)" userId="39584a29-d273-41cd-a0f9-2fd8cc174408" providerId="ADAL" clId="{D0B36464-132C-4214-BF99-BB14A28367FE}" dt="2017-06-23T14:11:20.536" v="723" actId="0"/>
          <ac:grpSpMkLst>
            <pc:docMk/>
            <pc:sldMk cId="2338248980" sldId="358"/>
            <ac:grpSpMk id="2223" creationId="{2C2A0AD2-FEC8-456A-9B02-49E9319B0EF0}"/>
          </ac:grpSpMkLst>
        </pc:grpChg>
        <pc:grpChg chg="del">
          <ac:chgData name="Eric Lunnin (Kforce)" userId="39584a29-d273-41cd-a0f9-2fd8cc174408" providerId="ADAL" clId="{D0B36464-132C-4214-BF99-BB14A28367FE}" dt="2017-06-23T00:21:09.442" v="396" actId="478"/>
          <ac:grpSpMkLst>
            <pc:docMk/>
            <pc:sldMk cId="2338248980" sldId="358"/>
            <ac:grpSpMk id="3" creationId="{00000000-0000-0000-0000-000000000000}"/>
          </ac:grpSpMkLst>
        </pc:grpChg>
        <pc:grpChg chg="add mod topLvl">
          <ac:chgData name="Eric Lunnin (Kforce)" userId="39584a29-d273-41cd-a0f9-2fd8cc174408" providerId="ADAL" clId="{D0B36464-132C-4214-BF99-BB14A28367FE}" dt="2017-06-23T16:20:58.665" v="2635" actId="1035"/>
          <ac:grpSpMkLst>
            <pc:docMk/>
            <pc:sldMk cId="2338248980" sldId="358"/>
            <ac:grpSpMk id="2215" creationId="{AC365CE7-1848-4BC8-B8C8-E832E8415F95}"/>
          </ac:grpSpMkLst>
        </pc:grpChg>
        <pc:grpChg chg="add mod">
          <ac:chgData name="Eric Lunnin (Kforce)" userId="39584a29-d273-41cd-a0f9-2fd8cc174408" providerId="ADAL" clId="{D0B36464-132C-4214-BF99-BB14A28367FE}" dt="2017-06-23T16:32:13.798" v="2740" actId="0"/>
          <ac:grpSpMkLst>
            <pc:docMk/>
            <pc:sldMk cId="2338248980" sldId="358"/>
            <ac:grpSpMk id="2231" creationId="{1E016473-8755-4512-9031-DBD8E31C84BF}"/>
          </ac:grpSpMkLst>
        </pc:grpChg>
        <pc:grpChg chg="add mod">
          <ac:chgData name="Eric Lunnin (Kforce)" userId="39584a29-d273-41cd-a0f9-2fd8cc174408" providerId="ADAL" clId="{D0B36464-132C-4214-BF99-BB14A28367FE}" dt="2017-06-23T15:54:28.067" v="2419" actId="1076"/>
          <ac:grpSpMkLst>
            <pc:docMk/>
            <pc:sldMk cId="2338248980" sldId="358"/>
            <ac:grpSpMk id="2235" creationId="{79BEFD16-CF7C-491A-8DFA-717A00E8D1BC}"/>
          </ac:grpSpMkLst>
        </pc:grpChg>
        <pc:grpChg chg="add del mod">
          <ac:chgData name="Eric Lunnin (Kforce)" userId="39584a29-d273-41cd-a0f9-2fd8cc174408" providerId="ADAL" clId="{D0B36464-132C-4214-BF99-BB14A28367FE}" dt="2017-06-23T15:35:45.541" v="2042" actId="0"/>
          <ac:grpSpMkLst>
            <pc:docMk/>
            <pc:sldMk cId="2338248980" sldId="358"/>
            <ac:grpSpMk id="2222" creationId="{36A0FB7C-0FC4-4B4F-AC33-0689308CB0F7}"/>
          </ac:grpSpMkLst>
        </pc:grpChg>
        <pc:grpChg chg="add mod">
          <ac:chgData name="Eric Lunnin (Kforce)" userId="39584a29-d273-41cd-a0f9-2fd8cc174408" providerId="ADAL" clId="{D0B36464-132C-4214-BF99-BB14A28367FE}" dt="2017-06-23T14:41:52.886" v="1213" actId="0"/>
          <ac:grpSpMkLst>
            <pc:docMk/>
            <pc:sldMk cId="2338248980" sldId="358"/>
            <ac:grpSpMk id="2209" creationId="{A577450B-52E8-43DD-8E4F-81C587BA1045}"/>
          </ac:grpSpMkLst>
        </pc:grpChg>
        <pc:grpChg chg="add del mod topLvl">
          <ac:chgData name="Eric Lunnin (Kforce)" userId="39584a29-d273-41cd-a0f9-2fd8cc174408" providerId="ADAL" clId="{D0B36464-132C-4214-BF99-BB14A28367FE}" dt="2017-06-23T14:41:52.886" v="1213" actId="0"/>
          <ac:grpSpMkLst>
            <pc:docMk/>
            <pc:sldMk cId="2338248980" sldId="358"/>
            <ac:grpSpMk id="2226" creationId="{9841EA1A-5D23-472E-9E88-CAAFA153B9A7}"/>
          </ac:grpSpMkLst>
        </pc:grpChg>
        <pc:grpChg chg="add del mod">
          <ac:chgData name="Eric Lunnin (Kforce)" userId="39584a29-d273-41cd-a0f9-2fd8cc174408" providerId="ADAL" clId="{D0B36464-132C-4214-BF99-BB14A28367FE}" dt="2017-06-23T15:25:15.540" v="1860" actId="0"/>
          <ac:grpSpMkLst>
            <pc:docMk/>
            <pc:sldMk cId="2338248980" sldId="358"/>
            <ac:grpSpMk id="891" creationId="{51263B67-C33C-44BE-AEA4-8347D4D31C39}"/>
          </ac:grpSpMkLst>
        </pc:grpChg>
        <pc:grpChg chg="add mod">
          <ac:chgData name="Eric Lunnin (Kforce)" userId="39584a29-d273-41cd-a0f9-2fd8cc174408" providerId="ADAL" clId="{D0B36464-132C-4214-BF99-BB14A28367FE}" dt="2017-06-23T15:38:05.402" v="2152" actId="0"/>
          <ac:grpSpMkLst>
            <pc:docMk/>
            <pc:sldMk cId="2338248980" sldId="358"/>
            <ac:grpSpMk id="2234" creationId="{357FEA7A-D8D4-47C4-A52E-8976EB53F4B3}"/>
          </ac:grpSpMkLst>
        </pc:grpChg>
        <pc:grpChg chg="add mod">
          <ac:chgData name="Eric Lunnin (Kforce)" userId="39584a29-d273-41cd-a0f9-2fd8cc174408" providerId="ADAL" clId="{D0B36464-132C-4214-BF99-BB14A28367FE}" dt="2017-06-23T15:12:42.623" v="1658" actId="0"/>
          <ac:grpSpMkLst>
            <pc:docMk/>
            <pc:sldMk cId="2338248980" sldId="358"/>
            <ac:grpSpMk id="2220" creationId="{C1D805BD-2D8E-4F3E-A560-6A862CFFBD09}"/>
          </ac:grpSpMkLst>
        </pc:grpChg>
        <pc:grpChg chg="del mod">
          <ac:chgData name="Eric Lunnin (Kforce)" userId="39584a29-d273-41cd-a0f9-2fd8cc174408" providerId="ADAL" clId="{D0B36464-132C-4214-BF99-BB14A28367FE}" dt="2017-06-23T00:26:35.418" v="469" actId="0"/>
          <ac:grpSpMkLst>
            <pc:docMk/>
            <pc:sldMk cId="2338248980" sldId="358"/>
            <ac:grpSpMk id="8" creationId="{02B66FB2-EC06-4396-8678-3F62DC099EAD}"/>
          </ac:grpSpMkLst>
        </pc:grpChg>
        <pc:grpChg chg="add del mod">
          <ac:chgData name="Eric Lunnin (Kforce)" userId="39584a29-d273-41cd-a0f9-2fd8cc174408" providerId="ADAL" clId="{D0B36464-132C-4214-BF99-BB14A28367FE}" dt="2017-06-23T14:16:09.706" v="744" actId="0"/>
          <ac:grpSpMkLst>
            <pc:docMk/>
            <pc:sldMk cId="2338248980" sldId="358"/>
            <ac:grpSpMk id="2227" creationId="{D344E27A-22A5-4B42-8314-37912F344071}"/>
          </ac:grpSpMkLst>
        </pc:grpChg>
        <pc:grpChg chg="mod ord topLvl">
          <ac:chgData name="Eric Lunnin (Kforce)" userId="39584a29-d273-41cd-a0f9-2fd8cc174408" providerId="ADAL" clId="{D0B36464-132C-4214-BF99-BB14A28367FE}" dt="2017-06-23T16:20:45.007" v="2624" actId="0"/>
          <ac:grpSpMkLst>
            <pc:docMk/>
            <pc:sldMk cId="2338248980" sldId="358"/>
            <ac:grpSpMk id="13" creationId="{00000000-0000-0000-0000-000000000000}"/>
          </ac:grpSpMkLst>
        </pc:grpChg>
        <pc:grpChg chg="add mod topLvl">
          <ac:chgData name="Eric Lunnin (Kforce)" userId="39584a29-d273-41cd-a0f9-2fd8cc174408" providerId="ADAL" clId="{D0B36464-132C-4214-BF99-BB14A28367FE}" dt="2017-06-23T14:41:52.886" v="1213" actId="0"/>
          <ac:grpSpMkLst>
            <pc:docMk/>
            <pc:sldMk cId="2338248980" sldId="358"/>
            <ac:grpSpMk id="2210" creationId="{F54EEA46-2E25-4CA6-9A36-3918051CA50F}"/>
          </ac:grpSpMkLst>
        </pc:grpChg>
        <pc:grpChg chg="add mod">
          <ac:chgData name="Eric Lunnin (Kforce)" userId="39584a29-d273-41cd-a0f9-2fd8cc174408" providerId="ADAL" clId="{D0B36464-132C-4214-BF99-BB14A28367FE}" dt="2017-06-23T15:38:26.672" v="2157" actId="0"/>
          <ac:grpSpMkLst>
            <pc:docMk/>
            <pc:sldMk cId="2338248980" sldId="358"/>
            <ac:grpSpMk id="2211" creationId="{E0A2B439-E73E-4EAD-93F9-C541D05153B3}"/>
          </ac:grpSpMkLst>
        </pc:grpChg>
        <pc:grpChg chg="add mod">
          <ac:chgData name="Eric Lunnin (Kforce)" userId="39584a29-d273-41cd-a0f9-2fd8cc174408" providerId="ADAL" clId="{D0B36464-132C-4214-BF99-BB14A28367FE}" dt="2017-06-23T15:12:42.623" v="1658" actId="0"/>
          <ac:grpSpMkLst>
            <pc:docMk/>
            <pc:sldMk cId="2338248980" sldId="358"/>
            <ac:grpSpMk id="2213" creationId="{B637A5E6-4CA0-46C2-A9AD-1453FC0A0166}"/>
          </ac:grpSpMkLst>
        </pc:grpChg>
        <pc:grpChg chg="add mod">
          <ac:chgData name="Eric Lunnin (Kforce)" userId="39584a29-d273-41cd-a0f9-2fd8cc174408" providerId="ADAL" clId="{D0B36464-132C-4214-BF99-BB14A28367FE}" dt="2017-06-23T14:41:24.206" v="1212" actId="0"/>
          <ac:grpSpMkLst>
            <pc:docMk/>
            <pc:sldMk cId="2338248980" sldId="358"/>
            <ac:grpSpMk id="873" creationId="{08EBACF0-B3DA-4ADD-BCE7-FF64757452EF}"/>
          </ac:grpSpMkLst>
        </pc:grpChg>
        <pc:grpChg chg="add mod">
          <ac:chgData name="Eric Lunnin (Kforce)" userId="39584a29-d273-41cd-a0f9-2fd8cc174408" providerId="ADAL" clId="{D0B36464-132C-4214-BF99-BB14A28367FE}" dt="2017-06-23T15:59:11.944" v="2542" actId="1035"/>
          <ac:grpSpMkLst>
            <pc:docMk/>
            <pc:sldMk cId="2338248980" sldId="358"/>
            <ac:grpSpMk id="917" creationId="{CA524D32-DE0E-4584-95EF-F9AB578507B6}"/>
          </ac:grpSpMkLst>
        </pc:grpChg>
        <pc:grpChg chg="mod ord">
          <ac:chgData name="Eric Lunnin (Kforce)" userId="39584a29-d273-41cd-a0f9-2fd8cc174408" providerId="ADAL" clId="{D0B36464-132C-4214-BF99-BB14A28367FE}" dt="2017-06-23T15:36:07.303" v="2069" actId="0"/>
          <ac:grpSpMkLst>
            <pc:docMk/>
            <pc:sldMk cId="2338248980" sldId="358"/>
            <ac:grpSpMk id="19" creationId="{00000000-0000-0000-0000-000000000000}"/>
          </ac:grpSpMkLst>
        </pc:grpChg>
        <pc:grpChg chg="add del mod topLvl">
          <ac:chgData name="Eric Lunnin (Kforce)" userId="39584a29-d273-41cd-a0f9-2fd8cc174408" providerId="ADAL" clId="{D0B36464-132C-4214-BF99-BB14A28367FE}" dt="2017-06-23T16:20:51.860" v="2625" actId="0"/>
          <ac:grpSpMkLst>
            <pc:docMk/>
            <pc:sldMk cId="2338248980" sldId="358"/>
            <ac:grpSpMk id="2218" creationId="{80591F70-6E69-47A7-9740-4F28A527CD69}"/>
          </ac:grpSpMkLst>
        </pc:grpChg>
        <pc:grpChg chg="add del mod">
          <ac:chgData name="Eric Lunnin (Kforce)" userId="39584a29-d273-41cd-a0f9-2fd8cc174408" providerId="ADAL" clId="{D0B36464-132C-4214-BF99-BB14A28367FE}" dt="2017-06-23T14:42:39.485" v="1237" actId="0"/>
          <ac:grpSpMkLst>
            <pc:docMk/>
            <pc:sldMk cId="2338248980" sldId="358"/>
            <ac:grpSpMk id="2232" creationId="{5DA90B82-1708-474E-84B5-F9B07FF72933}"/>
          </ac:grpSpMkLst>
        </pc:grpChg>
        <pc:grpChg chg="del mod topLvl">
          <ac:chgData name="Eric Lunnin (Kforce)" userId="39584a29-d273-41cd-a0f9-2fd8cc174408" providerId="ADAL" clId="{D0B36464-132C-4214-BF99-BB14A28367FE}" dt="2017-06-23T00:26:37.739" v="470" actId="0"/>
          <ac:grpSpMkLst>
            <pc:docMk/>
            <pc:sldMk cId="2338248980" sldId="358"/>
            <ac:grpSpMk id="539" creationId="{B3C27604-F009-43A8-85DB-8345611B4EE8}"/>
          </ac:grpSpMkLst>
        </pc:grpChg>
        <pc:grpChg chg="add mod topLvl">
          <ac:chgData name="Eric Lunnin (Kforce)" userId="39584a29-d273-41cd-a0f9-2fd8cc174408" providerId="ADAL" clId="{D0B36464-132C-4214-BF99-BB14A28367FE}" dt="2017-06-23T15:38:05.402" v="2152" actId="0"/>
          <ac:grpSpMkLst>
            <pc:docMk/>
            <pc:sldMk cId="2338248980" sldId="358"/>
            <ac:grpSpMk id="2212" creationId="{CD7B1FFF-E987-48C0-979D-92C4E3FBE47A}"/>
          </ac:grpSpMkLst>
        </pc:grpChg>
        <pc:grpChg chg="add mod">
          <ac:chgData name="Eric Lunnin (Kforce)" userId="39584a29-d273-41cd-a0f9-2fd8cc174408" providerId="ADAL" clId="{D0B36464-132C-4214-BF99-BB14A28367FE}" dt="2017-06-23T15:38:05.402" v="2152" actId="0"/>
          <ac:grpSpMkLst>
            <pc:docMk/>
            <pc:sldMk cId="2338248980" sldId="358"/>
            <ac:grpSpMk id="903" creationId="{335EAEB5-53CA-4813-B507-48674B674C47}"/>
          </ac:grpSpMkLst>
        </pc:grpChg>
        <pc:picChg chg="mod topLvl">
          <ac:chgData name="Eric Lunnin (Kforce)" userId="39584a29-d273-41cd-a0f9-2fd8cc174408" providerId="ADAL" clId="{D0B36464-132C-4214-BF99-BB14A28367FE}" dt="2017-06-23T00:26:43.744" v="471" actId="0"/>
          <ac:picMkLst>
            <pc:docMk/>
            <pc:sldMk cId="2338248980" sldId="358"/>
            <ac:picMk id="2122" creationId="{38C4FD6B-B530-4870-BE7D-7C7F6882DA78}"/>
          </ac:picMkLst>
        </pc:picChg>
        <pc:picChg chg="mod topLvl">
          <ac:chgData name="Eric Lunnin (Kforce)" userId="39584a29-d273-41cd-a0f9-2fd8cc174408" providerId="ADAL" clId="{D0B36464-132C-4214-BF99-BB14A28367FE}" dt="2017-06-23T00:26:43.744" v="471" actId="0"/>
          <ac:picMkLst>
            <pc:docMk/>
            <pc:sldMk cId="2338248980" sldId="358"/>
            <ac:picMk id="2177" creationId="{0A4110B6-3CD0-4A50-A304-E824DF26826A}"/>
          </ac:picMkLst>
        </pc:picChg>
        <pc:picChg chg="mod topLvl">
          <ac:chgData name="Eric Lunnin (Kforce)" userId="39584a29-d273-41cd-a0f9-2fd8cc174408" providerId="ADAL" clId="{D0B36464-132C-4214-BF99-BB14A28367FE}" dt="2017-06-23T00:26:43.744" v="471" actId="0"/>
          <ac:picMkLst>
            <pc:docMk/>
            <pc:sldMk cId="2338248980" sldId="358"/>
            <ac:picMk id="2171" creationId="{B7FC563D-4FB6-4983-B51C-5ECC0EA12D1B}"/>
          </ac:picMkLst>
        </pc:picChg>
        <pc:picChg chg="mod topLvl">
          <ac:chgData name="Eric Lunnin (Kforce)" userId="39584a29-d273-41cd-a0f9-2fd8cc174408" providerId="ADAL" clId="{D0B36464-132C-4214-BF99-BB14A28367FE}" dt="2017-06-23T00:26:43.744" v="471" actId="0"/>
          <ac:picMkLst>
            <pc:docMk/>
            <pc:sldMk cId="2338248980" sldId="358"/>
            <ac:picMk id="2120" creationId="{6B9E0BC5-CA6A-4E00-A101-1DD676D21A4A}"/>
          </ac:picMkLst>
        </pc:picChg>
        <pc:picChg chg="mod topLvl">
          <ac:chgData name="Eric Lunnin (Kforce)" userId="39584a29-d273-41cd-a0f9-2fd8cc174408" providerId="ADAL" clId="{D0B36464-132C-4214-BF99-BB14A28367FE}" dt="2017-06-23T00:26:43.744" v="471" actId="0"/>
          <ac:picMkLst>
            <pc:docMk/>
            <pc:sldMk cId="2338248980" sldId="358"/>
            <ac:picMk id="2116" creationId="{522DA8A2-CD81-4170-B31F-40DC5D3B86DF}"/>
          </ac:picMkLst>
        </pc:picChg>
        <pc:picChg chg="mod topLvl">
          <ac:chgData name="Eric Lunnin (Kforce)" userId="39584a29-d273-41cd-a0f9-2fd8cc174408" providerId="ADAL" clId="{D0B36464-132C-4214-BF99-BB14A28367FE}" dt="2017-06-23T00:26:43.744" v="471" actId="0"/>
          <ac:picMkLst>
            <pc:docMk/>
            <pc:sldMk cId="2338248980" sldId="358"/>
            <ac:picMk id="2175" creationId="{F60AF09F-9AA8-4724-93FA-58C16713A333}"/>
          </ac:picMkLst>
        </pc:picChg>
        <pc:picChg chg="mod topLvl">
          <ac:chgData name="Eric Lunnin (Kforce)" userId="39584a29-d273-41cd-a0f9-2fd8cc174408" providerId="ADAL" clId="{D0B36464-132C-4214-BF99-BB14A28367FE}" dt="2017-06-23T00:26:43.744" v="471" actId="0"/>
          <ac:picMkLst>
            <pc:docMk/>
            <pc:sldMk cId="2338248980" sldId="358"/>
            <ac:picMk id="2110" creationId="{DE5C5598-1D1C-430E-AE42-2343722C424D}"/>
          </ac:picMkLst>
        </pc:picChg>
        <pc:picChg chg="mod topLvl">
          <ac:chgData name="Eric Lunnin (Kforce)" userId="39584a29-d273-41cd-a0f9-2fd8cc174408" providerId="ADAL" clId="{D0B36464-132C-4214-BF99-BB14A28367FE}" dt="2017-06-23T00:26:43.744" v="471" actId="0"/>
          <ac:picMkLst>
            <pc:docMk/>
            <pc:sldMk cId="2338248980" sldId="358"/>
            <ac:picMk id="2185" creationId="{B5125846-D74D-4A11-93EF-3C84D6F04156}"/>
          </ac:picMkLst>
        </pc:picChg>
        <pc:picChg chg="mod topLvl">
          <ac:chgData name="Eric Lunnin (Kforce)" userId="39584a29-d273-41cd-a0f9-2fd8cc174408" providerId="ADAL" clId="{D0B36464-132C-4214-BF99-BB14A28367FE}" dt="2017-06-23T00:26:43.744" v="471" actId="0"/>
          <ac:picMkLst>
            <pc:docMk/>
            <pc:sldMk cId="2338248980" sldId="358"/>
            <ac:picMk id="2181" creationId="{9D9D7858-5829-4558-ADB9-234DE747347B}"/>
          </ac:picMkLst>
        </pc:picChg>
        <pc:picChg chg="mod topLvl">
          <ac:chgData name="Eric Lunnin (Kforce)" userId="39584a29-d273-41cd-a0f9-2fd8cc174408" providerId="ADAL" clId="{D0B36464-132C-4214-BF99-BB14A28367FE}" dt="2017-06-23T00:26:43.744" v="471" actId="0"/>
          <ac:picMkLst>
            <pc:docMk/>
            <pc:sldMk cId="2338248980" sldId="358"/>
            <ac:picMk id="2112" creationId="{1B835D2B-C7C0-4159-ADC3-7F4B25A055B4}"/>
          </ac:picMkLst>
        </pc:picChg>
        <pc:picChg chg="mod topLvl">
          <ac:chgData name="Eric Lunnin (Kforce)" userId="39584a29-d273-41cd-a0f9-2fd8cc174408" providerId="ADAL" clId="{D0B36464-132C-4214-BF99-BB14A28367FE}" dt="2017-06-23T00:26:43.744" v="471" actId="0"/>
          <ac:picMkLst>
            <pc:docMk/>
            <pc:sldMk cId="2338248980" sldId="358"/>
            <ac:picMk id="2124" creationId="{3445C92F-C602-430F-840C-7106675689E6}"/>
          </ac:picMkLst>
        </pc:picChg>
        <pc:picChg chg="mod topLvl">
          <ac:chgData name="Eric Lunnin (Kforce)" userId="39584a29-d273-41cd-a0f9-2fd8cc174408" providerId="ADAL" clId="{D0B36464-132C-4214-BF99-BB14A28367FE}" dt="2017-06-23T00:26:43.744" v="471" actId="0"/>
          <ac:picMkLst>
            <pc:docMk/>
            <pc:sldMk cId="2338248980" sldId="358"/>
            <ac:picMk id="2183" creationId="{AB577209-758B-478B-944D-F8EC9853B379}"/>
          </ac:picMkLst>
        </pc:picChg>
        <pc:picChg chg="mod topLvl">
          <ac:chgData name="Eric Lunnin (Kforce)" userId="39584a29-d273-41cd-a0f9-2fd8cc174408" providerId="ADAL" clId="{D0B36464-132C-4214-BF99-BB14A28367FE}" dt="2017-06-23T00:26:43.744" v="471" actId="0"/>
          <ac:picMkLst>
            <pc:docMk/>
            <pc:sldMk cId="2338248980" sldId="358"/>
            <ac:picMk id="2114" creationId="{3A0C4AD9-CA05-445B-A150-86B057B1A6EE}"/>
          </ac:picMkLst>
        </pc:picChg>
        <pc:picChg chg="add del mod ord">
          <ac:chgData name="Eric Lunnin (Kforce)" userId="39584a29-d273-41cd-a0f9-2fd8cc174408" providerId="ADAL" clId="{D0B36464-132C-4214-BF99-BB14A28367FE}" dt="2017-06-23T00:26:34.095" v="468" actId="0"/>
          <ac:picMkLst>
            <pc:docMk/>
            <pc:sldMk cId="2338248980" sldId="358"/>
            <ac:picMk id="6" creationId="{D4ED5505-59D5-438C-830E-E1B42E9F4F77}"/>
          </ac:picMkLst>
        </pc:picChg>
        <pc:picChg chg="mod topLvl">
          <ac:chgData name="Eric Lunnin (Kforce)" userId="39584a29-d273-41cd-a0f9-2fd8cc174408" providerId="ADAL" clId="{D0B36464-132C-4214-BF99-BB14A28367FE}" dt="2017-06-23T00:26:43.744" v="471" actId="0"/>
          <ac:picMkLst>
            <pc:docMk/>
            <pc:sldMk cId="2338248980" sldId="358"/>
            <ac:picMk id="2179" creationId="{D64B00E2-440E-48AD-91CC-696171A5B740}"/>
          </ac:picMkLst>
        </pc:picChg>
        <pc:picChg chg="mod topLvl">
          <ac:chgData name="Eric Lunnin (Kforce)" userId="39584a29-d273-41cd-a0f9-2fd8cc174408" providerId="ADAL" clId="{D0B36464-132C-4214-BF99-BB14A28367FE}" dt="2017-06-23T00:26:43.744" v="471" actId="0"/>
          <ac:picMkLst>
            <pc:docMk/>
            <pc:sldMk cId="2338248980" sldId="358"/>
            <ac:picMk id="2173" creationId="{5BE54B99-E716-46FE-9A36-0574A3DAE295}"/>
          </ac:picMkLst>
        </pc:picChg>
        <pc:picChg chg="mod topLvl">
          <ac:chgData name="Eric Lunnin (Kforce)" userId="39584a29-d273-41cd-a0f9-2fd8cc174408" providerId="ADAL" clId="{D0B36464-132C-4214-BF99-BB14A28367FE}" dt="2017-06-23T00:26:43.744" v="471" actId="0"/>
          <ac:picMkLst>
            <pc:docMk/>
            <pc:sldMk cId="2338248980" sldId="358"/>
            <ac:picMk id="2118" creationId="{8B9B34EC-81C1-46FD-9DE1-8A488CAD4907}"/>
          </ac:picMkLst>
        </pc:picChg>
        <pc:cxnChg chg="add mod topLvl">
          <ac:chgData name="Eric Lunnin (Kforce)" userId="39584a29-d273-41cd-a0f9-2fd8cc174408" providerId="ADAL" clId="{D0B36464-132C-4214-BF99-BB14A28367FE}" dt="2017-06-23T15:25:36.066" v="1862" actId="0"/>
          <ac:cxnSpMkLst>
            <pc:docMk/>
            <pc:sldMk cId="2338248980" sldId="358"/>
            <ac:cxnSpMk id="886" creationId="{40A7DB73-DC26-4F82-9967-A16872E2F5C7}"/>
          </ac:cxnSpMkLst>
        </pc:cxnChg>
        <pc:cxnChg chg="del">
          <ac:chgData name="Eric Lunnin (Kforce)" userId="39584a29-d273-41cd-a0f9-2fd8cc174408" providerId="ADAL" clId="{D0B36464-132C-4214-BF99-BB14A28367FE}" dt="2017-06-23T00:21:06.131" v="395" actId="478"/>
          <ac:cxnSpMkLst>
            <pc:docMk/>
            <pc:sldMk cId="2338248980" sldId="358"/>
            <ac:cxnSpMk id="540" creationId="{00000000-0000-0000-0000-000000000000}"/>
          </ac:cxnSpMkLst>
        </pc:cxnChg>
        <pc:cxnChg chg="add mod topLvl">
          <ac:chgData name="Eric Lunnin (Kforce)" userId="39584a29-d273-41cd-a0f9-2fd8cc174408" providerId="ADAL" clId="{D0B36464-132C-4214-BF99-BB14A28367FE}" dt="2017-06-23T15:25:36.066" v="1862" actId="0"/>
          <ac:cxnSpMkLst>
            <pc:docMk/>
            <pc:sldMk cId="2338248980" sldId="358"/>
            <ac:cxnSpMk id="920" creationId="{CDE23617-4130-46F6-8836-8EA376D24FA6}"/>
          </ac:cxnSpMkLst>
        </pc:cxnChg>
        <pc:cxnChg chg="add del mod">
          <ac:chgData name="Eric Lunnin (Kforce)" userId="39584a29-d273-41cd-a0f9-2fd8cc174408" providerId="ADAL" clId="{D0B36464-132C-4214-BF99-BB14A28367FE}" dt="2017-06-23T15:15:04.719" v="1672" actId="0"/>
          <ac:cxnSpMkLst>
            <pc:docMk/>
            <pc:sldMk cId="2338248980" sldId="358"/>
            <ac:cxnSpMk id="868" creationId="{FD0300F3-8566-4336-B590-F55B9357B467}"/>
          </ac:cxnSpMkLst>
        </pc:cxnChg>
        <pc:cxnChg chg="add del mod">
          <ac:chgData name="Eric Lunnin (Kforce)" userId="39584a29-d273-41cd-a0f9-2fd8cc174408" providerId="ADAL" clId="{D0B36464-132C-4214-BF99-BB14A28367FE}" dt="2017-06-23T15:13:10.681" v="1661" actId="0"/>
          <ac:cxnSpMkLst>
            <pc:docMk/>
            <pc:sldMk cId="2338248980" sldId="358"/>
            <ac:cxnSpMk id="2238" creationId="{838E6FF7-25AF-4B7A-9CFD-82C22E4975B0}"/>
          </ac:cxnSpMkLst>
        </pc:cxnChg>
        <pc:cxnChg chg="add mod">
          <ac:chgData name="Eric Lunnin (Kforce)" userId="39584a29-d273-41cd-a0f9-2fd8cc174408" providerId="ADAL" clId="{D0B36464-132C-4214-BF99-BB14A28367FE}" dt="2017-06-23T16:21:08.741" v="2643" actId="1035"/>
          <ac:cxnSpMkLst>
            <pc:docMk/>
            <pc:sldMk cId="2338248980" sldId="358"/>
            <ac:cxnSpMk id="958" creationId="{E513C596-8280-4856-B307-3A1EB275A890}"/>
          </ac:cxnSpMkLst>
        </pc:cxnChg>
        <pc:cxnChg chg="add mod">
          <ac:chgData name="Eric Lunnin (Kforce)" userId="39584a29-d273-41cd-a0f9-2fd8cc174408" providerId="ADAL" clId="{D0B36464-132C-4214-BF99-BB14A28367FE}" dt="2017-06-23T16:35:33.753" v="2766" actId="1038"/>
          <ac:cxnSpMkLst>
            <pc:docMk/>
            <pc:sldMk cId="2338248980" sldId="358"/>
            <ac:cxnSpMk id="914" creationId="{D9744336-B27D-49FD-8CAD-C79DC5DBA77E}"/>
          </ac:cxnSpMkLst>
        </pc:cxnChg>
        <pc:cxnChg chg="add mod">
          <ac:chgData name="Eric Lunnin (Kforce)" userId="39584a29-d273-41cd-a0f9-2fd8cc174408" providerId="ADAL" clId="{D0B36464-132C-4214-BF99-BB14A28367FE}" dt="2017-06-23T15:55:28.637" v="2428" actId="208"/>
          <ac:cxnSpMkLst>
            <pc:docMk/>
            <pc:sldMk cId="2338248980" sldId="358"/>
            <ac:cxnSpMk id="956" creationId="{5E917AFA-557D-49CD-9034-533CE02C56C0}"/>
          </ac:cxnSpMkLst>
        </pc:cxnChg>
        <pc:cxnChg chg="del">
          <ac:chgData name="Eric Lunnin (Kforce)" userId="39584a29-d273-41cd-a0f9-2fd8cc174408" providerId="ADAL" clId="{D0B36464-132C-4214-BF99-BB14A28367FE}" dt="2017-06-23T00:21:06.131" v="395" actId="478"/>
          <ac:cxnSpMkLst>
            <pc:docMk/>
            <pc:sldMk cId="2338248980" sldId="358"/>
            <ac:cxnSpMk id="4" creationId="{00000000-0000-0000-0000-000000000000}"/>
          </ac:cxnSpMkLst>
        </pc:cxnChg>
        <pc:cxnChg chg="add mod topLvl">
          <ac:chgData name="Eric Lunnin (Kforce)" userId="39584a29-d273-41cd-a0f9-2fd8cc174408" providerId="ADAL" clId="{D0B36464-132C-4214-BF99-BB14A28367FE}" dt="2017-06-23T15:25:36.066" v="1862" actId="0"/>
          <ac:cxnSpMkLst>
            <pc:docMk/>
            <pc:sldMk cId="2338248980" sldId="358"/>
            <ac:cxnSpMk id="870" creationId="{6C24B403-8A53-4619-A884-4C41FAFDB814}"/>
          </ac:cxnSpMkLst>
        </pc:cxnChg>
        <pc:cxnChg chg="add del mod">
          <ac:chgData name="Eric Lunnin (Kforce)" userId="39584a29-d273-41cd-a0f9-2fd8cc174408" providerId="ADAL" clId="{D0B36464-132C-4214-BF99-BB14A28367FE}" dt="2017-06-23T15:14:54.729" v="1670" actId="0"/>
          <ac:cxnSpMkLst>
            <pc:docMk/>
            <pc:sldMk cId="2338248980" sldId="358"/>
            <ac:cxnSpMk id="866" creationId="{4E850373-5510-43F7-BEA7-D9BC7BFA845D}"/>
          </ac:cxnSpMkLst>
        </pc:cxnChg>
        <pc:cxnChg chg="add mod">
          <ac:chgData name="Eric Lunnin (Kforce)" userId="39584a29-d273-41cd-a0f9-2fd8cc174408" providerId="ADAL" clId="{D0B36464-132C-4214-BF99-BB14A28367FE}" dt="2017-06-23T16:30:46.666" v="2696" actId="0"/>
          <ac:cxnSpMkLst>
            <pc:docMk/>
            <pc:sldMk cId="2338248980" sldId="358"/>
            <ac:cxnSpMk id="901" creationId="{5C33ABE2-9D80-4E51-AAD1-6138BBB51A90}"/>
          </ac:cxnSpMkLst>
        </pc:cxnChg>
        <pc:cxnChg chg="add mod">
          <ac:chgData name="Eric Lunnin (Kforce)" userId="39584a29-d273-41cd-a0f9-2fd8cc174408" providerId="ADAL" clId="{D0B36464-132C-4214-BF99-BB14A28367FE}" dt="2017-06-23T16:35:12.887" v="2746" actId="14100"/>
          <ac:cxnSpMkLst>
            <pc:docMk/>
            <pc:sldMk cId="2338248980" sldId="358"/>
            <ac:cxnSpMk id="925" creationId="{AD76311C-3C18-48D4-8156-A1D31EA25147}"/>
          </ac:cxnSpMkLst>
        </pc:cxnChg>
        <pc:cxnChg chg="add mod topLvl">
          <ac:chgData name="Eric Lunnin (Kforce)" userId="39584a29-d273-41cd-a0f9-2fd8cc174408" providerId="ADAL" clId="{D0B36464-132C-4214-BF99-BB14A28367FE}" dt="2017-06-23T15:25:36.066" v="1862" actId="0"/>
          <ac:cxnSpMkLst>
            <pc:docMk/>
            <pc:sldMk cId="2338248980" sldId="358"/>
            <ac:cxnSpMk id="864" creationId="{40E8BC71-F052-4FA1-A7A7-FC5DAD345F62}"/>
          </ac:cxnSpMkLst>
        </pc:cxnChg>
        <pc:cxnChg chg="add mod">
          <ac:chgData name="Eric Lunnin (Kforce)" userId="39584a29-d273-41cd-a0f9-2fd8cc174408" providerId="ADAL" clId="{D0B36464-132C-4214-BF99-BB14A28367FE}" dt="2017-06-23T16:31:01.046" v="2697" actId="108"/>
          <ac:cxnSpMkLst>
            <pc:docMk/>
            <pc:sldMk cId="2338248980" sldId="358"/>
            <ac:cxnSpMk id="964" creationId="{F7CED82E-B123-4B05-BC35-875C906C1874}"/>
          </ac:cxnSpMkLst>
        </pc:cxnChg>
        <pc:cxnChg chg="del">
          <ac:chgData name="Eric Lunnin (Kforce)" userId="39584a29-d273-41cd-a0f9-2fd8cc174408" providerId="ADAL" clId="{D0B36464-132C-4214-BF99-BB14A28367FE}" dt="2017-06-23T00:21:06.131" v="395" actId="478"/>
          <ac:cxnSpMkLst>
            <pc:docMk/>
            <pc:sldMk cId="2338248980" sldId="358"/>
            <ac:cxnSpMk id="7" creationId="{00000000-0000-0000-0000-000000000000}"/>
          </ac:cxnSpMkLst>
        </pc:cxnChg>
        <pc:cxnChg chg="del">
          <ac:chgData name="Eric Lunnin (Kforce)" userId="39584a29-d273-41cd-a0f9-2fd8cc174408" providerId="ADAL" clId="{D0B36464-132C-4214-BF99-BB14A28367FE}" dt="2017-06-23T00:21:06.131" v="395" actId="478"/>
          <ac:cxnSpMkLst>
            <pc:docMk/>
            <pc:sldMk cId="2338248980" sldId="358"/>
            <ac:cxnSpMk id="5" creationId="{00000000-0000-0000-0000-000000000000}"/>
          </ac:cxnSpMkLst>
        </pc:cxnChg>
        <pc:cxnChg chg="add mod topLvl">
          <ac:chgData name="Eric Lunnin (Kforce)" userId="39584a29-d273-41cd-a0f9-2fd8cc174408" providerId="ADAL" clId="{D0B36464-132C-4214-BF99-BB14A28367FE}" dt="2017-06-23T15:25:36.066" v="1862" actId="0"/>
          <ac:cxnSpMkLst>
            <pc:docMk/>
            <pc:sldMk cId="2338248980" sldId="358"/>
            <ac:cxnSpMk id="919" creationId="{5AF7BA35-A3E6-4B50-904F-95E667952EF6}"/>
          </ac:cxnSpMkLst>
        </pc:cxnChg>
        <pc:cxnChg chg="add mod">
          <ac:chgData name="Eric Lunnin (Kforce)" userId="39584a29-d273-41cd-a0f9-2fd8cc174408" providerId="ADAL" clId="{D0B36464-132C-4214-BF99-BB14A28367FE}" dt="2017-06-23T15:54:54.702" v="2424" actId="692"/>
          <ac:cxnSpMkLst>
            <pc:docMk/>
            <pc:sldMk cId="2338248980" sldId="358"/>
            <ac:cxnSpMk id="954" creationId="{8DC237AA-9774-4E7C-A8AA-A89F1CC8771F}"/>
          </ac:cxnSpMkLst>
        </pc:cxnChg>
        <pc:cxnChg chg="add del mod">
          <ac:chgData name="Eric Lunnin (Kforce)" userId="39584a29-d273-41cd-a0f9-2fd8cc174408" providerId="ADAL" clId="{D0B36464-132C-4214-BF99-BB14A28367FE}" dt="2017-06-23T15:40:54.728" v="2256" actId="0"/>
          <ac:cxnSpMkLst>
            <pc:docMk/>
            <pc:sldMk cId="2338248980" sldId="358"/>
            <ac:cxnSpMk id="912" creationId="{BC67E315-8816-4212-8EEC-60732EE5A159}"/>
          </ac:cxnSpMkLst>
        </pc:cxnChg>
        <pc:cxnChg chg="add mod">
          <ac:chgData name="Eric Lunnin (Kforce)" userId="39584a29-d273-41cd-a0f9-2fd8cc174408" providerId="ADAL" clId="{D0B36464-132C-4214-BF99-BB14A28367FE}" dt="2017-06-23T16:32:41.435" v="2742" actId="692"/>
          <ac:cxnSpMkLst>
            <pc:docMk/>
            <pc:sldMk cId="2338248980" sldId="358"/>
            <ac:cxnSpMk id="965" creationId="{125396A5-CABB-4929-9F16-0F7F43751BB3}"/>
          </ac:cxnSpMkLst>
        </pc:cxnChg>
        <pc:cxnChg chg="add mod">
          <ac:chgData name="Eric Lunnin (Kforce)" userId="39584a29-d273-41cd-a0f9-2fd8cc174408" providerId="ADAL" clId="{D0B36464-132C-4214-BF99-BB14A28367FE}" dt="2017-06-23T15:38:33.814" v="2161" actId="1035"/>
          <ac:cxnSpMkLst>
            <pc:docMk/>
            <pc:sldMk cId="2338248980" sldId="358"/>
            <ac:cxnSpMk id="936" creationId="{A387CBCB-7F27-47DE-A905-9113BEF93A78}"/>
          </ac:cxnSpMkLst>
        </pc:cxnChg>
      </pc:sldChg>
      <pc:sldChg chg="del">
        <pc:chgData name="Eric Lunnin (Kforce)" userId="39584a29-d273-41cd-a0f9-2fd8cc174408" providerId="ADAL" clId="{D0B36464-132C-4214-BF99-BB14A28367FE}" dt="2017-06-22T12:37:42.506" v="2" actId="2696"/>
        <pc:sldMkLst>
          <pc:docMk/>
          <pc:sldMk cId="1846667019" sldId="359"/>
        </pc:sldMkLst>
      </pc:sldChg>
      <pc:sldMasterChg chg="modSldLayout">
        <pc:chgData name="Eric Lunnin (Kforce)" userId="39584a29-d273-41cd-a0f9-2fd8cc174408" providerId="ADAL" clId="{D0B36464-132C-4214-BF99-BB14A28367FE}" dt="2017-06-23T17:49:34.222" v="2885" actId="0"/>
        <pc:sldMasterMkLst>
          <pc:docMk/>
          <pc:sldMasterMk cId="4275354062" sldId="2147483660"/>
        </pc:sldMasterMkLst>
        <pc:sldLayoutChg chg="modSp">
          <pc:sldLayoutMkLst>
            <pc:docMk/>
            <pc:sldMasterMk cId="4275354062" sldId="2147483660"/>
            <pc:sldLayoutMk cId="1927721364" sldId="2147483661"/>
          </pc:sldLayoutMkLst>
          <pc:spChg chg="mod">
            <ac:spMkLst>
              <pc:docMk/>
              <pc:sldMasterMk cId="4275354062" sldId="2147483660"/>
              <pc:sldLayoutMk cId="1927721364" sldId="2147483661"/>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6/29/2017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1123036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331422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249170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12</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15</a:t>
            </a:fld>
            <a:endParaRPr lang="en-US" dirty="0"/>
          </a:p>
        </p:txBody>
      </p:sp>
    </p:spTree>
    <p:extLst>
      <p:ext uri="{BB962C8B-B14F-4D97-AF65-F5344CB8AC3E}">
        <p14:creationId xmlns:p14="http://schemas.microsoft.com/office/powerpoint/2010/main" val="2318419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17</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65847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31787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49864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68791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247399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337254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362386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70000" r="-25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5577839"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5576893"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5576893"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a:cxnSpLocks/>
          </p:cNvCxnSpPr>
          <p:nvPr userDrawn="1"/>
        </p:nvCxnSpPr>
        <p:spPr>
          <a:xfrm>
            <a:off x="5776470" y="4872330"/>
            <a:ext cx="5327035"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261606" y="260811"/>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2679"/>
            <a:ext cx="12234672" cy="6866012"/>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5"/>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1" r:id="rId21"/>
    <p:sldLayoutId id="2147483682" r:id="rId22"/>
    <p:sldLayoutId id="2147483683" r:id="rId23"/>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Energy Resource Optimization</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0" name="Freeform 5">
            <a:extLst>
              <a:ext uri="{FF2B5EF4-FFF2-40B4-BE49-F238E27FC236}">
                <a16:creationId xmlns:a16="http://schemas.microsoft.com/office/drawing/2014/main" id="{C58C99F3-35EA-49BF-906F-F87763AE8E1D}"/>
              </a:ext>
            </a:extLst>
          </p:cNvPr>
          <p:cNvSpPr>
            <a:spLocks noEditPoints="1"/>
          </p:cNvSpPr>
          <p:nvPr/>
        </p:nvSpPr>
        <p:spPr bwMode="auto">
          <a:xfrm>
            <a:off x="1836738" y="5567363"/>
            <a:ext cx="5626100" cy="836612"/>
          </a:xfrm>
          <a:custGeom>
            <a:avLst/>
            <a:gdLst>
              <a:gd name="T0" fmla="*/ 0 w 3544"/>
              <a:gd name="T1" fmla="*/ 232 h 527"/>
              <a:gd name="T2" fmla="*/ 40 w 3544"/>
              <a:gd name="T3" fmla="*/ 268 h 527"/>
              <a:gd name="T4" fmla="*/ 86 w 3544"/>
              <a:gd name="T5" fmla="*/ 232 h 527"/>
              <a:gd name="T6" fmla="*/ 56 w 3544"/>
              <a:gd name="T7" fmla="*/ 268 h 527"/>
              <a:gd name="T8" fmla="*/ 102 w 3544"/>
              <a:gd name="T9" fmla="*/ 268 h 527"/>
              <a:gd name="T10" fmla="*/ 86 w 3544"/>
              <a:gd name="T11" fmla="*/ 232 h 527"/>
              <a:gd name="T12" fmla="*/ 1450 w 3544"/>
              <a:gd name="T13" fmla="*/ 0 h 527"/>
              <a:gd name="T14" fmla="*/ 1412 w 3544"/>
              <a:gd name="T15" fmla="*/ 158 h 527"/>
              <a:gd name="T16" fmla="*/ 1408 w 3544"/>
              <a:gd name="T17" fmla="*/ 114 h 527"/>
              <a:gd name="T18" fmla="*/ 1308 w 3544"/>
              <a:gd name="T19" fmla="*/ 158 h 527"/>
              <a:gd name="T20" fmla="*/ 1280 w 3544"/>
              <a:gd name="T21" fmla="*/ 158 h 527"/>
              <a:gd name="T22" fmla="*/ 1160 w 3544"/>
              <a:gd name="T23" fmla="*/ 58 h 527"/>
              <a:gd name="T24" fmla="*/ 1160 w 3544"/>
              <a:gd name="T25" fmla="*/ 292 h 527"/>
              <a:gd name="T26" fmla="*/ 1056 w 3544"/>
              <a:gd name="T27" fmla="*/ 288 h 527"/>
              <a:gd name="T28" fmla="*/ 908 w 3544"/>
              <a:gd name="T29" fmla="*/ 240 h 527"/>
              <a:gd name="T30" fmla="*/ 770 w 3544"/>
              <a:gd name="T31" fmla="*/ 312 h 527"/>
              <a:gd name="T32" fmla="*/ 670 w 3544"/>
              <a:gd name="T33" fmla="*/ 410 h 527"/>
              <a:gd name="T34" fmla="*/ 484 w 3544"/>
              <a:gd name="T35" fmla="*/ 260 h 527"/>
              <a:gd name="T36" fmla="*/ 328 w 3544"/>
              <a:gd name="T37" fmla="*/ 196 h 527"/>
              <a:gd name="T38" fmla="*/ 356 w 3544"/>
              <a:gd name="T39" fmla="*/ 268 h 527"/>
              <a:gd name="T40" fmla="*/ 356 w 3544"/>
              <a:gd name="T41" fmla="*/ 527 h 527"/>
              <a:gd name="T42" fmla="*/ 3544 w 3544"/>
              <a:gd name="T43" fmla="*/ 410 h 527"/>
              <a:gd name="T44" fmla="*/ 3478 w 3544"/>
              <a:gd name="T45" fmla="*/ 260 h 527"/>
              <a:gd name="T46" fmla="*/ 3294 w 3544"/>
              <a:gd name="T47" fmla="*/ 114 h 527"/>
              <a:gd name="T48" fmla="*/ 3138 w 3544"/>
              <a:gd name="T49" fmla="*/ 322 h 527"/>
              <a:gd name="T50" fmla="*/ 2910 w 3544"/>
              <a:gd name="T51" fmla="*/ 322 h 527"/>
              <a:gd name="T52" fmla="*/ 2880 w 3544"/>
              <a:gd name="T53" fmla="*/ 268 h 527"/>
              <a:gd name="T54" fmla="*/ 2744 w 3544"/>
              <a:gd name="T55" fmla="*/ 220 h 527"/>
              <a:gd name="T56" fmla="*/ 2710 w 3544"/>
              <a:gd name="T57" fmla="*/ 268 h 527"/>
              <a:gd name="T58" fmla="*/ 2710 w 3544"/>
              <a:gd name="T59" fmla="*/ 362 h 527"/>
              <a:gd name="T60" fmla="*/ 2324 w 3544"/>
              <a:gd name="T61" fmla="*/ 463 h 527"/>
              <a:gd name="T62" fmla="*/ 2200 w 3544"/>
              <a:gd name="T63" fmla="*/ 410 h 527"/>
              <a:gd name="T64" fmla="*/ 2094 w 3544"/>
              <a:gd name="T65" fmla="*/ 260 h 527"/>
              <a:gd name="T66" fmla="*/ 1824 w 3544"/>
              <a:gd name="T67" fmla="*/ 70 h 527"/>
              <a:gd name="T68" fmla="*/ 1682 w 3544"/>
              <a:gd name="T69"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44" h="527">
                <a:moveTo>
                  <a:pt x="40" y="232"/>
                </a:moveTo>
                <a:lnTo>
                  <a:pt x="0" y="232"/>
                </a:lnTo>
                <a:lnTo>
                  <a:pt x="0" y="268"/>
                </a:lnTo>
                <a:lnTo>
                  <a:pt x="40" y="268"/>
                </a:lnTo>
                <a:lnTo>
                  <a:pt x="40" y="232"/>
                </a:lnTo>
                <a:close/>
                <a:moveTo>
                  <a:pt x="86" y="232"/>
                </a:moveTo>
                <a:lnTo>
                  <a:pt x="56" y="232"/>
                </a:lnTo>
                <a:lnTo>
                  <a:pt x="56" y="268"/>
                </a:lnTo>
                <a:lnTo>
                  <a:pt x="102" y="268"/>
                </a:lnTo>
                <a:lnTo>
                  <a:pt x="102" y="268"/>
                </a:lnTo>
                <a:lnTo>
                  <a:pt x="86" y="268"/>
                </a:lnTo>
                <a:lnTo>
                  <a:pt x="86" y="232"/>
                </a:lnTo>
                <a:close/>
                <a:moveTo>
                  <a:pt x="1682" y="0"/>
                </a:moveTo>
                <a:lnTo>
                  <a:pt x="1450" y="0"/>
                </a:lnTo>
                <a:lnTo>
                  <a:pt x="1450" y="158"/>
                </a:lnTo>
                <a:lnTo>
                  <a:pt x="1412" y="158"/>
                </a:lnTo>
                <a:lnTo>
                  <a:pt x="1408" y="158"/>
                </a:lnTo>
                <a:lnTo>
                  <a:pt x="1408" y="114"/>
                </a:lnTo>
                <a:lnTo>
                  <a:pt x="1308" y="114"/>
                </a:lnTo>
                <a:lnTo>
                  <a:pt x="1308" y="158"/>
                </a:lnTo>
                <a:lnTo>
                  <a:pt x="1284" y="158"/>
                </a:lnTo>
                <a:lnTo>
                  <a:pt x="1280" y="158"/>
                </a:lnTo>
                <a:lnTo>
                  <a:pt x="1280" y="58"/>
                </a:lnTo>
                <a:lnTo>
                  <a:pt x="1160" y="58"/>
                </a:lnTo>
                <a:lnTo>
                  <a:pt x="1160" y="288"/>
                </a:lnTo>
                <a:lnTo>
                  <a:pt x="1160" y="292"/>
                </a:lnTo>
                <a:lnTo>
                  <a:pt x="1056" y="292"/>
                </a:lnTo>
                <a:lnTo>
                  <a:pt x="1056" y="288"/>
                </a:lnTo>
                <a:lnTo>
                  <a:pt x="1056" y="240"/>
                </a:lnTo>
                <a:lnTo>
                  <a:pt x="908" y="240"/>
                </a:lnTo>
                <a:lnTo>
                  <a:pt x="908" y="312"/>
                </a:lnTo>
                <a:lnTo>
                  <a:pt x="770" y="312"/>
                </a:lnTo>
                <a:lnTo>
                  <a:pt x="770" y="410"/>
                </a:lnTo>
                <a:lnTo>
                  <a:pt x="670" y="410"/>
                </a:lnTo>
                <a:lnTo>
                  <a:pt x="670" y="260"/>
                </a:lnTo>
                <a:lnTo>
                  <a:pt x="484" y="260"/>
                </a:lnTo>
                <a:lnTo>
                  <a:pt x="484" y="70"/>
                </a:lnTo>
                <a:lnTo>
                  <a:pt x="328" y="196"/>
                </a:lnTo>
                <a:lnTo>
                  <a:pt x="328" y="268"/>
                </a:lnTo>
                <a:lnTo>
                  <a:pt x="356" y="268"/>
                </a:lnTo>
                <a:lnTo>
                  <a:pt x="356" y="280"/>
                </a:lnTo>
                <a:lnTo>
                  <a:pt x="356" y="527"/>
                </a:lnTo>
                <a:lnTo>
                  <a:pt x="3544" y="527"/>
                </a:lnTo>
                <a:lnTo>
                  <a:pt x="3544" y="410"/>
                </a:lnTo>
                <a:lnTo>
                  <a:pt x="3478" y="410"/>
                </a:lnTo>
                <a:lnTo>
                  <a:pt x="3478" y="260"/>
                </a:lnTo>
                <a:lnTo>
                  <a:pt x="3294" y="260"/>
                </a:lnTo>
                <a:lnTo>
                  <a:pt x="3294" y="114"/>
                </a:lnTo>
                <a:lnTo>
                  <a:pt x="3138" y="70"/>
                </a:lnTo>
                <a:lnTo>
                  <a:pt x="3138" y="322"/>
                </a:lnTo>
                <a:lnTo>
                  <a:pt x="3134" y="322"/>
                </a:lnTo>
                <a:lnTo>
                  <a:pt x="2910" y="322"/>
                </a:lnTo>
                <a:lnTo>
                  <a:pt x="2910" y="268"/>
                </a:lnTo>
                <a:lnTo>
                  <a:pt x="2880" y="268"/>
                </a:lnTo>
                <a:lnTo>
                  <a:pt x="2880" y="220"/>
                </a:lnTo>
                <a:lnTo>
                  <a:pt x="2744" y="220"/>
                </a:lnTo>
                <a:lnTo>
                  <a:pt x="2744" y="268"/>
                </a:lnTo>
                <a:lnTo>
                  <a:pt x="2710" y="268"/>
                </a:lnTo>
                <a:lnTo>
                  <a:pt x="2710" y="358"/>
                </a:lnTo>
                <a:lnTo>
                  <a:pt x="2710" y="362"/>
                </a:lnTo>
                <a:lnTo>
                  <a:pt x="2324" y="362"/>
                </a:lnTo>
                <a:lnTo>
                  <a:pt x="2324" y="463"/>
                </a:lnTo>
                <a:lnTo>
                  <a:pt x="2200" y="463"/>
                </a:lnTo>
                <a:lnTo>
                  <a:pt x="2200" y="410"/>
                </a:lnTo>
                <a:lnTo>
                  <a:pt x="2094" y="410"/>
                </a:lnTo>
                <a:lnTo>
                  <a:pt x="2094" y="260"/>
                </a:lnTo>
                <a:lnTo>
                  <a:pt x="1824" y="260"/>
                </a:lnTo>
                <a:lnTo>
                  <a:pt x="1824" y="70"/>
                </a:lnTo>
                <a:lnTo>
                  <a:pt x="1682" y="186"/>
                </a:lnTo>
                <a:lnTo>
                  <a:pt x="1682"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49" name="Group 2548">
            <a:extLst>
              <a:ext uri="{FF2B5EF4-FFF2-40B4-BE49-F238E27FC236}">
                <a16:creationId xmlns:a16="http://schemas.microsoft.com/office/drawing/2014/main" id="{3C307120-F5F2-49F8-8CA5-A67704D3D592}"/>
              </a:ext>
            </a:extLst>
          </p:cNvPr>
          <p:cNvGrpSpPr/>
          <p:nvPr/>
        </p:nvGrpSpPr>
        <p:grpSpPr>
          <a:xfrm>
            <a:off x="0" y="3979863"/>
            <a:ext cx="12185650" cy="2878137"/>
            <a:chOff x="0" y="3979863"/>
            <a:chExt cx="12185650" cy="2878137"/>
          </a:xfrm>
        </p:grpSpPr>
        <p:grpSp>
          <p:nvGrpSpPr>
            <p:cNvPr id="2547" name="Group 2546">
              <a:extLst>
                <a:ext uri="{FF2B5EF4-FFF2-40B4-BE49-F238E27FC236}">
                  <a16:creationId xmlns:a16="http://schemas.microsoft.com/office/drawing/2014/main" id="{389B9E27-CDEA-446C-96F7-3BE97870717F}"/>
                </a:ext>
              </a:extLst>
            </p:cNvPr>
            <p:cNvGrpSpPr/>
            <p:nvPr/>
          </p:nvGrpSpPr>
          <p:grpSpPr>
            <a:xfrm>
              <a:off x="10372725" y="3979863"/>
              <a:ext cx="1625600" cy="2487612"/>
              <a:chOff x="10372725" y="3979863"/>
              <a:chExt cx="1625600" cy="2487612"/>
            </a:xfrm>
          </p:grpSpPr>
          <p:sp>
            <p:nvSpPr>
              <p:cNvPr id="2342" name="Freeform 7">
                <a:extLst>
                  <a:ext uri="{FF2B5EF4-FFF2-40B4-BE49-F238E27FC236}">
                    <a16:creationId xmlns:a16="http://schemas.microsoft.com/office/drawing/2014/main" id="{70490F3F-D03E-4F50-B061-E9FD6AB7EB13}"/>
                  </a:ext>
                </a:extLst>
              </p:cNvPr>
              <p:cNvSpPr>
                <a:spLocks/>
              </p:cNvSpPr>
              <p:nvPr/>
            </p:nvSpPr>
            <p:spPr bwMode="auto">
              <a:xfrm>
                <a:off x="11331575" y="4870450"/>
                <a:ext cx="187325" cy="1597025"/>
              </a:xfrm>
              <a:custGeom>
                <a:avLst/>
                <a:gdLst>
                  <a:gd name="T0" fmla="*/ 80 w 118"/>
                  <a:gd name="T1" fmla="*/ 0 h 1006"/>
                  <a:gd name="T2" fmla="*/ 40 w 118"/>
                  <a:gd name="T3" fmla="*/ 0 h 1006"/>
                  <a:gd name="T4" fmla="*/ 0 w 118"/>
                  <a:gd name="T5" fmla="*/ 1006 h 1006"/>
                  <a:gd name="T6" fmla="*/ 118 w 118"/>
                  <a:gd name="T7" fmla="*/ 1006 h 1006"/>
                  <a:gd name="T8" fmla="*/ 80 w 118"/>
                  <a:gd name="T9" fmla="*/ 0 h 1006"/>
                </a:gdLst>
                <a:ahLst/>
                <a:cxnLst>
                  <a:cxn ang="0">
                    <a:pos x="T0" y="T1"/>
                  </a:cxn>
                  <a:cxn ang="0">
                    <a:pos x="T2" y="T3"/>
                  </a:cxn>
                  <a:cxn ang="0">
                    <a:pos x="T4" y="T5"/>
                  </a:cxn>
                  <a:cxn ang="0">
                    <a:pos x="T6" y="T7"/>
                  </a:cxn>
                  <a:cxn ang="0">
                    <a:pos x="T8" y="T9"/>
                  </a:cxn>
                </a:cxnLst>
                <a:rect l="0" t="0" r="r" b="b"/>
                <a:pathLst>
                  <a:path w="118" h="1006">
                    <a:moveTo>
                      <a:pt x="80" y="0"/>
                    </a:moveTo>
                    <a:lnTo>
                      <a:pt x="40" y="0"/>
                    </a:lnTo>
                    <a:lnTo>
                      <a:pt x="0" y="1006"/>
                    </a:lnTo>
                    <a:lnTo>
                      <a:pt x="118" y="1006"/>
                    </a:lnTo>
                    <a:lnTo>
                      <a:pt x="8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3" name="Freeform 8">
                <a:extLst>
                  <a:ext uri="{FF2B5EF4-FFF2-40B4-BE49-F238E27FC236}">
                    <a16:creationId xmlns:a16="http://schemas.microsoft.com/office/drawing/2014/main" id="{9D113DBC-9041-4E64-80F2-AE182931E66C}"/>
                  </a:ext>
                </a:extLst>
              </p:cNvPr>
              <p:cNvSpPr>
                <a:spLocks/>
              </p:cNvSpPr>
              <p:nvPr/>
            </p:nvSpPr>
            <p:spPr bwMode="auto">
              <a:xfrm>
                <a:off x="11331575" y="4870450"/>
                <a:ext cx="187325" cy="1597025"/>
              </a:xfrm>
              <a:custGeom>
                <a:avLst/>
                <a:gdLst>
                  <a:gd name="T0" fmla="*/ 80 w 118"/>
                  <a:gd name="T1" fmla="*/ 0 h 1006"/>
                  <a:gd name="T2" fmla="*/ 40 w 118"/>
                  <a:gd name="T3" fmla="*/ 0 h 1006"/>
                  <a:gd name="T4" fmla="*/ 0 w 118"/>
                  <a:gd name="T5" fmla="*/ 1006 h 1006"/>
                  <a:gd name="T6" fmla="*/ 118 w 118"/>
                  <a:gd name="T7" fmla="*/ 1006 h 1006"/>
                  <a:gd name="T8" fmla="*/ 80 w 118"/>
                  <a:gd name="T9" fmla="*/ 0 h 1006"/>
                </a:gdLst>
                <a:ahLst/>
                <a:cxnLst>
                  <a:cxn ang="0">
                    <a:pos x="T0" y="T1"/>
                  </a:cxn>
                  <a:cxn ang="0">
                    <a:pos x="T2" y="T3"/>
                  </a:cxn>
                  <a:cxn ang="0">
                    <a:pos x="T4" y="T5"/>
                  </a:cxn>
                  <a:cxn ang="0">
                    <a:pos x="T6" y="T7"/>
                  </a:cxn>
                  <a:cxn ang="0">
                    <a:pos x="T8" y="T9"/>
                  </a:cxn>
                </a:cxnLst>
                <a:rect l="0" t="0" r="r" b="b"/>
                <a:pathLst>
                  <a:path w="118" h="1006">
                    <a:moveTo>
                      <a:pt x="80" y="0"/>
                    </a:moveTo>
                    <a:lnTo>
                      <a:pt x="40" y="0"/>
                    </a:lnTo>
                    <a:lnTo>
                      <a:pt x="0" y="1006"/>
                    </a:lnTo>
                    <a:lnTo>
                      <a:pt x="118" y="100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4" name="Freeform 9">
                <a:extLst>
                  <a:ext uri="{FF2B5EF4-FFF2-40B4-BE49-F238E27FC236}">
                    <a16:creationId xmlns:a16="http://schemas.microsoft.com/office/drawing/2014/main" id="{31427770-76AA-474E-988B-892DA8A56715}"/>
                  </a:ext>
                </a:extLst>
              </p:cNvPr>
              <p:cNvSpPr>
                <a:spLocks noEditPoints="1"/>
              </p:cNvSpPr>
              <p:nvPr/>
            </p:nvSpPr>
            <p:spPr bwMode="auto">
              <a:xfrm>
                <a:off x="11426825" y="4953000"/>
                <a:ext cx="92075" cy="1450975"/>
              </a:xfrm>
              <a:custGeom>
                <a:avLst/>
                <a:gdLst>
                  <a:gd name="T0" fmla="*/ 5 w 29"/>
                  <a:gd name="T1" fmla="*/ 4 h 458"/>
                  <a:gd name="T2" fmla="*/ 5 w 29"/>
                  <a:gd name="T3" fmla="*/ 4 h 458"/>
                  <a:gd name="T4" fmla="*/ 12 w 29"/>
                  <a:gd name="T5" fmla="*/ 14 h 458"/>
                  <a:gd name="T6" fmla="*/ 12 w 29"/>
                  <a:gd name="T7" fmla="*/ 22 h 458"/>
                  <a:gd name="T8" fmla="*/ 1 w 29"/>
                  <a:gd name="T9" fmla="*/ 5 h 458"/>
                  <a:gd name="T10" fmla="*/ 0 w 29"/>
                  <a:gd name="T11" fmla="*/ 5 h 458"/>
                  <a:gd name="T12" fmla="*/ 0 w 29"/>
                  <a:gd name="T13" fmla="*/ 458 h 458"/>
                  <a:gd name="T14" fmla="*/ 29 w 29"/>
                  <a:gd name="T15" fmla="*/ 458 h 458"/>
                  <a:gd name="T16" fmla="*/ 12 w 29"/>
                  <a:gd name="T17" fmla="*/ 14 h 458"/>
                  <a:gd name="T18" fmla="*/ 5 w 29"/>
                  <a:gd name="T19" fmla="*/ 4 h 458"/>
                  <a:gd name="T20" fmla="*/ 3 w 29"/>
                  <a:gd name="T21" fmla="*/ 0 h 458"/>
                  <a:gd name="T22" fmla="*/ 3 w 29"/>
                  <a:gd name="T23" fmla="*/ 0 h 458"/>
                  <a:gd name="T24" fmla="*/ 1 w 29"/>
                  <a:gd name="T25" fmla="*/ 1 h 458"/>
                  <a:gd name="T26" fmla="*/ 0 w 29"/>
                  <a:gd name="T27" fmla="*/ 1 h 458"/>
                  <a:gd name="T28" fmla="*/ 0 w 29"/>
                  <a:gd name="T29" fmla="*/ 1 h 458"/>
                  <a:gd name="T30" fmla="*/ 1 w 29"/>
                  <a:gd name="T31" fmla="*/ 1 h 458"/>
                  <a:gd name="T32" fmla="*/ 3 w 29"/>
                  <a:gd name="T33" fmla="*/ 0 h 458"/>
                  <a:gd name="T34" fmla="*/ 3 w 29"/>
                  <a:gd name="T35" fmla="*/ 0 h 458"/>
                  <a:gd name="T36" fmla="*/ 3 w 29"/>
                  <a:gd name="T37" fmla="*/ 0 h 458"/>
                  <a:gd name="T38" fmla="*/ 3 w 29"/>
                  <a:gd name="T39"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58">
                    <a:moveTo>
                      <a:pt x="5" y="4"/>
                    </a:moveTo>
                    <a:cubicBezTo>
                      <a:pt x="5" y="4"/>
                      <a:pt x="5" y="4"/>
                      <a:pt x="5" y="4"/>
                    </a:cubicBezTo>
                    <a:cubicBezTo>
                      <a:pt x="12" y="14"/>
                      <a:pt x="12" y="14"/>
                      <a:pt x="12" y="14"/>
                    </a:cubicBezTo>
                    <a:cubicBezTo>
                      <a:pt x="12" y="22"/>
                      <a:pt x="12" y="22"/>
                      <a:pt x="12" y="22"/>
                    </a:cubicBezTo>
                    <a:cubicBezTo>
                      <a:pt x="1" y="5"/>
                      <a:pt x="1" y="5"/>
                      <a:pt x="1" y="5"/>
                    </a:cubicBezTo>
                    <a:cubicBezTo>
                      <a:pt x="1" y="5"/>
                      <a:pt x="0" y="5"/>
                      <a:pt x="0" y="5"/>
                    </a:cubicBezTo>
                    <a:cubicBezTo>
                      <a:pt x="0" y="458"/>
                      <a:pt x="0" y="458"/>
                      <a:pt x="0" y="458"/>
                    </a:cubicBezTo>
                    <a:cubicBezTo>
                      <a:pt x="29" y="458"/>
                      <a:pt x="29" y="458"/>
                      <a:pt x="29" y="458"/>
                    </a:cubicBezTo>
                    <a:cubicBezTo>
                      <a:pt x="12" y="14"/>
                      <a:pt x="12" y="14"/>
                      <a:pt x="12" y="14"/>
                    </a:cubicBezTo>
                    <a:cubicBezTo>
                      <a:pt x="5" y="4"/>
                      <a:pt x="5" y="4"/>
                      <a:pt x="5" y="4"/>
                    </a:cubicBezTo>
                    <a:moveTo>
                      <a:pt x="3" y="0"/>
                    </a:moveTo>
                    <a:cubicBezTo>
                      <a:pt x="3" y="0"/>
                      <a:pt x="3" y="0"/>
                      <a:pt x="3" y="0"/>
                    </a:cubicBezTo>
                    <a:cubicBezTo>
                      <a:pt x="2" y="1"/>
                      <a:pt x="2" y="1"/>
                      <a:pt x="1" y="1"/>
                    </a:cubicBezTo>
                    <a:cubicBezTo>
                      <a:pt x="1" y="1"/>
                      <a:pt x="0" y="1"/>
                      <a:pt x="0" y="1"/>
                    </a:cubicBezTo>
                    <a:cubicBezTo>
                      <a:pt x="0" y="1"/>
                      <a:pt x="0" y="1"/>
                      <a:pt x="0" y="1"/>
                    </a:cubicBezTo>
                    <a:cubicBezTo>
                      <a:pt x="0" y="1"/>
                      <a:pt x="1" y="1"/>
                      <a:pt x="1" y="1"/>
                    </a:cubicBezTo>
                    <a:cubicBezTo>
                      <a:pt x="2" y="1"/>
                      <a:pt x="2" y="1"/>
                      <a:pt x="3" y="0"/>
                    </a:cubicBezTo>
                    <a:cubicBezTo>
                      <a:pt x="3" y="0"/>
                      <a:pt x="3" y="0"/>
                      <a:pt x="3" y="0"/>
                    </a:cubicBezTo>
                    <a:cubicBezTo>
                      <a:pt x="3" y="0"/>
                      <a:pt x="3" y="0"/>
                      <a:pt x="3" y="0"/>
                    </a:cubicBezTo>
                    <a:cubicBezTo>
                      <a:pt x="3" y="0"/>
                      <a:pt x="3" y="0"/>
                      <a:pt x="3" y="0"/>
                    </a:cubicBezTo>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5" name="Freeform 10">
                <a:extLst>
                  <a:ext uri="{FF2B5EF4-FFF2-40B4-BE49-F238E27FC236}">
                    <a16:creationId xmlns:a16="http://schemas.microsoft.com/office/drawing/2014/main" id="{BFDC9AB0-A992-4AD5-9222-2DB81A88EF77}"/>
                  </a:ext>
                </a:extLst>
              </p:cNvPr>
              <p:cNvSpPr>
                <a:spLocks/>
              </p:cNvSpPr>
              <p:nvPr/>
            </p:nvSpPr>
            <p:spPr bwMode="auto">
              <a:xfrm>
                <a:off x="10372725" y="4832350"/>
                <a:ext cx="1003300" cy="136525"/>
              </a:xfrm>
              <a:custGeom>
                <a:avLst/>
                <a:gdLst>
                  <a:gd name="T0" fmla="*/ 2 w 316"/>
                  <a:gd name="T1" fmla="*/ 0 h 43"/>
                  <a:gd name="T2" fmla="*/ 314 w 316"/>
                  <a:gd name="T3" fmla="*/ 0 h 43"/>
                  <a:gd name="T4" fmla="*/ 316 w 316"/>
                  <a:gd name="T5" fmla="*/ 2 h 43"/>
                  <a:gd name="T6" fmla="*/ 316 w 316"/>
                  <a:gd name="T7" fmla="*/ 20 h 43"/>
                  <a:gd name="T8" fmla="*/ 314 w 316"/>
                  <a:gd name="T9" fmla="*/ 23 h 43"/>
                  <a:gd name="T10" fmla="*/ 291 w 316"/>
                  <a:gd name="T11" fmla="*/ 23 h 43"/>
                  <a:gd name="T12" fmla="*/ 279 w 316"/>
                  <a:gd name="T13" fmla="*/ 27 h 43"/>
                  <a:gd name="T14" fmla="*/ 257 w 316"/>
                  <a:gd name="T15" fmla="*/ 38 h 43"/>
                  <a:gd name="T16" fmla="*/ 242 w 316"/>
                  <a:gd name="T17" fmla="*/ 42 h 43"/>
                  <a:gd name="T18" fmla="*/ 18 w 316"/>
                  <a:gd name="T19" fmla="*/ 16 h 43"/>
                  <a:gd name="T20" fmla="*/ 4 w 316"/>
                  <a:gd name="T21" fmla="*/ 8 h 43"/>
                  <a:gd name="T22" fmla="*/ 1 w 316"/>
                  <a:gd name="T23" fmla="*/ 4 h 43"/>
                  <a:gd name="T24" fmla="*/ 2 w 316"/>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6" h="43">
                    <a:moveTo>
                      <a:pt x="2" y="0"/>
                    </a:moveTo>
                    <a:cubicBezTo>
                      <a:pt x="314" y="0"/>
                      <a:pt x="314" y="0"/>
                      <a:pt x="314" y="0"/>
                    </a:cubicBezTo>
                    <a:cubicBezTo>
                      <a:pt x="315" y="0"/>
                      <a:pt x="316" y="1"/>
                      <a:pt x="316" y="2"/>
                    </a:cubicBezTo>
                    <a:cubicBezTo>
                      <a:pt x="316" y="20"/>
                      <a:pt x="316" y="20"/>
                      <a:pt x="316" y="20"/>
                    </a:cubicBezTo>
                    <a:cubicBezTo>
                      <a:pt x="316" y="21"/>
                      <a:pt x="315" y="23"/>
                      <a:pt x="314" y="23"/>
                    </a:cubicBezTo>
                    <a:cubicBezTo>
                      <a:pt x="291" y="23"/>
                      <a:pt x="291" y="23"/>
                      <a:pt x="291" y="23"/>
                    </a:cubicBezTo>
                    <a:cubicBezTo>
                      <a:pt x="287" y="23"/>
                      <a:pt x="283" y="24"/>
                      <a:pt x="279" y="27"/>
                    </a:cubicBezTo>
                    <a:cubicBezTo>
                      <a:pt x="257" y="38"/>
                      <a:pt x="257" y="38"/>
                      <a:pt x="257" y="38"/>
                    </a:cubicBezTo>
                    <a:cubicBezTo>
                      <a:pt x="253" y="41"/>
                      <a:pt x="248" y="43"/>
                      <a:pt x="242" y="42"/>
                    </a:cubicBezTo>
                    <a:cubicBezTo>
                      <a:pt x="18" y="16"/>
                      <a:pt x="18" y="16"/>
                      <a:pt x="18" y="16"/>
                    </a:cubicBezTo>
                    <a:cubicBezTo>
                      <a:pt x="13" y="16"/>
                      <a:pt x="8" y="13"/>
                      <a:pt x="4" y="8"/>
                    </a:cubicBezTo>
                    <a:cubicBezTo>
                      <a:pt x="1" y="4"/>
                      <a:pt x="1" y="4"/>
                      <a:pt x="1" y="4"/>
                    </a:cubicBezTo>
                    <a:cubicBezTo>
                      <a:pt x="0" y="3"/>
                      <a:pt x="0" y="0"/>
                      <a:pt x="2"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6" name="Freeform 11">
                <a:extLst>
                  <a:ext uri="{FF2B5EF4-FFF2-40B4-BE49-F238E27FC236}">
                    <a16:creationId xmlns:a16="http://schemas.microsoft.com/office/drawing/2014/main" id="{DC73F260-88E4-4FC4-A711-48DE2295D785}"/>
                  </a:ext>
                </a:extLst>
              </p:cNvPr>
              <p:cNvSpPr>
                <a:spLocks/>
              </p:cNvSpPr>
              <p:nvPr/>
            </p:nvSpPr>
            <p:spPr bwMode="auto">
              <a:xfrm>
                <a:off x="11423650" y="4892675"/>
                <a:ext cx="565150" cy="877887"/>
              </a:xfrm>
              <a:custGeom>
                <a:avLst/>
                <a:gdLst>
                  <a:gd name="T0" fmla="*/ 171 w 178"/>
                  <a:gd name="T1" fmla="*/ 276 h 277"/>
                  <a:gd name="T2" fmla="*/ 0 w 178"/>
                  <a:gd name="T3" fmla="*/ 14 h 277"/>
                  <a:gd name="T4" fmla="*/ 2 w 178"/>
                  <a:gd name="T5" fmla="*/ 11 h 277"/>
                  <a:gd name="T6" fmla="*/ 17 w 178"/>
                  <a:gd name="T7" fmla="*/ 1 h 277"/>
                  <a:gd name="T8" fmla="*/ 20 w 178"/>
                  <a:gd name="T9" fmla="*/ 1 h 277"/>
                  <a:gd name="T10" fmla="*/ 32 w 178"/>
                  <a:gd name="T11" fmla="*/ 20 h 277"/>
                  <a:gd name="T12" fmla="*/ 43 w 178"/>
                  <a:gd name="T13" fmla="*/ 28 h 277"/>
                  <a:gd name="T14" fmla="*/ 63 w 178"/>
                  <a:gd name="T15" fmla="*/ 41 h 277"/>
                  <a:gd name="T16" fmla="*/ 75 w 178"/>
                  <a:gd name="T17" fmla="*/ 51 h 277"/>
                  <a:gd name="T18" fmla="*/ 176 w 178"/>
                  <a:gd name="T19" fmla="*/ 253 h 277"/>
                  <a:gd name="T20" fmla="*/ 176 w 178"/>
                  <a:gd name="T21" fmla="*/ 270 h 277"/>
                  <a:gd name="T22" fmla="*/ 175 w 178"/>
                  <a:gd name="T23" fmla="*/ 274 h 277"/>
                  <a:gd name="T24" fmla="*/ 171 w 178"/>
                  <a:gd name="T25"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277">
                    <a:moveTo>
                      <a:pt x="171" y="276"/>
                    </a:moveTo>
                    <a:cubicBezTo>
                      <a:pt x="0" y="14"/>
                      <a:pt x="0" y="14"/>
                      <a:pt x="0" y="14"/>
                    </a:cubicBezTo>
                    <a:cubicBezTo>
                      <a:pt x="0" y="13"/>
                      <a:pt x="0" y="12"/>
                      <a:pt x="2" y="11"/>
                    </a:cubicBezTo>
                    <a:cubicBezTo>
                      <a:pt x="17" y="1"/>
                      <a:pt x="17" y="1"/>
                      <a:pt x="17" y="1"/>
                    </a:cubicBezTo>
                    <a:cubicBezTo>
                      <a:pt x="18" y="0"/>
                      <a:pt x="19" y="0"/>
                      <a:pt x="20" y="1"/>
                    </a:cubicBezTo>
                    <a:cubicBezTo>
                      <a:pt x="32" y="20"/>
                      <a:pt x="32" y="20"/>
                      <a:pt x="32" y="20"/>
                    </a:cubicBezTo>
                    <a:cubicBezTo>
                      <a:pt x="34" y="24"/>
                      <a:pt x="38" y="27"/>
                      <a:pt x="43" y="28"/>
                    </a:cubicBezTo>
                    <a:cubicBezTo>
                      <a:pt x="63" y="41"/>
                      <a:pt x="63" y="41"/>
                      <a:pt x="63" y="41"/>
                    </a:cubicBezTo>
                    <a:cubicBezTo>
                      <a:pt x="69" y="43"/>
                      <a:pt x="73" y="46"/>
                      <a:pt x="75" y="51"/>
                    </a:cubicBezTo>
                    <a:cubicBezTo>
                      <a:pt x="176" y="253"/>
                      <a:pt x="176" y="253"/>
                      <a:pt x="176" y="253"/>
                    </a:cubicBezTo>
                    <a:cubicBezTo>
                      <a:pt x="178" y="258"/>
                      <a:pt x="178" y="264"/>
                      <a:pt x="176" y="270"/>
                    </a:cubicBezTo>
                    <a:cubicBezTo>
                      <a:pt x="175" y="274"/>
                      <a:pt x="175" y="274"/>
                      <a:pt x="175" y="274"/>
                    </a:cubicBezTo>
                    <a:cubicBezTo>
                      <a:pt x="174" y="276"/>
                      <a:pt x="171" y="277"/>
                      <a:pt x="171" y="276"/>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7" name="Freeform 12">
                <a:extLst>
                  <a:ext uri="{FF2B5EF4-FFF2-40B4-BE49-F238E27FC236}">
                    <a16:creationId xmlns:a16="http://schemas.microsoft.com/office/drawing/2014/main" id="{56D93D0D-85F1-43B3-B941-B5694F04F3A4}"/>
                  </a:ext>
                </a:extLst>
              </p:cNvPr>
              <p:cNvSpPr>
                <a:spLocks/>
              </p:cNvSpPr>
              <p:nvPr/>
            </p:nvSpPr>
            <p:spPr bwMode="auto">
              <a:xfrm>
                <a:off x="11423650" y="3979863"/>
                <a:ext cx="574675" cy="862012"/>
              </a:xfrm>
              <a:custGeom>
                <a:avLst/>
                <a:gdLst>
                  <a:gd name="T0" fmla="*/ 180 w 181"/>
                  <a:gd name="T1" fmla="*/ 3 h 272"/>
                  <a:gd name="T2" fmla="*/ 20 w 181"/>
                  <a:gd name="T3" fmla="*/ 272 h 272"/>
                  <a:gd name="T4" fmla="*/ 17 w 181"/>
                  <a:gd name="T5" fmla="*/ 272 h 272"/>
                  <a:gd name="T6" fmla="*/ 2 w 181"/>
                  <a:gd name="T7" fmla="*/ 263 h 272"/>
                  <a:gd name="T8" fmla="*/ 0 w 181"/>
                  <a:gd name="T9" fmla="*/ 260 h 272"/>
                  <a:gd name="T10" fmla="*/ 12 w 181"/>
                  <a:gd name="T11" fmla="*/ 240 h 272"/>
                  <a:gd name="T12" fmla="*/ 15 w 181"/>
                  <a:gd name="T13" fmla="*/ 227 h 272"/>
                  <a:gd name="T14" fmla="*/ 16 w 181"/>
                  <a:gd name="T15" fmla="*/ 203 h 272"/>
                  <a:gd name="T16" fmla="*/ 20 w 181"/>
                  <a:gd name="T17" fmla="*/ 188 h 272"/>
                  <a:gd name="T18" fmla="*/ 157 w 181"/>
                  <a:gd name="T19" fmla="*/ 8 h 272"/>
                  <a:gd name="T20" fmla="*/ 172 w 181"/>
                  <a:gd name="T21" fmla="*/ 1 h 272"/>
                  <a:gd name="T22" fmla="*/ 176 w 181"/>
                  <a:gd name="T23" fmla="*/ 0 h 272"/>
                  <a:gd name="T24" fmla="*/ 180 w 181"/>
                  <a:gd name="T25" fmla="*/ 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272">
                    <a:moveTo>
                      <a:pt x="180" y="3"/>
                    </a:moveTo>
                    <a:cubicBezTo>
                      <a:pt x="20" y="272"/>
                      <a:pt x="20" y="272"/>
                      <a:pt x="20" y="272"/>
                    </a:cubicBezTo>
                    <a:cubicBezTo>
                      <a:pt x="20" y="272"/>
                      <a:pt x="18" y="272"/>
                      <a:pt x="17" y="272"/>
                    </a:cubicBezTo>
                    <a:cubicBezTo>
                      <a:pt x="2" y="263"/>
                      <a:pt x="2" y="263"/>
                      <a:pt x="2" y="263"/>
                    </a:cubicBezTo>
                    <a:cubicBezTo>
                      <a:pt x="0" y="262"/>
                      <a:pt x="0" y="261"/>
                      <a:pt x="0" y="260"/>
                    </a:cubicBezTo>
                    <a:cubicBezTo>
                      <a:pt x="12" y="240"/>
                      <a:pt x="12" y="240"/>
                      <a:pt x="12" y="240"/>
                    </a:cubicBezTo>
                    <a:cubicBezTo>
                      <a:pt x="14" y="237"/>
                      <a:pt x="15" y="232"/>
                      <a:pt x="15" y="227"/>
                    </a:cubicBezTo>
                    <a:cubicBezTo>
                      <a:pt x="16" y="203"/>
                      <a:pt x="16" y="203"/>
                      <a:pt x="16" y="203"/>
                    </a:cubicBezTo>
                    <a:cubicBezTo>
                      <a:pt x="16" y="197"/>
                      <a:pt x="17" y="192"/>
                      <a:pt x="20" y="188"/>
                    </a:cubicBezTo>
                    <a:cubicBezTo>
                      <a:pt x="157" y="8"/>
                      <a:pt x="157" y="8"/>
                      <a:pt x="157" y="8"/>
                    </a:cubicBezTo>
                    <a:cubicBezTo>
                      <a:pt x="160" y="4"/>
                      <a:pt x="165" y="2"/>
                      <a:pt x="172" y="1"/>
                    </a:cubicBezTo>
                    <a:cubicBezTo>
                      <a:pt x="176" y="0"/>
                      <a:pt x="176" y="0"/>
                      <a:pt x="176" y="0"/>
                    </a:cubicBezTo>
                    <a:cubicBezTo>
                      <a:pt x="178" y="0"/>
                      <a:pt x="181" y="2"/>
                      <a:pt x="180"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8" name="Freeform 13">
                <a:extLst>
                  <a:ext uri="{FF2B5EF4-FFF2-40B4-BE49-F238E27FC236}">
                    <a16:creationId xmlns:a16="http://schemas.microsoft.com/office/drawing/2014/main" id="{F8E7347B-9B36-4154-9623-84B1BF1D1B3F}"/>
                  </a:ext>
                </a:extLst>
              </p:cNvPr>
              <p:cNvSpPr>
                <a:spLocks/>
              </p:cNvSpPr>
              <p:nvPr/>
            </p:nvSpPr>
            <p:spPr bwMode="auto">
              <a:xfrm>
                <a:off x="11436350" y="4953000"/>
                <a:ext cx="6350" cy="12700"/>
              </a:xfrm>
              <a:custGeom>
                <a:avLst/>
                <a:gdLst>
                  <a:gd name="T0" fmla="*/ 0 w 4"/>
                  <a:gd name="T1" fmla="*/ 0 h 8"/>
                  <a:gd name="T2" fmla="*/ 0 w 4"/>
                  <a:gd name="T3" fmla="*/ 0 h 8"/>
                  <a:gd name="T4" fmla="*/ 4 w 4"/>
                  <a:gd name="T5" fmla="*/ 8 h 8"/>
                  <a:gd name="T6" fmla="*/ 0 w 4"/>
                  <a:gd name="T7" fmla="*/ 0 h 8"/>
                </a:gdLst>
                <a:ahLst/>
                <a:cxnLst>
                  <a:cxn ang="0">
                    <a:pos x="T0" y="T1"/>
                  </a:cxn>
                  <a:cxn ang="0">
                    <a:pos x="T2" y="T3"/>
                  </a:cxn>
                  <a:cxn ang="0">
                    <a:pos x="T4" y="T5"/>
                  </a:cxn>
                  <a:cxn ang="0">
                    <a:pos x="T6" y="T7"/>
                  </a:cxn>
                </a:cxnLst>
                <a:rect l="0" t="0" r="r" b="b"/>
                <a:pathLst>
                  <a:path w="4" h="8">
                    <a:moveTo>
                      <a:pt x="0" y="0"/>
                    </a:moveTo>
                    <a:lnTo>
                      <a:pt x="0" y="0"/>
                    </a:lnTo>
                    <a:lnTo>
                      <a:pt x="4" y="8"/>
                    </a:lnTo>
                    <a:lnTo>
                      <a:pt x="0" y="0"/>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9" name="Freeform 14">
                <a:extLst>
                  <a:ext uri="{FF2B5EF4-FFF2-40B4-BE49-F238E27FC236}">
                    <a16:creationId xmlns:a16="http://schemas.microsoft.com/office/drawing/2014/main" id="{765E3879-E099-4F13-B744-0C32B805BEAA}"/>
                  </a:ext>
                </a:extLst>
              </p:cNvPr>
              <p:cNvSpPr>
                <a:spLocks/>
              </p:cNvSpPr>
              <p:nvPr/>
            </p:nvSpPr>
            <p:spPr bwMode="auto">
              <a:xfrm>
                <a:off x="11436350" y="4953000"/>
                <a:ext cx="6350" cy="12700"/>
              </a:xfrm>
              <a:custGeom>
                <a:avLst/>
                <a:gdLst>
                  <a:gd name="T0" fmla="*/ 0 w 4"/>
                  <a:gd name="T1" fmla="*/ 0 h 8"/>
                  <a:gd name="T2" fmla="*/ 0 w 4"/>
                  <a:gd name="T3" fmla="*/ 0 h 8"/>
                  <a:gd name="T4" fmla="*/ 4 w 4"/>
                  <a:gd name="T5" fmla="*/ 8 h 8"/>
                  <a:gd name="T6" fmla="*/ 0 w 4"/>
                  <a:gd name="T7" fmla="*/ 0 h 8"/>
                </a:gdLst>
                <a:ahLst/>
                <a:cxnLst>
                  <a:cxn ang="0">
                    <a:pos x="T0" y="T1"/>
                  </a:cxn>
                  <a:cxn ang="0">
                    <a:pos x="T2" y="T3"/>
                  </a:cxn>
                  <a:cxn ang="0">
                    <a:pos x="T4" y="T5"/>
                  </a:cxn>
                  <a:cxn ang="0">
                    <a:pos x="T6" y="T7"/>
                  </a:cxn>
                </a:cxnLst>
                <a:rect l="0" t="0" r="r" b="b"/>
                <a:pathLst>
                  <a:path w="4" h="8">
                    <a:moveTo>
                      <a:pt x="0" y="0"/>
                    </a:moveTo>
                    <a:lnTo>
                      <a:pt x="0" y="0"/>
                    </a:lnTo>
                    <a:lnTo>
                      <a:pt x="4"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0" name="Freeform 15">
                <a:extLst>
                  <a:ext uri="{FF2B5EF4-FFF2-40B4-BE49-F238E27FC236}">
                    <a16:creationId xmlns:a16="http://schemas.microsoft.com/office/drawing/2014/main" id="{DBF61491-0D01-4185-ADFD-696FA3C2E33C}"/>
                  </a:ext>
                </a:extLst>
              </p:cNvPr>
              <p:cNvSpPr>
                <a:spLocks/>
              </p:cNvSpPr>
              <p:nvPr/>
            </p:nvSpPr>
            <p:spPr bwMode="auto">
              <a:xfrm>
                <a:off x="11436350" y="4918075"/>
                <a:ext cx="69850" cy="47625"/>
              </a:xfrm>
              <a:custGeom>
                <a:avLst/>
                <a:gdLst>
                  <a:gd name="T0" fmla="*/ 20 w 22"/>
                  <a:gd name="T1" fmla="*/ 0 h 15"/>
                  <a:gd name="T2" fmla="*/ 19 w 22"/>
                  <a:gd name="T3" fmla="*/ 0 h 15"/>
                  <a:gd name="T4" fmla="*/ 19 w 22"/>
                  <a:gd name="T5" fmla="*/ 0 h 15"/>
                  <a:gd name="T6" fmla="*/ 13 w 22"/>
                  <a:gd name="T7" fmla="*/ 4 h 15"/>
                  <a:gd name="T8" fmla="*/ 10 w 22"/>
                  <a:gd name="T9" fmla="*/ 6 h 15"/>
                  <a:gd name="T10" fmla="*/ 0 w 22"/>
                  <a:gd name="T11" fmla="*/ 11 h 15"/>
                  <a:gd name="T12" fmla="*/ 2 w 22"/>
                  <a:gd name="T13" fmla="*/ 15 h 15"/>
                  <a:gd name="T14" fmla="*/ 21 w 22"/>
                  <a:gd name="T15" fmla="*/ 4 h 15"/>
                  <a:gd name="T16" fmla="*/ 22 w 22"/>
                  <a:gd name="T17" fmla="*/ 3 h 15"/>
                  <a:gd name="T18" fmla="*/ 22 w 22"/>
                  <a:gd name="T19" fmla="*/ 3 h 15"/>
                  <a:gd name="T20" fmla="*/ 20 w 22"/>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0" y="0"/>
                    </a:moveTo>
                    <a:cubicBezTo>
                      <a:pt x="20" y="0"/>
                      <a:pt x="20" y="0"/>
                      <a:pt x="19" y="0"/>
                    </a:cubicBezTo>
                    <a:cubicBezTo>
                      <a:pt x="19" y="0"/>
                      <a:pt x="19" y="0"/>
                      <a:pt x="19" y="0"/>
                    </a:cubicBezTo>
                    <a:cubicBezTo>
                      <a:pt x="13" y="4"/>
                      <a:pt x="13" y="4"/>
                      <a:pt x="13" y="4"/>
                    </a:cubicBezTo>
                    <a:cubicBezTo>
                      <a:pt x="12" y="5"/>
                      <a:pt x="11" y="5"/>
                      <a:pt x="10" y="6"/>
                    </a:cubicBezTo>
                    <a:cubicBezTo>
                      <a:pt x="0" y="11"/>
                      <a:pt x="0" y="11"/>
                      <a:pt x="0" y="11"/>
                    </a:cubicBezTo>
                    <a:cubicBezTo>
                      <a:pt x="2" y="15"/>
                      <a:pt x="2" y="15"/>
                      <a:pt x="2" y="15"/>
                    </a:cubicBezTo>
                    <a:cubicBezTo>
                      <a:pt x="21" y="4"/>
                      <a:pt x="21" y="4"/>
                      <a:pt x="21" y="4"/>
                    </a:cubicBezTo>
                    <a:cubicBezTo>
                      <a:pt x="22" y="3"/>
                      <a:pt x="22" y="3"/>
                      <a:pt x="22" y="3"/>
                    </a:cubicBezTo>
                    <a:cubicBezTo>
                      <a:pt x="22" y="3"/>
                      <a:pt x="22" y="3"/>
                      <a:pt x="22" y="3"/>
                    </a:cubicBezTo>
                    <a:cubicBezTo>
                      <a:pt x="20" y="0"/>
                      <a:pt x="20" y="0"/>
                      <a:pt x="20"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1" name="Rectangle 16">
                <a:extLst>
                  <a:ext uri="{FF2B5EF4-FFF2-40B4-BE49-F238E27FC236}">
                    <a16:creationId xmlns:a16="http://schemas.microsoft.com/office/drawing/2014/main" id="{5B8D1EEC-1A8D-48E2-8AF8-3AA4C240E6B2}"/>
                  </a:ext>
                </a:extLst>
              </p:cNvPr>
              <p:cNvSpPr>
                <a:spLocks noChangeArrowheads="1"/>
              </p:cNvSpPr>
              <p:nvPr/>
            </p:nvSpPr>
            <p:spPr bwMode="auto">
              <a:xfrm>
                <a:off x="11391900" y="4930775"/>
                <a:ext cx="1588" cy="317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2" name="Freeform 17">
                <a:extLst>
                  <a:ext uri="{FF2B5EF4-FFF2-40B4-BE49-F238E27FC236}">
                    <a16:creationId xmlns:a16="http://schemas.microsoft.com/office/drawing/2014/main" id="{AF280A38-B891-43A6-B555-DE8A077A233B}"/>
                  </a:ext>
                </a:extLst>
              </p:cNvPr>
              <p:cNvSpPr>
                <a:spLocks/>
              </p:cNvSpPr>
              <p:nvPr/>
            </p:nvSpPr>
            <p:spPr bwMode="auto">
              <a:xfrm>
                <a:off x="11391900" y="4930775"/>
                <a:ext cx="0" cy="317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lnTo>
                      <a:pt x="0"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3" name="Freeform 18">
                <a:extLst>
                  <a:ext uri="{FF2B5EF4-FFF2-40B4-BE49-F238E27FC236}">
                    <a16:creationId xmlns:a16="http://schemas.microsoft.com/office/drawing/2014/main" id="{913B1429-D85A-4FA5-801A-756F271D1161}"/>
                  </a:ext>
                </a:extLst>
              </p:cNvPr>
              <p:cNvSpPr>
                <a:spLocks/>
              </p:cNvSpPr>
              <p:nvPr/>
            </p:nvSpPr>
            <p:spPr bwMode="auto">
              <a:xfrm>
                <a:off x="11391900" y="4921250"/>
                <a:ext cx="34925" cy="47625"/>
              </a:xfrm>
              <a:custGeom>
                <a:avLst/>
                <a:gdLst>
                  <a:gd name="T0" fmla="*/ 0 w 11"/>
                  <a:gd name="T1" fmla="*/ 0 h 15"/>
                  <a:gd name="T2" fmla="*/ 0 w 11"/>
                  <a:gd name="T3" fmla="*/ 3 h 15"/>
                  <a:gd name="T4" fmla="*/ 0 w 11"/>
                  <a:gd name="T5" fmla="*/ 4 h 15"/>
                  <a:gd name="T6" fmla="*/ 6 w 11"/>
                  <a:gd name="T7" fmla="*/ 12 h 15"/>
                  <a:gd name="T8" fmla="*/ 11 w 11"/>
                  <a:gd name="T9" fmla="*/ 15 h 15"/>
                  <a:gd name="T10" fmla="*/ 11 w 11"/>
                  <a:gd name="T11" fmla="*/ 11 h 15"/>
                  <a:gd name="T12" fmla="*/ 9 w 11"/>
                  <a:gd name="T13" fmla="*/ 10 h 15"/>
                  <a:gd name="T14" fmla="*/ 6 w 11"/>
                  <a:gd name="T15" fmla="*/ 6 h 15"/>
                  <a:gd name="T16" fmla="*/ 3 w 11"/>
                  <a:gd name="T17" fmla="*/ 1 h 15"/>
                  <a:gd name="T18" fmla="*/ 0 w 11"/>
                  <a:gd name="T19" fmla="*/ 0 h 15"/>
                  <a:gd name="T20" fmla="*/ 0 w 11"/>
                  <a:gd name="T21" fmla="*/ 0 h 15"/>
                  <a:gd name="T22" fmla="*/ 0 w 1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5">
                    <a:moveTo>
                      <a:pt x="0" y="0"/>
                    </a:moveTo>
                    <a:cubicBezTo>
                      <a:pt x="0" y="3"/>
                      <a:pt x="0" y="3"/>
                      <a:pt x="0" y="3"/>
                    </a:cubicBezTo>
                    <a:cubicBezTo>
                      <a:pt x="0" y="4"/>
                      <a:pt x="0" y="4"/>
                      <a:pt x="0" y="4"/>
                    </a:cubicBezTo>
                    <a:cubicBezTo>
                      <a:pt x="6" y="12"/>
                      <a:pt x="6" y="12"/>
                      <a:pt x="6" y="12"/>
                    </a:cubicBezTo>
                    <a:cubicBezTo>
                      <a:pt x="7" y="14"/>
                      <a:pt x="9" y="15"/>
                      <a:pt x="11" y="15"/>
                    </a:cubicBezTo>
                    <a:cubicBezTo>
                      <a:pt x="11" y="11"/>
                      <a:pt x="11" y="11"/>
                      <a:pt x="11" y="11"/>
                    </a:cubicBezTo>
                    <a:cubicBezTo>
                      <a:pt x="10" y="10"/>
                      <a:pt x="10" y="10"/>
                      <a:pt x="9" y="10"/>
                    </a:cubicBezTo>
                    <a:cubicBezTo>
                      <a:pt x="6" y="6"/>
                      <a:pt x="6" y="6"/>
                      <a:pt x="6" y="6"/>
                    </a:cubicBezTo>
                    <a:cubicBezTo>
                      <a:pt x="3" y="1"/>
                      <a:pt x="3" y="1"/>
                      <a:pt x="3" y="1"/>
                    </a:cubicBezTo>
                    <a:cubicBezTo>
                      <a:pt x="2" y="0"/>
                      <a:pt x="1" y="0"/>
                      <a:pt x="0" y="0"/>
                    </a:cubicBezTo>
                    <a:cubicBezTo>
                      <a:pt x="0" y="0"/>
                      <a:pt x="0" y="0"/>
                      <a:pt x="0" y="0"/>
                    </a:cubicBezTo>
                    <a:cubicBezTo>
                      <a:pt x="0" y="0"/>
                      <a:pt x="0" y="0"/>
                      <a:pt x="0" y="0"/>
                    </a:cubicBezTo>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4" name="Freeform 19">
                <a:extLst>
                  <a:ext uri="{FF2B5EF4-FFF2-40B4-BE49-F238E27FC236}">
                    <a16:creationId xmlns:a16="http://schemas.microsoft.com/office/drawing/2014/main" id="{9EBC1D61-5682-4251-8A63-263252A74370}"/>
                  </a:ext>
                </a:extLst>
              </p:cNvPr>
              <p:cNvSpPr>
                <a:spLocks/>
              </p:cNvSpPr>
              <p:nvPr/>
            </p:nvSpPr>
            <p:spPr bwMode="auto">
              <a:xfrm>
                <a:off x="11426825" y="4953000"/>
                <a:ext cx="38100" cy="69850"/>
              </a:xfrm>
              <a:custGeom>
                <a:avLst/>
                <a:gdLst>
                  <a:gd name="T0" fmla="*/ 3 w 12"/>
                  <a:gd name="T1" fmla="*/ 0 h 22"/>
                  <a:gd name="T2" fmla="*/ 3 w 12"/>
                  <a:gd name="T3" fmla="*/ 0 h 22"/>
                  <a:gd name="T4" fmla="*/ 1 w 12"/>
                  <a:gd name="T5" fmla="*/ 1 h 22"/>
                  <a:gd name="T6" fmla="*/ 0 w 12"/>
                  <a:gd name="T7" fmla="*/ 1 h 22"/>
                  <a:gd name="T8" fmla="*/ 0 w 12"/>
                  <a:gd name="T9" fmla="*/ 5 h 22"/>
                  <a:gd name="T10" fmla="*/ 1 w 12"/>
                  <a:gd name="T11" fmla="*/ 5 h 22"/>
                  <a:gd name="T12" fmla="*/ 12 w 12"/>
                  <a:gd name="T13" fmla="*/ 22 h 22"/>
                  <a:gd name="T14" fmla="*/ 12 w 12"/>
                  <a:gd name="T15" fmla="*/ 14 h 22"/>
                  <a:gd name="T16" fmla="*/ 5 w 12"/>
                  <a:gd name="T17" fmla="*/ 4 h 22"/>
                  <a:gd name="T18" fmla="*/ 3 w 1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2">
                    <a:moveTo>
                      <a:pt x="3" y="0"/>
                    </a:moveTo>
                    <a:cubicBezTo>
                      <a:pt x="3" y="0"/>
                      <a:pt x="3" y="0"/>
                      <a:pt x="3" y="0"/>
                    </a:cubicBezTo>
                    <a:cubicBezTo>
                      <a:pt x="2" y="1"/>
                      <a:pt x="2" y="1"/>
                      <a:pt x="1" y="1"/>
                    </a:cubicBezTo>
                    <a:cubicBezTo>
                      <a:pt x="1" y="1"/>
                      <a:pt x="0" y="1"/>
                      <a:pt x="0" y="1"/>
                    </a:cubicBezTo>
                    <a:cubicBezTo>
                      <a:pt x="0" y="5"/>
                      <a:pt x="0" y="5"/>
                      <a:pt x="0" y="5"/>
                    </a:cubicBezTo>
                    <a:cubicBezTo>
                      <a:pt x="0" y="5"/>
                      <a:pt x="1" y="5"/>
                      <a:pt x="1" y="5"/>
                    </a:cubicBezTo>
                    <a:cubicBezTo>
                      <a:pt x="12" y="22"/>
                      <a:pt x="12" y="22"/>
                      <a:pt x="12" y="22"/>
                    </a:cubicBezTo>
                    <a:cubicBezTo>
                      <a:pt x="12" y="14"/>
                      <a:pt x="12" y="14"/>
                      <a:pt x="12" y="14"/>
                    </a:cubicBezTo>
                    <a:cubicBezTo>
                      <a:pt x="5" y="4"/>
                      <a:pt x="5" y="4"/>
                      <a:pt x="5" y="4"/>
                    </a:cubicBezTo>
                    <a:cubicBezTo>
                      <a:pt x="3" y="0"/>
                      <a:pt x="3" y="0"/>
                      <a:pt x="3" y="0"/>
                    </a:cubicBezTo>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5" name="Freeform 20">
                <a:extLst>
                  <a:ext uri="{FF2B5EF4-FFF2-40B4-BE49-F238E27FC236}">
                    <a16:creationId xmlns:a16="http://schemas.microsoft.com/office/drawing/2014/main" id="{3E54208F-414B-4C75-9D76-A5F264085261}"/>
                  </a:ext>
                </a:extLst>
              </p:cNvPr>
              <p:cNvSpPr>
                <a:spLocks/>
              </p:cNvSpPr>
              <p:nvPr/>
            </p:nvSpPr>
            <p:spPr bwMode="auto">
              <a:xfrm>
                <a:off x="11350625" y="4781550"/>
                <a:ext cx="152400" cy="174625"/>
              </a:xfrm>
              <a:custGeom>
                <a:avLst/>
                <a:gdLst>
                  <a:gd name="T0" fmla="*/ 16 w 48"/>
                  <a:gd name="T1" fmla="*/ 10 h 55"/>
                  <a:gd name="T2" fmla="*/ 22 w 48"/>
                  <a:gd name="T3" fmla="*/ 2 h 55"/>
                  <a:gd name="T4" fmla="*/ 27 w 48"/>
                  <a:gd name="T5" fmla="*/ 1 h 55"/>
                  <a:gd name="T6" fmla="*/ 46 w 48"/>
                  <a:gd name="T7" fmla="*/ 12 h 55"/>
                  <a:gd name="T8" fmla="*/ 48 w 48"/>
                  <a:gd name="T9" fmla="*/ 16 h 55"/>
                  <a:gd name="T10" fmla="*/ 44 w 48"/>
                  <a:gd name="T11" fmla="*/ 26 h 55"/>
                  <a:gd name="T12" fmla="*/ 44 w 48"/>
                  <a:gd name="T13" fmla="*/ 29 h 55"/>
                  <a:gd name="T14" fmla="*/ 48 w 48"/>
                  <a:gd name="T15" fmla="*/ 39 h 55"/>
                  <a:gd name="T16" fmla="*/ 46 w 48"/>
                  <a:gd name="T17" fmla="*/ 43 h 55"/>
                  <a:gd name="T18" fmla="*/ 27 w 48"/>
                  <a:gd name="T19" fmla="*/ 54 h 55"/>
                  <a:gd name="T20" fmla="*/ 22 w 48"/>
                  <a:gd name="T21" fmla="*/ 54 h 55"/>
                  <a:gd name="T22" fmla="*/ 16 w 48"/>
                  <a:gd name="T23" fmla="*/ 45 h 55"/>
                  <a:gd name="T24" fmla="*/ 13 w 48"/>
                  <a:gd name="T25" fmla="*/ 44 h 55"/>
                  <a:gd name="T26" fmla="*/ 3 w 48"/>
                  <a:gd name="T27" fmla="*/ 42 h 55"/>
                  <a:gd name="T28" fmla="*/ 0 w 48"/>
                  <a:gd name="T29" fmla="*/ 39 h 55"/>
                  <a:gd name="T30" fmla="*/ 0 w 48"/>
                  <a:gd name="T31" fmla="*/ 16 h 55"/>
                  <a:gd name="T32" fmla="*/ 3 w 48"/>
                  <a:gd name="T33" fmla="*/ 13 h 55"/>
                  <a:gd name="T34" fmla="*/ 13 w 48"/>
                  <a:gd name="T35" fmla="*/ 11 h 55"/>
                  <a:gd name="T36" fmla="*/ 16 w 48"/>
                  <a:gd name="T37"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55">
                    <a:moveTo>
                      <a:pt x="16" y="10"/>
                    </a:moveTo>
                    <a:cubicBezTo>
                      <a:pt x="22" y="2"/>
                      <a:pt x="22" y="2"/>
                      <a:pt x="22" y="2"/>
                    </a:cubicBezTo>
                    <a:cubicBezTo>
                      <a:pt x="23" y="0"/>
                      <a:pt x="25" y="0"/>
                      <a:pt x="27" y="1"/>
                    </a:cubicBezTo>
                    <a:cubicBezTo>
                      <a:pt x="46" y="12"/>
                      <a:pt x="46" y="12"/>
                      <a:pt x="46" y="12"/>
                    </a:cubicBezTo>
                    <a:cubicBezTo>
                      <a:pt x="48" y="13"/>
                      <a:pt x="48" y="15"/>
                      <a:pt x="48" y="16"/>
                    </a:cubicBezTo>
                    <a:cubicBezTo>
                      <a:pt x="44" y="26"/>
                      <a:pt x="44" y="26"/>
                      <a:pt x="44" y="26"/>
                    </a:cubicBezTo>
                    <a:cubicBezTo>
                      <a:pt x="43" y="27"/>
                      <a:pt x="43" y="28"/>
                      <a:pt x="44" y="29"/>
                    </a:cubicBezTo>
                    <a:cubicBezTo>
                      <a:pt x="48" y="39"/>
                      <a:pt x="48" y="39"/>
                      <a:pt x="48" y="39"/>
                    </a:cubicBezTo>
                    <a:cubicBezTo>
                      <a:pt x="48" y="41"/>
                      <a:pt x="48" y="42"/>
                      <a:pt x="46" y="43"/>
                    </a:cubicBezTo>
                    <a:cubicBezTo>
                      <a:pt x="27" y="54"/>
                      <a:pt x="27" y="54"/>
                      <a:pt x="27" y="54"/>
                    </a:cubicBezTo>
                    <a:cubicBezTo>
                      <a:pt x="25" y="55"/>
                      <a:pt x="23" y="55"/>
                      <a:pt x="22" y="54"/>
                    </a:cubicBezTo>
                    <a:cubicBezTo>
                      <a:pt x="16" y="45"/>
                      <a:pt x="16" y="45"/>
                      <a:pt x="16" y="45"/>
                    </a:cubicBezTo>
                    <a:cubicBezTo>
                      <a:pt x="15" y="44"/>
                      <a:pt x="14" y="44"/>
                      <a:pt x="13" y="44"/>
                    </a:cubicBezTo>
                    <a:cubicBezTo>
                      <a:pt x="3" y="42"/>
                      <a:pt x="3" y="42"/>
                      <a:pt x="3" y="42"/>
                    </a:cubicBezTo>
                    <a:cubicBezTo>
                      <a:pt x="1" y="42"/>
                      <a:pt x="0" y="40"/>
                      <a:pt x="0" y="39"/>
                    </a:cubicBezTo>
                    <a:cubicBezTo>
                      <a:pt x="0" y="16"/>
                      <a:pt x="0" y="16"/>
                      <a:pt x="0" y="16"/>
                    </a:cubicBezTo>
                    <a:cubicBezTo>
                      <a:pt x="0" y="15"/>
                      <a:pt x="1" y="13"/>
                      <a:pt x="3" y="13"/>
                    </a:cubicBezTo>
                    <a:cubicBezTo>
                      <a:pt x="13" y="11"/>
                      <a:pt x="13" y="11"/>
                      <a:pt x="13" y="11"/>
                    </a:cubicBezTo>
                    <a:cubicBezTo>
                      <a:pt x="14" y="11"/>
                      <a:pt x="15" y="11"/>
                      <a:pt x="16" y="1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6" name="Freeform 21">
                <a:extLst>
                  <a:ext uri="{FF2B5EF4-FFF2-40B4-BE49-F238E27FC236}">
                    <a16:creationId xmlns:a16="http://schemas.microsoft.com/office/drawing/2014/main" id="{85C01EEE-4253-478D-9078-D5A67DDE57F9}"/>
                  </a:ext>
                </a:extLst>
              </p:cNvPr>
              <p:cNvSpPr>
                <a:spLocks/>
              </p:cNvSpPr>
              <p:nvPr/>
            </p:nvSpPr>
            <p:spPr bwMode="auto">
              <a:xfrm>
                <a:off x="11468100" y="4930775"/>
                <a:ext cx="9525" cy="6350"/>
              </a:xfrm>
              <a:custGeom>
                <a:avLst/>
                <a:gdLst>
                  <a:gd name="T0" fmla="*/ 3 w 3"/>
                  <a:gd name="T1" fmla="*/ 0 h 2"/>
                  <a:gd name="T2" fmla="*/ 0 w 3"/>
                  <a:gd name="T3" fmla="*/ 2 h 2"/>
                  <a:gd name="T4" fmla="*/ 0 w 3"/>
                  <a:gd name="T5" fmla="*/ 2 h 2"/>
                  <a:gd name="T6" fmla="*/ 3 w 3"/>
                  <a:gd name="T7" fmla="*/ 0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0" y="2"/>
                      <a:pt x="0" y="2"/>
                      <a:pt x="0" y="2"/>
                    </a:cubicBezTo>
                    <a:cubicBezTo>
                      <a:pt x="0" y="2"/>
                      <a:pt x="0" y="2"/>
                      <a:pt x="0" y="2"/>
                    </a:cubicBezTo>
                    <a:cubicBezTo>
                      <a:pt x="3" y="0"/>
                      <a:pt x="3" y="0"/>
                      <a:pt x="3" y="0"/>
                    </a:cubicBezTo>
                    <a:cubicBezTo>
                      <a:pt x="3" y="0"/>
                      <a:pt x="3" y="0"/>
                      <a:pt x="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7" name="Freeform 22">
                <a:extLst>
                  <a:ext uri="{FF2B5EF4-FFF2-40B4-BE49-F238E27FC236}">
                    <a16:creationId xmlns:a16="http://schemas.microsoft.com/office/drawing/2014/main" id="{9FA011F6-0989-40AA-8F5D-E80658BE2823}"/>
                  </a:ext>
                </a:extLst>
              </p:cNvPr>
              <p:cNvSpPr>
                <a:spLocks/>
              </p:cNvSpPr>
              <p:nvPr/>
            </p:nvSpPr>
            <p:spPr bwMode="auto">
              <a:xfrm>
                <a:off x="11468100" y="4930775"/>
                <a:ext cx="9525" cy="6350"/>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0" y="2"/>
                      <a:pt x="0" y="2"/>
                      <a:pt x="0" y="2"/>
                    </a:cubicBezTo>
                    <a:cubicBezTo>
                      <a:pt x="1" y="1"/>
                      <a:pt x="2" y="1"/>
                      <a:pt x="3" y="0"/>
                    </a:cubicBezTo>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8" name="Freeform 23">
                <a:extLst>
                  <a:ext uri="{FF2B5EF4-FFF2-40B4-BE49-F238E27FC236}">
                    <a16:creationId xmlns:a16="http://schemas.microsoft.com/office/drawing/2014/main" id="{CB45FC87-EDB1-47B5-993D-4023A5552ABB}"/>
                  </a:ext>
                </a:extLst>
              </p:cNvPr>
              <p:cNvSpPr>
                <a:spLocks/>
              </p:cNvSpPr>
              <p:nvPr/>
            </p:nvSpPr>
            <p:spPr bwMode="auto">
              <a:xfrm>
                <a:off x="11468100" y="4930775"/>
                <a:ext cx="9525" cy="6350"/>
              </a:xfrm>
              <a:custGeom>
                <a:avLst/>
                <a:gdLst>
                  <a:gd name="T0" fmla="*/ 3 w 3"/>
                  <a:gd name="T1" fmla="*/ 0 h 2"/>
                  <a:gd name="T2" fmla="*/ 0 w 3"/>
                  <a:gd name="T3" fmla="*/ 2 h 2"/>
                  <a:gd name="T4" fmla="*/ 0 w 3"/>
                  <a:gd name="T5" fmla="*/ 2 h 2"/>
                  <a:gd name="T6" fmla="*/ 3 w 3"/>
                  <a:gd name="T7" fmla="*/ 0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0" y="2"/>
                      <a:pt x="0" y="2"/>
                      <a:pt x="0" y="2"/>
                    </a:cubicBezTo>
                    <a:cubicBezTo>
                      <a:pt x="0" y="2"/>
                      <a:pt x="0" y="2"/>
                      <a:pt x="0" y="2"/>
                    </a:cubicBezTo>
                    <a:cubicBezTo>
                      <a:pt x="3" y="0"/>
                      <a:pt x="3" y="0"/>
                      <a:pt x="3" y="0"/>
                    </a:cubicBezTo>
                    <a:cubicBezTo>
                      <a:pt x="3" y="0"/>
                      <a:pt x="3" y="0"/>
                      <a:pt x="3"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9" name="Freeform 24">
                <a:extLst>
                  <a:ext uri="{FF2B5EF4-FFF2-40B4-BE49-F238E27FC236}">
                    <a16:creationId xmlns:a16="http://schemas.microsoft.com/office/drawing/2014/main" id="{EB2EBFBD-D607-43E0-8516-8044BE054A6F}"/>
                  </a:ext>
                </a:extLst>
              </p:cNvPr>
              <p:cNvSpPr>
                <a:spLocks/>
              </p:cNvSpPr>
              <p:nvPr/>
            </p:nvSpPr>
            <p:spPr bwMode="auto">
              <a:xfrm>
                <a:off x="11490325" y="4870450"/>
                <a:ext cx="6350" cy="22225"/>
              </a:xfrm>
              <a:custGeom>
                <a:avLst/>
                <a:gdLst>
                  <a:gd name="T0" fmla="*/ 0 w 2"/>
                  <a:gd name="T1" fmla="*/ 0 h 7"/>
                  <a:gd name="T2" fmla="*/ 0 w 2"/>
                  <a:gd name="T3" fmla="*/ 1 h 7"/>
                  <a:gd name="T4" fmla="*/ 2 w 2"/>
                  <a:gd name="T5" fmla="*/ 7 h 7"/>
                  <a:gd name="T6" fmla="*/ 2 w 2"/>
                  <a:gd name="T7" fmla="*/ 7 h 7"/>
                  <a:gd name="T8" fmla="*/ 0 w 2"/>
                  <a:gd name="T9" fmla="*/ 1 h 7"/>
                  <a:gd name="T10" fmla="*/ 0 w 2"/>
                  <a:gd name="T11" fmla="*/ 0 h 7"/>
                </a:gdLst>
                <a:ahLst/>
                <a:cxnLst>
                  <a:cxn ang="0">
                    <a:pos x="T0" y="T1"/>
                  </a:cxn>
                  <a:cxn ang="0">
                    <a:pos x="T2" y="T3"/>
                  </a:cxn>
                  <a:cxn ang="0">
                    <a:pos x="T4" y="T5"/>
                  </a:cxn>
                  <a:cxn ang="0">
                    <a:pos x="T6" y="T7"/>
                  </a:cxn>
                  <a:cxn ang="0">
                    <a:pos x="T8" y="T9"/>
                  </a:cxn>
                  <a:cxn ang="0">
                    <a:pos x="T10" y="T11"/>
                  </a:cxn>
                </a:cxnLst>
                <a:rect l="0" t="0" r="r" b="b"/>
                <a:pathLst>
                  <a:path w="2" h="7">
                    <a:moveTo>
                      <a:pt x="0" y="0"/>
                    </a:moveTo>
                    <a:cubicBezTo>
                      <a:pt x="0" y="0"/>
                      <a:pt x="0" y="0"/>
                      <a:pt x="0" y="1"/>
                    </a:cubicBezTo>
                    <a:cubicBezTo>
                      <a:pt x="2" y="7"/>
                      <a:pt x="2" y="7"/>
                      <a:pt x="2" y="7"/>
                    </a:cubicBezTo>
                    <a:cubicBezTo>
                      <a:pt x="2" y="7"/>
                      <a:pt x="2" y="7"/>
                      <a:pt x="2" y="7"/>
                    </a:cubicBezTo>
                    <a:cubicBezTo>
                      <a:pt x="0" y="1"/>
                      <a:pt x="0" y="1"/>
                      <a:pt x="0" y="1"/>
                    </a:cubicBezTo>
                    <a:cubicBezTo>
                      <a:pt x="0" y="0"/>
                      <a:pt x="0" y="0"/>
                      <a:pt x="0"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0" name="Freeform 25">
                <a:extLst>
                  <a:ext uri="{FF2B5EF4-FFF2-40B4-BE49-F238E27FC236}">
                    <a16:creationId xmlns:a16="http://schemas.microsoft.com/office/drawing/2014/main" id="{C4B6967C-F08B-4968-9F6D-B0A328C66964}"/>
                  </a:ext>
                </a:extLst>
              </p:cNvPr>
              <p:cNvSpPr>
                <a:spLocks/>
              </p:cNvSpPr>
              <p:nvPr/>
            </p:nvSpPr>
            <p:spPr bwMode="auto">
              <a:xfrm>
                <a:off x="11391900" y="4845050"/>
                <a:ext cx="104775" cy="95250"/>
              </a:xfrm>
              <a:custGeom>
                <a:avLst/>
                <a:gdLst>
                  <a:gd name="T0" fmla="*/ 25 w 33"/>
                  <a:gd name="T1" fmla="*/ 0 h 30"/>
                  <a:gd name="T2" fmla="*/ 0 w 33"/>
                  <a:gd name="T3" fmla="*/ 19 h 30"/>
                  <a:gd name="T4" fmla="*/ 9 w 33"/>
                  <a:gd name="T5" fmla="*/ 27 h 30"/>
                  <a:gd name="T6" fmla="*/ 18 w 33"/>
                  <a:gd name="T7" fmla="*/ 30 h 30"/>
                  <a:gd name="T8" fmla="*/ 24 w 33"/>
                  <a:gd name="T9" fmla="*/ 29 h 30"/>
                  <a:gd name="T10" fmla="*/ 27 w 33"/>
                  <a:gd name="T11" fmla="*/ 27 h 30"/>
                  <a:gd name="T12" fmla="*/ 33 w 33"/>
                  <a:gd name="T13" fmla="*/ 15 h 30"/>
                  <a:gd name="T14" fmla="*/ 31 w 33"/>
                  <a:gd name="T15" fmla="*/ 9 h 30"/>
                  <a:gd name="T16" fmla="*/ 31 w 33"/>
                  <a:gd name="T17" fmla="*/ 8 h 30"/>
                  <a:gd name="T18" fmla="*/ 31 w 33"/>
                  <a:gd name="T19" fmla="*/ 6 h 30"/>
                  <a:gd name="T20" fmla="*/ 31 w 33"/>
                  <a:gd name="T21" fmla="*/ 6 h 30"/>
                  <a:gd name="T22" fmla="*/ 27 w 33"/>
                  <a:gd name="T23" fmla="*/ 2 h 30"/>
                  <a:gd name="T24" fmla="*/ 25 w 33"/>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0">
                    <a:moveTo>
                      <a:pt x="25" y="0"/>
                    </a:moveTo>
                    <a:cubicBezTo>
                      <a:pt x="0" y="19"/>
                      <a:pt x="0" y="19"/>
                      <a:pt x="0" y="19"/>
                    </a:cubicBezTo>
                    <a:cubicBezTo>
                      <a:pt x="0" y="19"/>
                      <a:pt x="4" y="24"/>
                      <a:pt x="9" y="27"/>
                    </a:cubicBezTo>
                    <a:cubicBezTo>
                      <a:pt x="11" y="29"/>
                      <a:pt x="14" y="30"/>
                      <a:pt x="18" y="30"/>
                    </a:cubicBezTo>
                    <a:cubicBezTo>
                      <a:pt x="20" y="30"/>
                      <a:pt x="22" y="30"/>
                      <a:pt x="24" y="29"/>
                    </a:cubicBezTo>
                    <a:cubicBezTo>
                      <a:pt x="27" y="27"/>
                      <a:pt x="27" y="27"/>
                      <a:pt x="27" y="27"/>
                    </a:cubicBezTo>
                    <a:cubicBezTo>
                      <a:pt x="31" y="24"/>
                      <a:pt x="33" y="20"/>
                      <a:pt x="33" y="15"/>
                    </a:cubicBezTo>
                    <a:cubicBezTo>
                      <a:pt x="31" y="9"/>
                      <a:pt x="31" y="9"/>
                      <a:pt x="31" y="9"/>
                    </a:cubicBezTo>
                    <a:cubicBezTo>
                      <a:pt x="31" y="8"/>
                      <a:pt x="31" y="8"/>
                      <a:pt x="31" y="8"/>
                    </a:cubicBezTo>
                    <a:cubicBezTo>
                      <a:pt x="31" y="7"/>
                      <a:pt x="31" y="7"/>
                      <a:pt x="31" y="6"/>
                    </a:cubicBezTo>
                    <a:cubicBezTo>
                      <a:pt x="31" y="6"/>
                      <a:pt x="31" y="6"/>
                      <a:pt x="31" y="6"/>
                    </a:cubicBezTo>
                    <a:cubicBezTo>
                      <a:pt x="30" y="4"/>
                      <a:pt x="29" y="3"/>
                      <a:pt x="27" y="2"/>
                    </a:cubicBezTo>
                    <a:cubicBezTo>
                      <a:pt x="25" y="0"/>
                      <a:pt x="25" y="0"/>
                      <a:pt x="25"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1" name="Oval 26">
                <a:extLst>
                  <a:ext uri="{FF2B5EF4-FFF2-40B4-BE49-F238E27FC236}">
                    <a16:creationId xmlns:a16="http://schemas.microsoft.com/office/drawing/2014/main" id="{421E4A29-1E8F-458C-99C5-A356FD2033AD}"/>
                  </a:ext>
                </a:extLst>
              </p:cNvPr>
              <p:cNvSpPr>
                <a:spLocks noChangeArrowheads="1"/>
              </p:cNvSpPr>
              <p:nvPr/>
            </p:nvSpPr>
            <p:spPr bwMode="auto">
              <a:xfrm>
                <a:off x="11376025" y="4819650"/>
                <a:ext cx="101600" cy="98425"/>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62" name="Rectangle 27">
              <a:extLst>
                <a:ext uri="{FF2B5EF4-FFF2-40B4-BE49-F238E27FC236}">
                  <a16:creationId xmlns:a16="http://schemas.microsoft.com/office/drawing/2014/main" id="{7F4E646F-F0DF-4384-A81E-0214073728FF}"/>
                </a:ext>
              </a:extLst>
            </p:cNvPr>
            <p:cNvSpPr>
              <a:spLocks noChangeArrowheads="1"/>
            </p:cNvSpPr>
            <p:nvPr/>
          </p:nvSpPr>
          <p:spPr bwMode="auto">
            <a:xfrm>
              <a:off x="0" y="6403975"/>
              <a:ext cx="12185650" cy="454025"/>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545" name="Group 2544">
              <a:extLst>
                <a:ext uri="{FF2B5EF4-FFF2-40B4-BE49-F238E27FC236}">
                  <a16:creationId xmlns:a16="http://schemas.microsoft.com/office/drawing/2014/main" id="{9104B7F5-C357-4042-997C-9FFD7E8FE77D}"/>
                </a:ext>
              </a:extLst>
            </p:cNvPr>
            <p:cNvGrpSpPr/>
            <p:nvPr/>
          </p:nvGrpSpPr>
          <p:grpSpPr>
            <a:xfrm>
              <a:off x="5999163" y="5402263"/>
              <a:ext cx="2416175" cy="1287462"/>
              <a:chOff x="5999163" y="5402263"/>
              <a:chExt cx="2416175" cy="1287462"/>
            </a:xfrm>
          </p:grpSpPr>
          <p:sp>
            <p:nvSpPr>
              <p:cNvPr id="2364" name="Freeform 29">
                <a:extLst>
                  <a:ext uri="{FF2B5EF4-FFF2-40B4-BE49-F238E27FC236}">
                    <a16:creationId xmlns:a16="http://schemas.microsoft.com/office/drawing/2014/main" id="{1193E8E6-27FA-4824-A0AE-812997EF5286}"/>
                  </a:ext>
                </a:extLst>
              </p:cNvPr>
              <p:cNvSpPr>
                <a:spLocks/>
              </p:cNvSpPr>
              <p:nvPr/>
            </p:nvSpPr>
            <p:spPr bwMode="auto">
              <a:xfrm>
                <a:off x="6116638" y="5402263"/>
                <a:ext cx="482600" cy="1087437"/>
              </a:xfrm>
              <a:custGeom>
                <a:avLst/>
                <a:gdLst>
                  <a:gd name="T0" fmla="*/ 8 w 152"/>
                  <a:gd name="T1" fmla="*/ 340 h 343"/>
                  <a:gd name="T2" fmla="*/ 38 w 152"/>
                  <a:gd name="T3" fmla="*/ 168 h 343"/>
                  <a:gd name="T4" fmla="*/ 56 w 152"/>
                  <a:gd name="T5" fmla="*/ 24 h 343"/>
                  <a:gd name="T6" fmla="*/ 64 w 152"/>
                  <a:gd name="T7" fmla="*/ 7 h 343"/>
                  <a:gd name="T8" fmla="*/ 88 w 152"/>
                  <a:gd name="T9" fmla="*/ 7 h 343"/>
                  <a:gd name="T10" fmla="*/ 97 w 152"/>
                  <a:gd name="T11" fmla="*/ 24 h 343"/>
                  <a:gd name="T12" fmla="*/ 115 w 152"/>
                  <a:gd name="T13" fmla="*/ 168 h 343"/>
                  <a:gd name="T14" fmla="*/ 145 w 152"/>
                  <a:gd name="T15" fmla="*/ 340 h 343"/>
                  <a:gd name="T16" fmla="*/ 149 w 152"/>
                  <a:gd name="T17" fmla="*/ 343 h 343"/>
                  <a:gd name="T18" fmla="*/ 152 w 152"/>
                  <a:gd name="T19" fmla="*/ 339 h 343"/>
                  <a:gd name="T20" fmla="*/ 122 w 152"/>
                  <a:gd name="T21" fmla="*/ 167 h 343"/>
                  <a:gd name="T22" fmla="*/ 104 w 152"/>
                  <a:gd name="T23" fmla="*/ 22 h 343"/>
                  <a:gd name="T24" fmla="*/ 93 w 152"/>
                  <a:gd name="T25" fmla="*/ 0 h 343"/>
                  <a:gd name="T26" fmla="*/ 60 w 152"/>
                  <a:gd name="T27" fmla="*/ 0 h 343"/>
                  <a:gd name="T28" fmla="*/ 49 w 152"/>
                  <a:gd name="T29" fmla="*/ 22 h 343"/>
                  <a:gd name="T30" fmla="*/ 31 w 152"/>
                  <a:gd name="T31" fmla="*/ 167 h 343"/>
                  <a:gd name="T32" fmla="*/ 1 w 152"/>
                  <a:gd name="T33" fmla="*/ 339 h 343"/>
                  <a:gd name="T34" fmla="*/ 4 w 152"/>
                  <a:gd name="T35" fmla="*/ 343 h 343"/>
                  <a:gd name="T36" fmla="*/ 8 w 152"/>
                  <a:gd name="T37" fmla="*/ 34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2" h="343">
                    <a:moveTo>
                      <a:pt x="8" y="340"/>
                    </a:moveTo>
                    <a:cubicBezTo>
                      <a:pt x="38" y="168"/>
                      <a:pt x="38" y="168"/>
                      <a:pt x="38" y="168"/>
                    </a:cubicBezTo>
                    <a:cubicBezTo>
                      <a:pt x="56" y="24"/>
                      <a:pt x="56" y="24"/>
                      <a:pt x="56" y="24"/>
                    </a:cubicBezTo>
                    <a:cubicBezTo>
                      <a:pt x="64" y="7"/>
                      <a:pt x="64" y="7"/>
                      <a:pt x="64" y="7"/>
                    </a:cubicBezTo>
                    <a:cubicBezTo>
                      <a:pt x="88" y="7"/>
                      <a:pt x="88" y="7"/>
                      <a:pt x="88" y="7"/>
                    </a:cubicBezTo>
                    <a:cubicBezTo>
                      <a:pt x="97" y="24"/>
                      <a:pt x="97" y="24"/>
                      <a:pt x="97" y="24"/>
                    </a:cubicBezTo>
                    <a:cubicBezTo>
                      <a:pt x="115" y="168"/>
                      <a:pt x="115" y="168"/>
                      <a:pt x="115" y="168"/>
                    </a:cubicBezTo>
                    <a:cubicBezTo>
                      <a:pt x="145" y="340"/>
                      <a:pt x="145" y="340"/>
                      <a:pt x="145" y="340"/>
                    </a:cubicBezTo>
                    <a:cubicBezTo>
                      <a:pt x="145" y="342"/>
                      <a:pt x="147" y="343"/>
                      <a:pt x="149" y="343"/>
                    </a:cubicBezTo>
                    <a:cubicBezTo>
                      <a:pt x="151" y="343"/>
                      <a:pt x="152" y="341"/>
                      <a:pt x="152" y="339"/>
                    </a:cubicBezTo>
                    <a:cubicBezTo>
                      <a:pt x="122" y="167"/>
                      <a:pt x="122" y="167"/>
                      <a:pt x="122" y="167"/>
                    </a:cubicBezTo>
                    <a:cubicBezTo>
                      <a:pt x="104" y="22"/>
                      <a:pt x="104" y="22"/>
                      <a:pt x="104" y="22"/>
                    </a:cubicBezTo>
                    <a:cubicBezTo>
                      <a:pt x="93" y="0"/>
                      <a:pt x="93" y="0"/>
                      <a:pt x="93" y="0"/>
                    </a:cubicBezTo>
                    <a:cubicBezTo>
                      <a:pt x="60" y="0"/>
                      <a:pt x="60" y="0"/>
                      <a:pt x="60" y="0"/>
                    </a:cubicBezTo>
                    <a:cubicBezTo>
                      <a:pt x="49" y="22"/>
                      <a:pt x="49" y="22"/>
                      <a:pt x="49" y="22"/>
                    </a:cubicBezTo>
                    <a:cubicBezTo>
                      <a:pt x="31" y="167"/>
                      <a:pt x="31" y="167"/>
                      <a:pt x="31" y="167"/>
                    </a:cubicBezTo>
                    <a:cubicBezTo>
                      <a:pt x="1" y="339"/>
                      <a:pt x="1" y="339"/>
                      <a:pt x="1" y="339"/>
                    </a:cubicBezTo>
                    <a:cubicBezTo>
                      <a:pt x="0" y="341"/>
                      <a:pt x="2" y="343"/>
                      <a:pt x="4" y="343"/>
                    </a:cubicBezTo>
                    <a:cubicBezTo>
                      <a:pt x="6" y="343"/>
                      <a:pt x="7" y="342"/>
                      <a:pt x="8" y="34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5" name="Freeform 30">
                <a:extLst>
                  <a:ext uri="{FF2B5EF4-FFF2-40B4-BE49-F238E27FC236}">
                    <a16:creationId xmlns:a16="http://schemas.microsoft.com/office/drawing/2014/main" id="{4C189A0F-9878-4F66-B4FF-1DCEAD0A5CC4}"/>
                  </a:ext>
                </a:extLst>
              </p:cNvPr>
              <p:cNvSpPr>
                <a:spLocks/>
              </p:cNvSpPr>
              <p:nvPr/>
            </p:nvSpPr>
            <p:spPr bwMode="auto">
              <a:xfrm>
                <a:off x="6272213" y="5462588"/>
                <a:ext cx="200025" cy="238125"/>
              </a:xfrm>
              <a:custGeom>
                <a:avLst/>
                <a:gdLst>
                  <a:gd name="T0" fmla="*/ 62 w 63"/>
                  <a:gd name="T1" fmla="*/ 68 h 75"/>
                  <a:gd name="T2" fmla="*/ 7 w 63"/>
                  <a:gd name="T3" fmla="*/ 2 h 75"/>
                  <a:gd name="T4" fmla="*/ 2 w 63"/>
                  <a:gd name="T5" fmla="*/ 1 h 75"/>
                  <a:gd name="T6" fmla="*/ 1 w 63"/>
                  <a:gd name="T7" fmla="*/ 6 h 75"/>
                  <a:gd name="T8" fmla="*/ 56 w 63"/>
                  <a:gd name="T9" fmla="*/ 73 h 75"/>
                  <a:gd name="T10" fmla="*/ 62 w 63"/>
                  <a:gd name="T11" fmla="*/ 74 h 75"/>
                  <a:gd name="T12" fmla="*/ 62 w 63"/>
                  <a:gd name="T13" fmla="*/ 68 h 75"/>
                </a:gdLst>
                <a:ahLst/>
                <a:cxnLst>
                  <a:cxn ang="0">
                    <a:pos x="T0" y="T1"/>
                  </a:cxn>
                  <a:cxn ang="0">
                    <a:pos x="T2" y="T3"/>
                  </a:cxn>
                  <a:cxn ang="0">
                    <a:pos x="T4" y="T5"/>
                  </a:cxn>
                  <a:cxn ang="0">
                    <a:pos x="T6" y="T7"/>
                  </a:cxn>
                  <a:cxn ang="0">
                    <a:pos x="T8" y="T9"/>
                  </a:cxn>
                  <a:cxn ang="0">
                    <a:pos x="T10" y="T11"/>
                  </a:cxn>
                  <a:cxn ang="0">
                    <a:pos x="T12" y="T13"/>
                  </a:cxn>
                </a:cxnLst>
                <a:rect l="0" t="0" r="r" b="b"/>
                <a:pathLst>
                  <a:path w="63" h="75">
                    <a:moveTo>
                      <a:pt x="62" y="68"/>
                    </a:moveTo>
                    <a:cubicBezTo>
                      <a:pt x="7" y="2"/>
                      <a:pt x="7" y="2"/>
                      <a:pt x="7" y="2"/>
                    </a:cubicBezTo>
                    <a:cubicBezTo>
                      <a:pt x="5" y="0"/>
                      <a:pt x="3" y="0"/>
                      <a:pt x="2" y="1"/>
                    </a:cubicBezTo>
                    <a:cubicBezTo>
                      <a:pt x="0" y="2"/>
                      <a:pt x="0" y="5"/>
                      <a:pt x="1" y="6"/>
                    </a:cubicBezTo>
                    <a:cubicBezTo>
                      <a:pt x="56" y="73"/>
                      <a:pt x="56" y="73"/>
                      <a:pt x="56" y="73"/>
                    </a:cubicBezTo>
                    <a:cubicBezTo>
                      <a:pt x="58" y="75"/>
                      <a:pt x="60" y="75"/>
                      <a:pt x="62" y="74"/>
                    </a:cubicBezTo>
                    <a:cubicBezTo>
                      <a:pt x="63" y="72"/>
                      <a:pt x="63" y="70"/>
                      <a:pt x="62" y="68"/>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6" name="Freeform 31">
                <a:extLst>
                  <a:ext uri="{FF2B5EF4-FFF2-40B4-BE49-F238E27FC236}">
                    <a16:creationId xmlns:a16="http://schemas.microsoft.com/office/drawing/2014/main" id="{C55796E6-1BF4-4AF2-98FB-E10226A03D1E}"/>
                  </a:ext>
                </a:extLst>
              </p:cNvPr>
              <p:cNvSpPr>
                <a:spLocks/>
              </p:cNvSpPr>
              <p:nvPr/>
            </p:nvSpPr>
            <p:spPr bwMode="auto">
              <a:xfrm>
                <a:off x="6243638" y="5462588"/>
                <a:ext cx="203200" cy="238125"/>
              </a:xfrm>
              <a:custGeom>
                <a:avLst/>
                <a:gdLst>
                  <a:gd name="T0" fmla="*/ 7 w 64"/>
                  <a:gd name="T1" fmla="*/ 73 h 75"/>
                  <a:gd name="T2" fmla="*/ 62 w 64"/>
                  <a:gd name="T3" fmla="*/ 6 h 75"/>
                  <a:gd name="T4" fmla="*/ 62 w 64"/>
                  <a:gd name="T5" fmla="*/ 1 h 75"/>
                  <a:gd name="T6" fmla="*/ 57 w 64"/>
                  <a:gd name="T7" fmla="*/ 2 h 75"/>
                  <a:gd name="T8" fmla="*/ 1 w 64"/>
                  <a:gd name="T9" fmla="*/ 68 h 75"/>
                  <a:gd name="T10" fmla="*/ 2 w 64"/>
                  <a:gd name="T11" fmla="*/ 74 h 75"/>
                  <a:gd name="T12" fmla="*/ 7 w 64"/>
                  <a:gd name="T13" fmla="*/ 73 h 75"/>
                </a:gdLst>
                <a:ahLst/>
                <a:cxnLst>
                  <a:cxn ang="0">
                    <a:pos x="T0" y="T1"/>
                  </a:cxn>
                  <a:cxn ang="0">
                    <a:pos x="T2" y="T3"/>
                  </a:cxn>
                  <a:cxn ang="0">
                    <a:pos x="T4" y="T5"/>
                  </a:cxn>
                  <a:cxn ang="0">
                    <a:pos x="T6" y="T7"/>
                  </a:cxn>
                  <a:cxn ang="0">
                    <a:pos x="T8" y="T9"/>
                  </a:cxn>
                  <a:cxn ang="0">
                    <a:pos x="T10" y="T11"/>
                  </a:cxn>
                  <a:cxn ang="0">
                    <a:pos x="T12" y="T13"/>
                  </a:cxn>
                </a:cxnLst>
                <a:rect l="0" t="0" r="r" b="b"/>
                <a:pathLst>
                  <a:path w="64" h="75">
                    <a:moveTo>
                      <a:pt x="7" y="73"/>
                    </a:moveTo>
                    <a:cubicBezTo>
                      <a:pt x="62" y="6"/>
                      <a:pt x="62" y="6"/>
                      <a:pt x="62" y="6"/>
                    </a:cubicBezTo>
                    <a:cubicBezTo>
                      <a:pt x="64" y="5"/>
                      <a:pt x="64" y="2"/>
                      <a:pt x="62" y="1"/>
                    </a:cubicBezTo>
                    <a:cubicBezTo>
                      <a:pt x="60" y="0"/>
                      <a:pt x="58" y="0"/>
                      <a:pt x="57" y="2"/>
                    </a:cubicBezTo>
                    <a:cubicBezTo>
                      <a:pt x="1" y="68"/>
                      <a:pt x="1" y="68"/>
                      <a:pt x="1" y="68"/>
                    </a:cubicBezTo>
                    <a:cubicBezTo>
                      <a:pt x="0" y="70"/>
                      <a:pt x="0" y="72"/>
                      <a:pt x="2" y="74"/>
                    </a:cubicBezTo>
                    <a:cubicBezTo>
                      <a:pt x="3" y="75"/>
                      <a:pt x="6" y="75"/>
                      <a:pt x="7" y="73"/>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7" name="Freeform 32">
                <a:extLst>
                  <a:ext uri="{FF2B5EF4-FFF2-40B4-BE49-F238E27FC236}">
                    <a16:creationId xmlns:a16="http://schemas.microsoft.com/office/drawing/2014/main" id="{360EB8D2-98D1-4EB0-B292-273F69A253AC}"/>
                  </a:ext>
                </a:extLst>
              </p:cNvPr>
              <p:cNvSpPr>
                <a:spLocks/>
              </p:cNvSpPr>
              <p:nvPr/>
            </p:nvSpPr>
            <p:spPr bwMode="auto">
              <a:xfrm>
                <a:off x="6243638" y="5675313"/>
                <a:ext cx="260350" cy="273050"/>
              </a:xfrm>
              <a:custGeom>
                <a:avLst/>
                <a:gdLst>
                  <a:gd name="T0" fmla="*/ 80 w 82"/>
                  <a:gd name="T1" fmla="*/ 79 h 86"/>
                  <a:gd name="T2" fmla="*/ 7 w 82"/>
                  <a:gd name="T3" fmla="*/ 1 h 86"/>
                  <a:gd name="T4" fmla="*/ 2 w 82"/>
                  <a:gd name="T5" fmla="*/ 1 h 86"/>
                  <a:gd name="T6" fmla="*/ 2 w 82"/>
                  <a:gd name="T7" fmla="*/ 6 h 86"/>
                  <a:gd name="T8" fmla="*/ 75 w 82"/>
                  <a:gd name="T9" fmla="*/ 84 h 86"/>
                  <a:gd name="T10" fmla="*/ 80 w 82"/>
                  <a:gd name="T11" fmla="*/ 84 h 86"/>
                  <a:gd name="T12" fmla="*/ 80 w 82"/>
                  <a:gd name="T13" fmla="*/ 79 h 86"/>
                </a:gdLst>
                <a:ahLst/>
                <a:cxnLst>
                  <a:cxn ang="0">
                    <a:pos x="T0" y="T1"/>
                  </a:cxn>
                  <a:cxn ang="0">
                    <a:pos x="T2" y="T3"/>
                  </a:cxn>
                  <a:cxn ang="0">
                    <a:pos x="T4" y="T5"/>
                  </a:cxn>
                  <a:cxn ang="0">
                    <a:pos x="T6" y="T7"/>
                  </a:cxn>
                  <a:cxn ang="0">
                    <a:pos x="T8" y="T9"/>
                  </a:cxn>
                  <a:cxn ang="0">
                    <a:pos x="T10" y="T11"/>
                  </a:cxn>
                  <a:cxn ang="0">
                    <a:pos x="T12" y="T13"/>
                  </a:cxn>
                </a:cxnLst>
                <a:rect l="0" t="0" r="r" b="b"/>
                <a:pathLst>
                  <a:path w="82" h="86">
                    <a:moveTo>
                      <a:pt x="80" y="79"/>
                    </a:moveTo>
                    <a:cubicBezTo>
                      <a:pt x="7" y="1"/>
                      <a:pt x="7" y="1"/>
                      <a:pt x="7" y="1"/>
                    </a:cubicBezTo>
                    <a:cubicBezTo>
                      <a:pt x="5" y="0"/>
                      <a:pt x="3" y="0"/>
                      <a:pt x="2" y="1"/>
                    </a:cubicBezTo>
                    <a:cubicBezTo>
                      <a:pt x="0" y="2"/>
                      <a:pt x="0" y="5"/>
                      <a:pt x="2" y="6"/>
                    </a:cubicBezTo>
                    <a:cubicBezTo>
                      <a:pt x="75" y="84"/>
                      <a:pt x="75" y="84"/>
                      <a:pt x="75" y="84"/>
                    </a:cubicBezTo>
                    <a:cubicBezTo>
                      <a:pt x="77" y="86"/>
                      <a:pt x="79" y="86"/>
                      <a:pt x="80" y="84"/>
                    </a:cubicBezTo>
                    <a:cubicBezTo>
                      <a:pt x="82" y="83"/>
                      <a:pt x="82" y="81"/>
                      <a:pt x="80" y="7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8" name="Freeform 33">
                <a:extLst>
                  <a:ext uri="{FF2B5EF4-FFF2-40B4-BE49-F238E27FC236}">
                    <a16:creationId xmlns:a16="http://schemas.microsoft.com/office/drawing/2014/main" id="{820DE52F-E8CB-40E1-9932-A2E6594F3BC8}"/>
                  </a:ext>
                </a:extLst>
              </p:cNvPr>
              <p:cNvSpPr>
                <a:spLocks/>
              </p:cNvSpPr>
              <p:nvPr/>
            </p:nvSpPr>
            <p:spPr bwMode="auto">
              <a:xfrm>
                <a:off x="6215063" y="5675313"/>
                <a:ext cx="257175" cy="273050"/>
              </a:xfrm>
              <a:custGeom>
                <a:avLst/>
                <a:gdLst>
                  <a:gd name="T0" fmla="*/ 6 w 81"/>
                  <a:gd name="T1" fmla="*/ 84 h 86"/>
                  <a:gd name="T2" fmla="*/ 80 w 81"/>
                  <a:gd name="T3" fmla="*/ 6 h 86"/>
                  <a:gd name="T4" fmla="*/ 80 w 81"/>
                  <a:gd name="T5" fmla="*/ 1 h 86"/>
                  <a:gd name="T6" fmla="*/ 75 w 81"/>
                  <a:gd name="T7" fmla="*/ 1 h 86"/>
                  <a:gd name="T8" fmla="*/ 1 w 81"/>
                  <a:gd name="T9" fmla="*/ 79 h 86"/>
                  <a:gd name="T10" fmla="*/ 1 w 81"/>
                  <a:gd name="T11" fmla="*/ 84 h 86"/>
                  <a:gd name="T12" fmla="*/ 6 w 81"/>
                  <a:gd name="T13" fmla="*/ 84 h 86"/>
                </a:gdLst>
                <a:ahLst/>
                <a:cxnLst>
                  <a:cxn ang="0">
                    <a:pos x="T0" y="T1"/>
                  </a:cxn>
                  <a:cxn ang="0">
                    <a:pos x="T2" y="T3"/>
                  </a:cxn>
                  <a:cxn ang="0">
                    <a:pos x="T4" y="T5"/>
                  </a:cxn>
                  <a:cxn ang="0">
                    <a:pos x="T6" y="T7"/>
                  </a:cxn>
                  <a:cxn ang="0">
                    <a:pos x="T8" y="T9"/>
                  </a:cxn>
                  <a:cxn ang="0">
                    <a:pos x="T10" y="T11"/>
                  </a:cxn>
                  <a:cxn ang="0">
                    <a:pos x="T12" y="T13"/>
                  </a:cxn>
                </a:cxnLst>
                <a:rect l="0" t="0" r="r" b="b"/>
                <a:pathLst>
                  <a:path w="81" h="86">
                    <a:moveTo>
                      <a:pt x="6" y="84"/>
                    </a:moveTo>
                    <a:cubicBezTo>
                      <a:pt x="80" y="6"/>
                      <a:pt x="80" y="6"/>
                      <a:pt x="80" y="6"/>
                    </a:cubicBezTo>
                    <a:cubicBezTo>
                      <a:pt x="81" y="5"/>
                      <a:pt x="81" y="2"/>
                      <a:pt x="80" y="1"/>
                    </a:cubicBezTo>
                    <a:cubicBezTo>
                      <a:pt x="78" y="0"/>
                      <a:pt x="76" y="0"/>
                      <a:pt x="75" y="1"/>
                    </a:cubicBezTo>
                    <a:cubicBezTo>
                      <a:pt x="1" y="79"/>
                      <a:pt x="1" y="79"/>
                      <a:pt x="1" y="79"/>
                    </a:cubicBezTo>
                    <a:cubicBezTo>
                      <a:pt x="0" y="81"/>
                      <a:pt x="0" y="83"/>
                      <a:pt x="1" y="84"/>
                    </a:cubicBezTo>
                    <a:cubicBezTo>
                      <a:pt x="3" y="86"/>
                      <a:pt x="5" y="86"/>
                      <a:pt x="6" y="84"/>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9" name="Freeform 34">
                <a:extLst>
                  <a:ext uri="{FF2B5EF4-FFF2-40B4-BE49-F238E27FC236}">
                    <a16:creationId xmlns:a16="http://schemas.microsoft.com/office/drawing/2014/main" id="{44B8BF2F-7BEA-45F4-909C-A7C01B5405FC}"/>
                  </a:ext>
                </a:extLst>
              </p:cNvPr>
              <p:cNvSpPr>
                <a:spLocks/>
              </p:cNvSpPr>
              <p:nvPr/>
            </p:nvSpPr>
            <p:spPr bwMode="auto">
              <a:xfrm>
                <a:off x="6281738" y="5462588"/>
                <a:ext cx="165100" cy="25400"/>
              </a:xfrm>
              <a:custGeom>
                <a:avLst/>
                <a:gdLst>
                  <a:gd name="T0" fmla="*/ 48 w 52"/>
                  <a:gd name="T1" fmla="*/ 0 h 8"/>
                  <a:gd name="T2" fmla="*/ 4 w 52"/>
                  <a:gd name="T3" fmla="*/ 0 h 8"/>
                  <a:gd name="T4" fmla="*/ 0 w 52"/>
                  <a:gd name="T5" fmla="*/ 4 h 8"/>
                  <a:gd name="T6" fmla="*/ 4 w 52"/>
                  <a:gd name="T7" fmla="*/ 8 h 8"/>
                  <a:gd name="T8" fmla="*/ 48 w 52"/>
                  <a:gd name="T9" fmla="*/ 8 h 8"/>
                  <a:gd name="T10" fmla="*/ 52 w 52"/>
                  <a:gd name="T11" fmla="*/ 4 h 8"/>
                  <a:gd name="T12" fmla="*/ 48 w 5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2" h="8">
                    <a:moveTo>
                      <a:pt x="48" y="0"/>
                    </a:moveTo>
                    <a:cubicBezTo>
                      <a:pt x="4" y="0"/>
                      <a:pt x="4" y="0"/>
                      <a:pt x="4" y="0"/>
                    </a:cubicBezTo>
                    <a:cubicBezTo>
                      <a:pt x="2" y="0"/>
                      <a:pt x="0" y="2"/>
                      <a:pt x="0" y="4"/>
                    </a:cubicBezTo>
                    <a:cubicBezTo>
                      <a:pt x="0" y="6"/>
                      <a:pt x="2" y="8"/>
                      <a:pt x="4" y="8"/>
                    </a:cubicBezTo>
                    <a:cubicBezTo>
                      <a:pt x="48" y="8"/>
                      <a:pt x="48" y="8"/>
                      <a:pt x="48" y="8"/>
                    </a:cubicBezTo>
                    <a:cubicBezTo>
                      <a:pt x="50" y="8"/>
                      <a:pt x="52" y="6"/>
                      <a:pt x="52" y="4"/>
                    </a:cubicBezTo>
                    <a:cubicBezTo>
                      <a:pt x="52" y="2"/>
                      <a:pt x="50" y="0"/>
                      <a:pt x="48"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0" name="Freeform 35">
                <a:extLst>
                  <a:ext uri="{FF2B5EF4-FFF2-40B4-BE49-F238E27FC236}">
                    <a16:creationId xmlns:a16="http://schemas.microsoft.com/office/drawing/2014/main" id="{8CA9A2A4-BF28-4B08-AC88-9E1E95958607}"/>
                  </a:ext>
                </a:extLst>
              </p:cNvPr>
              <p:cNvSpPr>
                <a:spLocks/>
              </p:cNvSpPr>
              <p:nvPr/>
            </p:nvSpPr>
            <p:spPr bwMode="auto">
              <a:xfrm>
                <a:off x="6059488" y="5557838"/>
                <a:ext cx="603250" cy="139700"/>
              </a:xfrm>
              <a:custGeom>
                <a:avLst/>
                <a:gdLst>
                  <a:gd name="T0" fmla="*/ 120 w 190"/>
                  <a:gd name="T1" fmla="*/ 7 h 44"/>
                  <a:gd name="T2" fmla="*/ 172 w 190"/>
                  <a:gd name="T3" fmla="*/ 37 h 44"/>
                  <a:gd name="T4" fmla="*/ 17 w 190"/>
                  <a:gd name="T5" fmla="*/ 37 h 44"/>
                  <a:gd name="T6" fmla="*/ 68 w 190"/>
                  <a:gd name="T7" fmla="*/ 7 h 44"/>
                  <a:gd name="T8" fmla="*/ 70 w 190"/>
                  <a:gd name="T9" fmla="*/ 2 h 44"/>
                  <a:gd name="T10" fmla="*/ 65 w 190"/>
                  <a:gd name="T11" fmla="*/ 1 h 44"/>
                  <a:gd name="T12" fmla="*/ 2 w 190"/>
                  <a:gd name="T13" fmla="*/ 38 h 44"/>
                  <a:gd name="T14" fmla="*/ 0 w 190"/>
                  <a:gd name="T15" fmla="*/ 42 h 44"/>
                  <a:gd name="T16" fmla="*/ 4 w 190"/>
                  <a:gd name="T17" fmla="*/ 44 h 44"/>
                  <a:gd name="T18" fmla="*/ 186 w 190"/>
                  <a:gd name="T19" fmla="*/ 44 h 44"/>
                  <a:gd name="T20" fmla="*/ 189 w 190"/>
                  <a:gd name="T21" fmla="*/ 42 h 44"/>
                  <a:gd name="T22" fmla="*/ 187 w 190"/>
                  <a:gd name="T23" fmla="*/ 38 h 44"/>
                  <a:gd name="T24" fmla="*/ 124 w 190"/>
                  <a:gd name="T25" fmla="*/ 1 h 44"/>
                  <a:gd name="T26" fmla="*/ 119 w 190"/>
                  <a:gd name="T27" fmla="*/ 2 h 44"/>
                  <a:gd name="T28" fmla="*/ 120 w 190"/>
                  <a:gd name="T29"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44">
                    <a:moveTo>
                      <a:pt x="120" y="7"/>
                    </a:moveTo>
                    <a:cubicBezTo>
                      <a:pt x="172" y="37"/>
                      <a:pt x="172" y="37"/>
                      <a:pt x="172" y="37"/>
                    </a:cubicBezTo>
                    <a:cubicBezTo>
                      <a:pt x="17" y="37"/>
                      <a:pt x="17" y="37"/>
                      <a:pt x="17" y="37"/>
                    </a:cubicBezTo>
                    <a:cubicBezTo>
                      <a:pt x="68" y="7"/>
                      <a:pt x="68" y="7"/>
                      <a:pt x="68" y="7"/>
                    </a:cubicBezTo>
                    <a:cubicBezTo>
                      <a:pt x="70" y="6"/>
                      <a:pt x="71" y="4"/>
                      <a:pt x="70" y="2"/>
                    </a:cubicBezTo>
                    <a:cubicBezTo>
                      <a:pt x="69" y="0"/>
                      <a:pt x="66" y="0"/>
                      <a:pt x="65" y="1"/>
                    </a:cubicBezTo>
                    <a:cubicBezTo>
                      <a:pt x="2" y="38"/>
                      <a:pt x="2" y="38"/>
                      <a:pt x="2" y="38"/>
                    </a:cubicBezTo>
                    <a:cubicBezTo>
                      <a:pt x="0" y="38"/>
                      <a:pt x="0" y="40"/>
                      <a:pt x="0" y="42"/>
                    </a:cubicBezTo>
                    <a:cubicBezTo>
                      <a:pt x="1" y="43"/>
                      <a:pt x="2" y="44"/>
                      <a:pt x="4" y="44"/>
                    </a:cubicBezTo>
                    <a:cubicBezTo>
                      <a:pt x="186" y="44"/>
                      <a:pt x="186" y="44"/>
                      <a:pt x="186" y="44"/>
                    </a:cubicBezTo>
                    <a:cubicBezTo>
                      <a:pt x="187" y="44"/>
                      <a:pt x="189" y="43"/>
                      <a:pt x="189" y="42"/>
                    </a:cubicBezTo>
                    <a:cubicBezTo>
                      <a:pt x="190" y="40"/>
                      <a:pt x="189" y="38"/>
                      <a:pt x="187" y="38"/>
                    </a:cubicBezTo>
                    <a:cubicBezTo>
                      <a:pt x="124" y="1"/>
                      <a:pt x="124" y="1"/>
                      <a:pt x="124" y="1"/>
                    </a:cubicBezTo>
                    <a:cubicBezTo>
                      <a:pt x="122" y="0"/>
                      <a:pt x="120" y="0"/>
                      <a:pt x="119" y="2"/>
                    </a:cubicBezTo>
                    <a:cubicBezTo>
                      <a:pt x="118" y="4"/>
                      <a:pt x="118" y="6"/>
                      <a:pt x="120"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1" name="Freeform 36">
                <a:extLst>
                  <a:ext uri="{FF2B5EF4-FFF2-40B4-BE49-F238E27FC236}">
                    <a16:creationId xmlns:a16="http://schemas.microsoft.com/office/drawing/2014/main" id="{885B10A8-AAC0-4435-9DAE-6E7E6A69565C}"/>
                  </a:ext>
                </a:extLst>
              </p:cNvPr>
              <p:cNvSpPr>
                <a:spLocks/>
              </p:cNvSpPr>
              <p:nvPr/>
            </p:nvSpPr>
            <p:spPr bwMode="auto">
              <a:xfrm>
                <a:off x="6018213" y="5795963"/>
                <a:ext cx="685800" cy="158750"/>
              </a:xfrm>
              <a:custGeom>
                <a:avLst/>
                <a:gdLst>
                  <a:gd name="T0" fmla="*/ 142 w 216"/>
                  <a:gd name="T1" fmla="*/ 7 h 50"/>
                  <a:gd name="T2" fmla="*/ 199 w 216"/>
                  <a:gd name="T3" fmla="*/ 43 h 50"/>
                  <a:gd name="T4" fmla="*/ 16 w 216"/>
                  <a:gd name="T5" fmla="*/ 43 h 50"/>
                  <a:gd name="T6" fmla="*/ 72 w 216"/>
                  <a:gd name="T7" fmla="*/ 7 h 50"/>
                  <a:gd name="T8" fmla="*/ 73 w 216"/>
                  <a:gd name="T9" fmla="*/ 2 h 50"/>
                  <a:gd name="T10" fmla="*/ 68 w 216"/>
                  <a:gd name="T11" fmla="*/ 1 h 50"/>
                  <a:gd name="T12" fmla="*/ 2 w 216"/>
                  <a:gd name="T13" fmla="*/ 43 h 50"/>
                  <a:gd name="T14" fmla="*/ 0 w 216"/>
                  <a:gd name="T15" fmla="*/ 47 h 50"/>
                  <a:gd name="T16" fmla="*/ 4 w 216"/>
                  <a:gd name="T17" fmla="*/ 50 h 50"/>
                  <a:gd name="T18" fmla="*/ 212 w 216"/>
                  <a:gd name="T19" fmla="*/ 50 h 50"/>
                  <a:gd name="T20" fmla="*/ 215 w 216"/>
                  <a:gd name="T21" fmla="*/ 47 h 50"/>
                  <a:gd name="T22" fmla="*/ 214 w 216"/>
                  <a:gd name="T23" fmla="*/ 43 h 50"/>
                  <a:gd name="T24" fmla="*/ 146 w 216"/>
                  <a:gd name="T25" fmla="*/ 1 h 50"/>
                  <a:gd name="T26" fmla="*/ 141 w 216"/>
                  <a:gd name="T27" fmla="*/ 2 h 50"/>
                  <a:gd name="T28" fmla="*/ 142 w 216"/>
                  <a:gd name="T29"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50">
                    <a:moveTo>
                      <a:pt x="142" y="7"/>
                    </a:moveTo>
                    <a:cubicBezTo>
                      <a:pt x="199" y="43"/>
                      <a:pt x="199" y="43"/>
                      <a:pt x="199" y="43"/>
                    </a:cubicBezTo>
                    <a:cubicBezTo>
                      <a:pt x="16" y="43"/>
                      <a:pt x="16" y="43"/>
                      <a:pt x="16" y="43"/>
                    </a:cubicBezTo>
                    <a:cubicBezTo>
                      <a:pt x="72" y="7"/>
                      <a:pt x="72" y="7"/>
                      <a:pt x="72" y="7"/>
                    </a:cubicBezTo>
                    <a:cubicBezTo>
                      <a:pt x="74" y="6"/>
                      <a:pt x="74" y="4"/>
                      <a:pt x="73" y="2"/>
                    </a:cubicBezTo>
                    <a:cubicBezTo>
                      <a:pt x="72" y="0"/>
                      <a:pt x="70" y="0"/>
                      <a:pt x="68" y="1"/>
                    </a:cubicBezTo>
                    <a:cubicBezTo>
                      <a:pt x="2" y="43"/>
                      <a:pt x="2" y="43"/>
                      <a:pt x="2" y="43"/>
                    </a:cubicBezTo>
                    <a:cubicBezTo>
                      <a:pt x="0" y="44"/>
                      <a:pt x="0" y="46"/>
                      <a:pt x="0" y="47"/>
                    </a:cubicBezTo>
                    <a:cubicBezTo>
                      <a:pt x="1" y="49"/>
                      <a:pt x="2" y="50"/>
                      <a:pt x="4" y="50"/>
                    </a:cubicBezTo>
                    <a:cubicBezTo>
                      <a:pt x="212" y="50"/>
                      <a:pt x="212" y="50"/>
                      <a:pt x="212" y="50"/>
                    </a:cubicBezTo>
                    <a:cubicBezTo>
                      <a:pt x="213" y="50"/>
                      <a:pt x="215" y="49"/>
                      <a:pt x="215" y="47"/>
                    </a:cubicBezTo>
                    <a:cubicBezTo>
                      <a:pt x="216" y="46"/>
                      <a:pt x="215" y="44"/>
                      <a:pt x="214" y="43"/>
                    </a:cubicBezTo>
                    <a:cubicBezTo>
                      <a:pt x="146" y="1"/>
                      <a:pt x="146" y="1"/>
                      <a:pt x="146" y="1"/>
                    </a:cubicBezTo>
                    <a:cubicBezTo>
                      <a:pt x="145" y="0"/>
                      <a:pt x="142" y="0"/>
                      <a:pt x="141" y="2"/>
                    </a:cubicBezTo>
                    <a:cubicBezTo>
                      <a:pt x="140" y="4"/>
                      <a:pt x="141" y="6"/>
                      <a:pt x="142"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2" name="Freeform 37">
                <a:extLst>
                  <a:ext uri="{FF2B5EF4-FFF2-40B4-BE49-F238E27FC236}">
                    <a16:creationId xmlns:a16="http://schemas.microsoft.com/office/drawing/2014/main" id="{DA3CCE55-865E-47A6-9C7A-3D90D017484A}"/>
                  </a:ext>
                </a:extLst>
              </p:cNvPr>
              <p:cNvSpPr>
                <a:spLocks/>
              </p:cNvSpPr>
              <p:nvPr/>
            </p:nvSpPr>
            <p:spPr bwMode="auto">
              <a:xfrm>
                <a:off x="6211888" y="5932488"/>
                <a:ext cx="352425" cy="365125"/>
              </a:xfrm>
              <a:custGeom>
                <a:avLst/>
                <a:gdLst>
                  <a:gd name="T0" fmla="*/ 110 w 111"/>
                  <a:gd name="T1" fmla="*/ 109 h 115"/>
                  <a:gd name="T2" fmla="*/ 7 w 111"/>
                  <a:gd name="T3" fmla="*/ 2 h 115"/>
                  <a:gd name="T4" fmla="*/ 1 w 111"/>
                  <a:gd name="T5" fmla="*/ 2 h 115"/>
                  <a:gd name="T6" fmla="*/ 1 w 111"/>
                  <a:gd name="T7" fmla="*/ 7 h 115"/>
                  <a:gd name="T8" fmla="*/ 105 w 111"/>
                  <a:gd name="T9" fmla="*/ 114 h 115"/>
                  <a:gd name="T10" fmla="*/ 110 w 111"/>
                  <a:gd name="T11" fmla="*/ 114 h 115"/>
                  <a:gd name="T12" fmla="*/ 110 w 111"/>
                  <a:gd name="T13" fmla="*/ 109 h 115"/>
                </a:gdLst>
                <a:ahLst/>
                <a:cxnLst>
                  <a:cxn ang="0">
                    <a:pos x="T0" y="T1"/>
                  </a:cxn>
                  <a:cxn ang="0">
                    <a:pos x="T2" y="T3"/>
                  </a:cxn>
                  <a:cxn ang="0">
                    <a:pos x="T4" y="T5"/>
                  </a:cxn>
                  <a:cxn ang="0">
                    <a:pos x="T6" y="T7"/>
                  </a:cxn>
                  <a:cxn ang="0">
                    <a:pos x="T8" y="T9"/>
                  </a:cxn>
                  <a:cxn ang="0">
                    <a:pos x="T10" y="T11"/>
                  </a:cxn>
                  <a:cxn ang="0">
                    <a:pos x="T12" y="T13"/>
                  </a:cxn>
                </a:cxnLst>
                <a:rect l="0" t="0" r="r" b="b"/>
                <a:pathLst>
                  <a:path w="111" h="115">
                    <a:moveTo>
                      <a:pt x="110" y="109"/>
                    </a:moveTo>
                    <a:cubicBezTo>
                      <a:pt x="7" y="2"/>
                      <a:pt x="7" y="2"/>
                      <a:pt x="7" y="2"/>
                    </a:cubicBezTo>
                    <a:cubicBezTo>
                      <a:pt x="5" y="0"/>
                      <a:pt x="3" y="0"/>
                      <a:pt x="1" y="2"/>
                    </a:cubicBezTo>
                    <a:cubicBezTo>
                      <a:pt x="0" y="3"/>
                      <a:pt x="0" y="5"/>
                      <a:pt x="1" y="7"/>
                    </a:cubicBezTo>
                    <a:cubicBezTo>
                      <a:pt x="105" y="114"/>
                      <a:pt x="105" y="114"/>
                      <a:pt x="105" y="114"/>
                    </a:cubicBezTo>
                    <a:cubicBezTo>
                      <a:pt x="106" y="115"/>
                      <a:pt x="108" y="115"/>
                      <a:pt x="110" y="114"/>
                    </a:cubicBezTo>
                    <a:cubicBezTo>
                      <a:pt x="111" y="112"/>
                      <a:pt x="111" y="110"/>
                      <a:pt x="110" y="10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3" name="Freeform 38">
                <a:extLst>
                  <a:ext uri="{FF2B5EF4-FFF2-40B4-BE49-F238E27FC236}">
                    <a16:creationId xmlns:a16="http://schemas.microsoft.com/office/drawing/2014/main" id="{8EF57AC0-2464-4A82-BCB0-C295E0D968D2}"/>
                  </a:ext>
                </a:extLst>
              </p:cNvPr>
              <p:cNvSpPr>
                <a:spLocks/>
              </p:cNvSpPr>
              <p:nvPr/>
            </p:nvSpPr>
            <p:spPr bwMode="auto">
              <a:xfrm>
                <a:off x="6151563" y="5932488"/>
                <a:ext cx="355600" cy="365125"/>
              </a:xfrm>
              <a:custGeom>
                <a:avLst/>
                <a:gdLst>
                  <a:gd name="T0" fmla="*/ 7 w 112"/>
                  <a:gd name="T1" fmla="*/ 114 h 115"/>
                  <a:gd name="T2" fmla="*/ 110 w 112"/>
                  <a:gd name="T3" fmla="*/ 7 h 115"/>
                  <a:gd name="T4" fmla="*/ 110 w 112"/>
                  <a:gd name="T5" fmla="*/ 2 h 115"/>
                  <a:gd name="T6" fmla="*/ 105 w 112"/>
                  <a:gd name="T7" fmla="*/ 2 h 115"/>
                  <a:gd name="T8" fmla="*/ 2 w 112"/>
                  <a:gd name="T9" fmla="*/ 109 h 115"/>
                  <a:gd name="T10" fmla="*/ 2 w 112"/>
                  <a:gd name="T11" fmla="*/ 114 h 115"/>
                  <a:gd name="T12" fmla="*/ 7 w 112"/>
                  <a:gd name="T13" fmla="*/ 114 h 115"/>
                </a:gdLst>
                <a:ahLst/>
                <a:cxnLst>
                  <a:cxn ang="0">
                    <a:pos x="T0" y="T1"/>
                  </a:cxn>
                  <a:cxn ang="0">
                    <a:pos x="T2" y="T3"/>
                  </a:cxn>
                  <a:cxn ang="0">
                    <a:pos x="T4" y="T5"/>
                  </a:cxn>
                  <a:cxn ang="0">
                    <a:pos x="T6" y="T7"/>
                  </a:cxn>
                  <a:cxn ang="0">
                    <a:pos x="T8" y="T9"/>
                  </a:cxn>
                  <a:cxn ang="0">
                    <a:pos x="T10" y="T11"/>
                  </a:cxn>
                  <a:cxn ang="0">
                    <a:pos x="T12" y="T13"/>
                  </a:cxn>
                </a:cxnLst>
                <a:rect l="0" t="0" r="r" b="b"/>
                <a:pathLst>
                  <a:path w="112" h="115">
                    <a:moveTo>
                      <a:pt x="7" y="114"/>
                    </a:moveTo>
                    <a:cubicBezTo>
                      <a:pt x="110" y="7"/>
                      <a:pt x="110" y="7"/>
                      <a:pt x="110" y="7"/>
                    </a:cubicBezTo>
                    <a:cubicBezTo>
                      <a:pt x="112" y="5"/>
                      <a:pt x="112" y="3"/>
                      <a:pt x="110" y="2"/>
                    </a:cubicBezTo>
                    <a:cubicBezTo>
                      <a:pt x="109" y="0"/>
                      <a:pt x="106" y="0"/>
                      <a:pt x="105" y="2"/>
                    </a:cubicBezTo>
                    <a:cubicBezTo>
                      <a:pt x="2" y="109"/>
                      <a:pt x="2" y="109"/>
                      <a:pt x="2" y="109"/>
                    </a:cubicBezTo>
                    <a:cubicBezTo>
                      <a:pt x="0" y="110"/>
                      <a:pt x="0" y="112"/>
                      <a:pt x="2" y="114"/>
                    </a:cubicBezTo>
                    <a:cubicBezTo>
                      <a:pt x="3" y="115"/>
                      <a:pt x="6" y="115"/>
                      <a:pt x="7" y="114"/>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4" name="Freeform 39">
                <a:extLst>
                  <a:ext uri="{FF2B5EF4-FFF2-40B4-BE49-F238E27FC236}">
                    <a16:creationId xmlns:a16="http://schemas.microsoft.com/office/drawing/2014/main" id="{EEF369F7-E55A-4E2A-A06D-A2388CE173E6}"/>
                  </a:ext>
                </a:extLst>
              </p:cNvPr>
              <p:cNvSpPr>
                <a:spLocks/>
              </p:cNvSpPr>
              <p:nvPr/>
            </p:nvSpPr>
            <p:spPr bwMode="auto">
              <a:xfrm>
                <a:off x="6345238" y="6272213"/>
                <a:ext cx="254000" cy="220662"/>
              </a:xfrm>
              <a:custGeom>
                <a:avLst/>
                <a:gdLst>
                  <a:gd name="T0" fmla="*/ 79 w 80"/>
                  <a:gd name="T1" fmla="*/ 63 h 70"/>
                  <a:gd name="T2" fmla="*/ 7 w 80"/>
                  <a:gd name="T3" fmla="*/ 1 h 70"/>
                  <a:gd name="T4" fmla="*/ 1 w 80"/>
                  <a:gd name="T5" fmla="*/ 2 h 70"/>
                  <a:gd name="T6" fmla="*/ 2 w 80"/>
                  <a:gd name="T7" fmla="*/ 7 h 70"/>
                  <a:gd name="T8" fmla="*/ 74 w 80"/>
                  <a:gd name="T9" fmla="*/ 68 h 70"/>
                  <a:gd name="T10" fmla="*/ 79 w 80"/>
                  <a:gd name="T11" fmla="*/ 68 h 70"/>
                  <a:gd name="T12" fmla="*/ 79 w 80"/>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80" h="70">
                    <a:moveTo>
                      <a:pt x="79" y="63"/>
                    </a:moveTo>
                    <a:cubicBezTo>
                      <a:pt x="7" y="1"/>
                      <a:pt x="7" y="1"/>
                      <a:pt x="7" y="1"/>
                    </a:cubicBezTo>
                    <a:cubicBezTo>
                      <a:pt x="5" y="0"/>
                      <a:pt x="3" y="0"/>
                      <a:pt x="1" y="2"/>
                    </a:cubicBezTo>
                    <a:cubicBezTo>
                      <a:pt x="0" y="3"/>
                      <a:pt x="0" y="6"/>
                      <a:pt x="2" y="7"/>
                    </a:cubicBezTo>
                    <a:cubicBezTo>
                      <a:pt x="74" y="68"/>
                      <a:pt x="74" y="68"/>
                      <a:pt x="74" y="68"/>
                    </a:cubicBezTo>
                    <a:cubicBezTo>
                      <a:pt x="75" y="70"/>
                      <a:pt x="78" y="69"/>
                      <a:pt x="79" y="68"/>
                    </a:cubicBezTo>
                    <a:cubicBezTo>
                      <a:pt x="80" y="66"/>
                      <a:pt x="80" y="64"/>
                      <a:pt x="79" y="63"/>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5" name="Freeform 40">
                <a:extLst>
                  <a:ext uri="{FF2B5EF4-FFF2-40B4-BE49-F238E27FC236}">
                    <a16:creationId xmlns:a16="http://schemas.microsoft.com/office/drawing/2014/main" id="{DA095E1A-53C8-443F-82A0-0B7FEABF0B17}"/>
                  </a:ext>
                </a:extLst>
              </p:cNvPr>
              <p:cNvSpPr>
                <a:spLocks/>
              </p:cNvSpPr>
              <p:nvPr/>
            </p:nvSpPr>
            <p:spPr bwMode="auto">
              <a:xfrm>
                <a:off x="6116638" y="6272213"/>
                <a:ext cx="254000" cy="220662"/>
              </a:xfrm>
              <a:custGeom>
                <a:avLst/>
                <a:gdLst>
                  <a:gd name="T0" fmla="*/ 7 w 80"/>
                  <a:gd name="T1" fmla="*/ 68 h 70"/>
                  <a:gd name="T2" fmla="*/ 79 w 80"/>
                  <a:gd name="T3" fmla="*/ 7 h 70"/>
                  <a:gd name="T4" fmla="*/ 79 w 80"/>
                  <a:gd name="T5" fmla="*/ 2 h 70"/>
                  <a:gd name="T6" fmla="*/ 74 w 80"/>
                  <a:gd name="T7" fmla="*/ 1 h 70"/>
                  <a:gd name="T8" fmla="*/ 2 w 80"/>
                  <a:gd name="T9" fmla="*/ 63 h 70"/>
                  <a:gd name="T10" fmla="*/ 1 w 80"/>
                  <a:gd name="T11" fmla="*/ 68 h 70"/>
                  <a:gd name="T12" fmla="*/ 7 w 80"/>
                  <a:gd name="T13" fmla="*/ 68 h 70"/>
                </a:gdLst>
                <a:ahLst/>
                <a:cxnLst>
                  <a:cxn ang="0">
                    <a:pos x="T0" y="T1"/>
                  </a:cxn>
                  <a:cxn ang="0">
                    <a:pos x="T2" y="T3"/>
                  </a:cxn>
                  <a:cxn ang="0">
                    <a:pos x="T4" y="T5"/>
                  </a:cxn>
                  <a:cxn ang="0">
                    <a:pos x="T6" y="T7"/>
                  </a:cxn>
                  <a:cxn ang="0">
                    <a:pos x="T8" y="T9"/>
                  </a:cxn>
                  <a:cxn ang="0">
                    <a:pos x="T10" y="T11"/>
                  </a:cxn>
                  <a:cxn ang="0">
                    <a:pos x="T12" y="T13"/>
                  </a:cxn>
                </a:cxnLst>
                <a:rect l="0" t="0" r="r" b="b"/>
                <a:pathLst>
                  <a:path w="80" h="70">
                    <a:moveTo>
                      <a:pt x="7" y="68"/>
                    </a:moveTo>
                    <a:cubicBezTo>
                      <a:pt x="79" y="7"/>
                      <a:pt x="79" y="7"/>
                      <a:pt x="79" y="7"/>
                    </a:cubicBezTo>
                    <a:cubicBezTo>
                      <a:pt x="80" y="6"/>
                      <a:pt x="80" y="3"/>
                      <a:pt x="79" y="2"/>
                    </a:cubicBezTo>
                    <a:cubicBezTo>
                      <a:pt x="78" y="0"/>
                      <a:pt x="75" y="0"/>
                      <a:pt x="74" y="1"/>
                    </a:cubicBezTo>
                    <a:cubicBezTo>
                      <a:pt x="2" y="63"/>
                      <a:pt x="2" y="63"/>
                      <a:pt x="2" y="63"/>
                    </a:cubicBezTo>
                    <a:cubicBezTo>
                      <a:pt x="0" y="64"/>
                      <a:pt x="0" y="66"/>
                      <a:pt x="1" y="68"/>
                    </a:cubicBezTo>
                    <a:cubicBezTo>
                      <a:pt x="3" y="69"/>
                      <a:pt x="5" y="70"/>
                      <a:pt x="7" y="68"/>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6" name="Freeform 41">
                <a:extLst>
                  <a:ext uri="{FF2B5EF4-FFF2-40B4-BE49-F238E27FC236}">
                    <a16:creationId xmlns:a16="http://schemas.microsoft.com/office/drawing/2014/main" id="{3854E816-9F7C-4691-8BC5-84CE166C3BFF}"/>
                  </a:ext>
                </a:extLst>
              </p:cNvPr>
              <p:cNvSpPr>
                <a:spLocks/>
              </p:cNvSpPr>
              <p:nvPr/>
            </p:nvSpPr>
            <p:spPr bwMode="auto">
              <a:xfrm>
                <a:off x="6154738" y="6269038"/>
                <a:ext cx="409575" cy="25400"/>
              </a:xfrm>
              <a:custGeom>
                <a:avLst/>
                <a:gdLst>
                  <a:gd name="T0" fmla="*/ 125 w 129"/>
                  <a:gd name="T1" fmla="*/ 0 h 8"/>
                  <a:gd name="T2" fmla="*/ 4 w 129"/>
                  <a:gd name="T3" fmla="*/ 0 h 8"/>
                  <a:gd name="T4" fmla="*/ 0 w 129"/>
                  <a:gd name="T5" fmla="*/ 4 h 8"/>
                  <a:gd name="T6" fmla="*/ 4 w 129"/>
                  <a:gd name="T7" fmla="*/ 8 h 8"/>
                  <a:gd name="T8" fmla="*/ 125 w 129"/>
                  <a:gd name="T9" fmla="*/ 8 h 8"/>
                  <a:gd name="T10" fmla="*/ 129 w 129"/>
                  <a:gd name="T11" fmla="*/ 4 h 8"/>
                  <a:gd name="T12" fmla="*/ 125 w 1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9" h="8">
                    <a:moveTo>
                      <a:pt x="125" y="0"/>
                    </a:moveTo>
                    <a:cubicBezTo>
                      <a:pt x="4" y="0"/>
                      <a:pt x="4" y="0"/>
                      <a:pt x="4" y="0"/>
                    </a:cubicBezTo>
                    <a:cubicBezTo>
                      <a:pt x="2" y="0"/>
                      <a:pt x="0" y="2"/>
                      <a:pt x="0" y="4"/>
                    </a:cubicBezTo>
                    <a:cubicBezTo>
                      <a:pt x="0" y="6"/>
                      <a:pt x="2" y="8"/>
                      <a:pt x="4" y="8"/>
                    </a:cubicBezTo>
                    <a:cubicBezTo>
                      <a:pt x="125" y="8"/>
                      <a:pt x="125" y="8"/>
                      <a:pt x="125" y="8"/>
                    </a:cubicBezTo>
                    <a:cubicBezTo>
                      <a:pt x="127" y="8"/>
                      <a:pt x="129" y="6"/>
                      <a:pt x="129" y="4"/>
                    </a:cubicBezTo>
                    <a:cubicBezTo>
                      <a:pt x="129" y="2"/>
                      <a:pt x="127" y="0"/>
                      <a:pt x="125"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7" name="Freeform 42">
                <a:extLst>
                  <a:ext uri="{FF2B5EF4-FFF2-40B4-BE49-F238E27FC236}">
                    <a16:creationId xmlns:a16="http://schemas.microsoft.com/office/drawing/2014/main" id="{DC25F553-3BC4-4113-81AD-0524B5259DCF}"/>
                  </a:ext>
                </a:extLst>
              </p:cNvPr>
              <p:cNvSpPr>
                <a:spLocks/>
              </p:cNvSpPr>
              <p:nvPr/>
            </p:nvSpPr>
            <p:spPr bwMode="auto">
              <a:xfrm>
                <a:off x="6500813" y="6470650"/>
                <a:ext cx="171450" cy="25400"/>
              </a:xfrm>
              <a:custGeom>
                <a:avLst/>
                <a:gdLst>
                  <a:gd name="T0" fmla="*/ 51 w 54"/>
                  <a:gd name="T1" fmla="*/ 0 h 8"/>
                  <a:gd name="T2" fmla="*/ 4 w 54"/>
                  <a:gd name="T3" fmla="*/ 0 h 8"/>
                  <a:gd name="T4" fmla="*/ 0 w 54"/>
                  <a:gd name="T5" fmla="*/ 4 h 8"/>
                  <a:gd name="T6" fmla="*/ 4 w 54"/>
                  <a:gd name="T7" fmla="*/ 8 h 8"/>
                  <a:gd name="T8" fmla="*/ 51 w 54"/>
                  <a:gd name="T9" fmla="*/ 8 h 8"/>
                  <a:gd name="T10" fmla="*/ 54 w 54"/>
                  <a:gd name="T11" fmla="*/ 4 h 8"/>
                  <a:gd name="T12" fmla="*/ 51 w 5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4" h="8">
                    <a:moveTo>
                      <a:pt x="51" y="0"/>
                    </a:moveTo>
                    <a:cubicBezTo>
                      <a:pt x="4" y="0"/>
                      <a:pt x="4" y="0"/>
                      <a:pt x="4" y="0"/>
                    </a:cubicBezTo>
                    <a:cubicBezTo>
                      <a:pt x="2" y="0"/>
                      <a:pt x="0" y="2"/>
                      <a:pt x="0" y="4"/>
                    </a:cubicBezTo>
                    <a:cubicBezTo>
                      <a:pt x="0" y="6"/>
                      <a:pt x="2" y="8"/>
                      <a:pt x="4" y="8"/>
                    </a:cubicBezTo>
                    <a:cubicBezTo>
                      <a:pt x="51" y="8"/>
                      <a:pt x="51" y="8"/>
                      <a:pt x="51" y="8"/>
                    </a:cubicBezTo>
                    <a:cubicBezTo>
                      <a:pt x="53" y="8"/>
                      <a:pt x="54" y="6"/>
                      <a:pt x="54" y="4"/>
                    </a:cubicBezTo>
                    <a:cubicBezTo>
                      <a:pt x="54" y="2"/>
                      <a:pt x="53" y="0"/>
                      <a:pt x="51"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8" name="Freeform 43">
                <a:extLst>
                  <a:ext uri="{FF2B5EF4-FFF2-40B4-BE49-F238E27FC236}">
                    <a16:creationId xmlns:a16="http://schemas.microsoft.com/office/drawing/2014/main" id="{C5535957-3F87-4574-8755-1D240A199C92}"/>
                  </a:ext>
                </a:extLst>
              </p:cNvPr>
              <p:cNvSpPr>
                <a:spLocks/>
              </p:cNvSpPr>
              <p:nvPr/>
            </p:nvSpPr>
            <p:spPr bwMode="auto">
              <a:xfrm>
                <a:off x="6618288" y="5719763"/>
                <a:ext cx="60325" cy="12700"/>
              </a:xfrm>
              <a:custGeom>
                <a:avLst/>
                <a:gdLst>
                  <a:gd name="T0" fmla="*/ 17 w 19"/>
                  <a:gd name="T1" fmla="*/ 0 h 4"/>
                  <a:gd name="T2" fmla="*/ 2 w 19"/>
                  <a:gd name="T3" fmla="*/ 0 h 4"/>
                  <a:gd name="T4" fmla="*/ 0 w 19"/>
                  <a:gd name="T5" fmla="*/ 2 h 4"/>
                  <a:gd name="T6" fmla="*/ 2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2" y="0"/>
                      <a:pt x="2" y="0"/>
                      <a:pt x="2" y="0"/>
                    </a:cubicBezTo>
                    <a:cubicBezTo>
                      <a:pt x="1" y="0"/>
                      <a:pt x="0" y="1"/>
                      <a:pt x="0" y="2"/>
                    </a:cubicBezTo>
                    <a:cubicBezTo>
                      <a:pt x="0" y="3"/>
                      <a:pt x="1" y="4"/>
                      <a:pt x="2"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9" name="Freeform 44">
                <a:extLst>
                  <a:ext uri="{FF2B5EF4-FFF2-40B4-BE49-F238E27FC236}">
                    <a16:creationId xmlns:a16="http://schemas.microsoft.com/office/drawing/2014/main" id="{7E3BE9B9-DDBC-47AD-ABFC-131D0FABFFBC}"/>
                  </a:ext>
                </a:extLst>
              </p:cNvPr>
              <p:cNvSpPr>
                <a:spLocks/>
              </p:cNvSpPr>
              <p:nvPr/>
            </p:nvSpPr>
            <p:spPr bwMode="auto">
              <a:xfrm>
                <a:off x="6618288" y="5745163"/>
                <a:ext cx="60325" cy="15875"/>
              </a:xfrm>
              <a:custGeom>
                <a:avLst/>
                <a:gdLst>
                  <a:gd name="T0" fmla="*/ 17 w 19"/>
                  <a:gd name="T1" fmla="*/ 0 h 5"/>
                  <a:gd name="T2" fmla="*/ 2 w 19"/>
                  <a:gd name="T3" fmla="*/ 0 h 5"/>
                  <a:gd name="T4" fmla="*/ 0 w 19"/>
                  <a:gd name="T5" fmla="*/ 2 h 5"/>
                  <a:gd name="T6" fmla="*/ 2 w 19"/>
                  <a:gd name="T7" fmla="*/ 5 h 5"/>
                  <a:gd name="T8" fmla="*/ 17 w 19"/>
                  <a:gd name="T9" fmla="*/ 5 h 5"/>
                  <a:gd name="T10" fmla="*/ 19 w 19"/>
                  <a:gd name="T11" fmla="*/ 2 h 5"/>
                  <a:gd name="T12" fmla="*/ 17 w 1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0"/>
                    </a:moveTo>
                    <a:cubicBezTo>
                      <a:pt x="2" y="0"/>
                      <a:pt x="2" y="0"/>
                      <a:pt x="2" y="0"/>
                    </a:cubicBezTo>
                    <a:cubicBezTo>
                      <a:pt x="1" y="0"/>
                      <a:pt x="0" y="1"/>
                      <a:pt x="0" y="2"/>
                    </a:cubicBezTo>
                    <a:cubicBezTo>
                      <a:pt x="0" y="4"/>
                      <a:pt x="1" y="5"/>
                      <a:pt x="2" y="5"/>
                    </a:cubicBezTo>
                    <a:cubicBezTo>
                      <a:pt x="17" y="5"/>
                      <a:pt x="17" y="5"/>
                      <a:pt x="17" y="5"/>
                    </a:cubicBezTo>
                    <a:cubicBezTo>
                      <a:pt x="18" y="5"/>
                      <a:pt x="19" y="4"/>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0" name="Freeform 45">
                <a:extLst>
                  <a:ext uri="{FF2B5EF4-FFF2-40B4-BE49-F238E27FC236}">
                    <a16:creationId xmlns:a16="http://schemas.microsoft.com/office/drawing/2014/main" id="{A3960CFC-A947-417A-A05B-40D7207A88E7}"/>
                  </a:ext>
                </a:extLst>
              </p:cNvPr>
              <p:cNvSpPr>
                <a:spLocks/>
              </p:cNvSpPr>
              <p:nvPr/>
            </p:nvSpPr>
            <p:spPr bwMode="auto">
              <a:xfrm>
                <a:off x="6640513" y="5681663"/>
                <a:ext cx="15875" cy="92075"/>
              </a:xfrm>
              <a:custGeom>
                <a:avLst/>
                <a:gdLst>
                  <a:gd name="T0" fmla="*/ 5 w 5"/>
                  <a:gd name="T1" fmla="*/ 26 h 29"/>
                  <a:gd name="T2" fmla="*/ 5 w 5"/>
                  <a:gd name="T3" fmla="*/ 2 h 29"/>
                  <a:gd name="T4" fmla="*/ 3 w 5"/>
                  <a:gd name="T5" fmla="*/ 0 h 29"/>
                  <a:gd name="T6" fmla="*/ 0 w 5"/>
                  <a:gd name="T7" fmla="*/ 2 h 29"/>
                  <a:gd name="T8" fmla="*/ 0 w 5"/>
                  <a:gd name="T9" fmla="*/ 26 h 29"/>
                  <a:gd name="T10" fmla="*/ 3 w 5"/>
                  <a:gd name="T11" fmla="*/ 29 h 29"/>
                  <a:gd name="T12" fmla="*/ 5 w 5"/>
                  <a:gd name="T13" fmla="*/ 26 h 29"/>
                </a:gdLst>
                <a:ahLst/>
                <a:cxnLst>
                  <a:cxn ang="0">
                    <a:pos x="T0" y="T1"/>
                  </a:cxn>
                  <a:cxn ang="0">
                    <a:pos x="T2" y="T3"/>
                  </a:cxn>
                  <a:cxn ang="0">
                    <a:pos x="T4" y="T5"/>
                  </a:cxn>
                  <a:cxn ang="0">
                    <a:pos x="T6" y="T7"/>
                  </a:cxn>
                  <a:cxn ang="0">
                    <a:pos x="T8" y="T9"/>
                  </a:cxn>
                  <a:cxn ang="0">
                    <a:pos x="T10" y="T11"/>
                  </a:cxn>
                  <a:cxn ang="0">
                    <a:pos x="T12" y="T13"/>
                  </a:cxn>
                </a:cxnLst>
                <a:rect l="0" t="0" r="r" b="b"/>
                <a:pathLst>
                  <a:path w="5" h="29">
                    <a:moveTo>
                      <a:pt x="5" y="26"/>
                    </a:moveTo>
                    <a:cubicBezTo>
                      <a:pt x="5" y="2"/>
                      <a:pt x="5" y="2"/>
                      <a:pt x="5" y="2"/>
                    </a:cubicBezTo>
                    <a:cubicBezTo>
                      <a:pt x="5" y="1"/>
                      <a:pt x="4" y="0"/>
                      <a:pt x="3" y="0"/>
                    </a:cubicBezTo>
                    <a:cubicBezTo>
                      <a:pt x="1" y="0"/>
                      <a:pt x="0" y="1"/>
                      <a:pt x="0" y="2"/>
                    </a:cubicBezTo>
                    <a:cubicBezTo>
                      <a:pt x="0" y="26"/>
                      <a:pt x="0" y="26"/>
                      <a:pt x="0" y="26"/>
                    </a:cubicBezTo>
                    <a:cubicBezTo>
                      <a:pt x="0" y="28"/>
                      <a:pt x="1" y="29"/>
                      <a:pt x="3" y="29"/>
                    </a:cubicBezTo>
                    <a:cubicBezTo>
                      <a:pt x="4" y="29"/>
                      <a:pt x="5" y="28"/>
                      <a:pt x="5" y="26"/>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1" name="Freeform 46">
                <a:extLst>
                  <a:ext uri="{FF2B5EF4-FFF2-40B4-BE49-F238E27FC236}">
                    <a16:creationId xmlns:a16="http://schemas.microsoft.com/office/drawing/2014/main" id="{25FB47E3-E042-4634-8708-AAB663D9E18F}"/>
                  </a:ext>
                </a:extLst>
              </p:cNvPr>
              <p:cNvSpPr>
                <a:spLocks/>
              </p:cNvSpPr>
              <p:nvPr/>
            </p:nvSpPr>
            <p:spPr bwMode="auto">
              <a:xfrm>
                <a:off x="6040438" y="5719763"/>
                <a:ext cx="60325" cy="12700"/>
              </a:xfrm>
              <a:custGeom>
                <a:avLst/>
                <a:gdLst>
                  <a:gd name="T0" fmla="*/ 17 w 19"/>
                  <a:gd name="T1" fmla="*/ 0 h 4"/>
                  <a:gd name="T2" fmla="*/ 2 w 19"/>
                  <a:gd name="T3" fmla="*/ 0 h 4"/>
                  <a:gd name="T4" fmla="*/ 0 w 19"/>
                  <a:gd name="T5" fmla="*/ 2 h 4"/>
                  <a:gd name="T6" fmla="*/ 2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2" y="0"/>
                      <a:pt x="2" y="0"/>
                      <a:pt x="2" y="0"/>
                    </a:cubicBezTo>
                    <a:cubicBezTo>
                      <a:pt x="1" y="0"/>
                      <a:pt x="0" y="1"/>
                      <a:pt x="0" y="2"/>
                    </a:cubicBezTo>
                    <a:cubicBezTo>
                      <a:pt x="0" y="3"/>
                      <a:pt x="1" y="4"/>
                      <a:pt x="2"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2" name="Freeform 47">
                <a:extLst>
                  <a:ext uri="{FF2B5EF4-FFF2-40B4-BE49-F238E27FC236}">
                    <a16:creationId xmlns:a16="http://schemas.microsoft.com/office/drawing/2014/main" id="{298B547F-0EF3-40A5-89CE-8E4009BF10CB}"/>
                  </a:ext>
                </a:extLst>
              </p:cNvPr>
              <p:cNvSpPr>
                <a:spLocks/>
              </p:cNvSpPr>
              <p:nvPr/>
            </p:nvSpPr>
            <p:spPr bwMode="auto">
              <a:xfrm>
                <a:off x="6040438" y="5745163"/>
                <a:ext cx="60325" cy="15875"/>
              </a:xfrm>
              <a:custGeom>
                <a:avLst/>
                <a:gdLst>
                  <a:gd name="T0" fmla="*/ 17 w 19"/>
                  <a:gd name="T1" fmla="*/ 0 h 5"/>
                  <a:gd name="T2" fmla="*/ 2 w 19"/>
                  <a:gd name="T3" fmla="*/ 0 h 5"/>
                  <a:gd name="T4" fmla="*/ 0 w 19"/>
                  <a:gd name="T5" fmla="*/ 2 h 5"/>
                  <a:gd name="T6" fmla="*/ 2 w 19"/>
                  <a:gd name="T7" fmla="*/ 5 h 5"/>
                  <a:gd name="T8" fmla="*/ 17 w 19"/>
                  <a:gd name="T9" fmla="*/ 5 h 5"/>
                  <a:gd name="T10" fmla="*/ 19 w 19"/>
                  <a:gd name="T11" fmla="*/ 2 h 5"/>
                  <a:gd name="T12" fmla="*/ 17 w 1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0"/>
                    </a:moveTo>
                    <a:cubicBezTo>
                      <a:pt x="2" y="0"/>
                      <a:pt x="2" y="0"/>
                      <a:pt x="2" y="0"/>
                    </a:cubicBezTo>
                    <a:cubicBezTo>
                      <a:pt x="1" y="0"/>
                      <a:pt x="0" y="1"/>
                      <a:pt x="0" y="2"/>
                    </a:cubicBezTo>
                    <a:cubicBezTo>
                      <a:pt x="0" y="4"/>
                      <a:pt x="1" y="5"/>
                      <a:pt x="2" y="5"/>
                    </a:cubicBezTo>
                    <a:cubicBezTo>
                      <a:pt x="17" y="5"/>
                      <a:pt x="17" y="5"/>
                      <a:pt x="17" y="5"/>
                    </a:cubicBezTo>
                    <a:cubicBezTo>
                      <a:pt x="18" y="5"/>
                      <a:pt x="19" y="4"/>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3" name="Freeform 48">
                <a:extLst>
                  <a:ext uri="{FF2B5EF4-FFF2-40B4-BE49-F238E27FC236}">
                    <a16:creationId xmlns:a16="http://schemas.microsoft.com/office/drawing/2014/main" id="{97A8FECE-0A0D-4967-83D5-AE588659FF60}"/>
                  </a:ext>
                </a:extLst>
              </p:cNvPr>
              <p:cNvSpPr>
                <a:spLocks/>
              </p:cNvSpPr>
              <p:nvPr/>
            </p:nvSpPr>
            <p:spPr bwMode="auto">
              <a:xfrm>
                <a:off x="6065838" y="5681663"/>
                <a:ext cx="12700" cy="92075"/>
              </a:xfrm>
              <a:custGeom>
                <a:avLst/>
                <a:gdLst>
                  <a:gd name="T0" fmla="*/ 4 w 4"/>
                  <a:gd name="T1" fmla="*/ 26 h 29"/>
                  <a:gd name="T2" fmla="*/ 4 w 4"/>
                  <a:gd name="T3" fmla="*/ 2 h 29"/>
                  <a:gd name="T4" fmla="*/ 2 w 4"/>
                  <a:gd name="T5" fmla="*/ 0 h 29"/>
                  <a:gd name="T6" fmla="*/ 0 w 4"/>
                  <a:gd name="T7" fmla="*/ 2 h 29"/>
                  <a:gd name="T8" fmla="*/ 0 w 4"/>
                  <a:gd name="T9" fmla="*/ 26 h 29"/>
                  <a:gd name="T10" fmla="*/ 2 w 4"/>
                  <a:gd name="T11" fmla="*/ 29 h 29"/>
                  <a:gd name="T12" fmla="*/ 4 w 4"/>
                  <a:gd name="T13" fmla="*/ 26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4" y="26"/>
                    </a:moveTo>
                    <a:cubicBezTo>
                      <a:pt x="4" y="2"/>
                      <a:pt x="4" y="2"/>
                      <a:pt x="4" y="2"/>
                    </a:cubicBezTo>
                    <a:cubicBezTo>
                      <a:pt x="4" y="1"/>
                      <a:pt x="3" y="0"/>
                      <a:pt x="2" y="0"/>
                    </a:cubicBezTo>
                    <a:cubicBezTo>
                      <a:pt x="1" y="0"/>
                      <a:pt x="0" y="1"/>
                      <a:pt x="0" y="2"/>
                    </a:cubicBezTo>
                    <a:cubicBezTo>
                      <a:pt x="0" y="26"/>
                      <a:pt x="0" y="26"/>
                      <a:pt x="0" y="26"/>
                    </a:cubicBezTo>
                    <a:cubicBezTo>
                      <a:pt x="0" y="28"/>
                      <a:pt x="1" y="29"/>
                      <a:pt x="2" y="29"/>
                    </a:cubicBezTo>
                    <a:cubicBezTo>
                      <a:pt x="3" y="29"/>
                      <a:pt x="4" y="28"/>
                      <a:pt x="4" y="26"/>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4" name="Freeform 49">
                <a:extLst>
                  <a:ext uri="{FF2B5EF4-FFF2-40B4-BE49-F238E27FC236}">
                    <a16:creationId xmlns:a16="http://schemas.microsoft.com/office/drawing/2014/main" id="{839DCB86-0BC2-4A87-9FA5-3993210C591D}"/>
                  </a:ext>
                </a:extLst>
              </p:cNvPr>
              <p:cNvSpPr>
                <a:spLocks/>
              </p:cNvSpPr>
              <p:nvPr/>
            </p:nvSpPr>
            <p:spPr bwMode="auto">
              <a:xfrm>
                <a:off x="6659563" y="5976938"/>
                <a:ext cx="60325" cy="15875"/>
              </a:xfrm>
              <a:custGeom>
                <a:avLst/>
                <a:gdLst>
                  <a:gd name="T0" fmla="*/ 17 w 19"/>
                  <a:gd name="T1" fmla="*/ 0 h 5"/>
                  <a:gd name="T2" fmla="*/ 2 w 19"/>
                  <a:gd name="T3" fmla="*/ 0 h 5"/>
                  <a:gd name="T4" fmla="*/ 0 w 19"/>
                  <a:gd name="T5" fmla="*/ 2 h 5"/>
                  <a:gd name="T6" fmla="*/ 2 w 19"/>
                  <a:gd name="T7" fmla="*/ 5 h 5"/>
                  <a:gd name="T8" fmla="*/ 17 w 19"/>
                  <a:gd name="T9" fmla="*/ 5 h 5"/>
                  <a:gd name="T10" fmla="*/ 19 w 19"/>
                  <a:gd name="T11" fmla="*/ 2 h 5"/>
                  <a:gd name="T12" fmla="*/ 17 w 1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0"/>
                    </a:moveTo>
                    <a:cubicBezTo>
                      <a:pt x="2" y="0"/>
                      <a:pt x="2" y="0"/>
                      <a:pt x="2" y="0"/>
                    </a:cubicBezTo>
                    <a:cubicBezTo>
                      <a:pt x="1" y="0"/>
                      <a:pt x="0" y="1"/>
                      <a:pt x="0" y="2"/>
                    </a:cubicBezTo>
                    <a:cubicBezTo>
                      <a:pt x="0" y="4"/>
                      <a:pt x="1" y="5"/>
                      <a:pt x="2" y="5"/>
                    </a:cubicBezTo>
                    <a:cubicBezTo>
                      <a:pt x="17" y="5"/>
                      <a:pt x="17" y="5"/>
                      <a:pt x="17" y="5"/>
                    </a:cubicBezTo>
                    <a:cubicBezTo>
                      <a:pt x="18" y="5"/>
                      <a:pt x="19" y="4"/>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5" name="Freeform 50">
                <a:extLst>
                  <a:ext uri="{FF2B5EF4-FFF2-40B4-BE49-F238E27FC236}">
                    <a16:creationId xmlns:a16="http://schemas.microsoft.com/office/drawing/2014/main" id="{B8031565-E843-478E-AF7B-0A7D7CA85B16}"/>
                  </a:ext>
                </a:extLst>
              </p:cNvPr>
              <p:cNvSpPr>
                <a:spLocks/>
              </p:cNvSpPr>
              <p:nvPr/>
            </p:nvSpPr>
            <p:spPr bwMode="auto">
              <a:xfrm>
                <a:off x="6659563" y="6005513"/>
                <a:ext cx="60325" cy="12700"/>
              </a:xfrm>
              <a:custGeom>
                <a:avLst/>
                <a:gdLst>
                  <a:gd name="T0" fmla="*/ 17 w 19"/>
                  <a:gd name="T1" fmla="*/ 0 h 4"/>
                  <a:gd name="T2" fmla="*/ 2 w 19"/>
                  <a:gd name="T3" fmla="*/ 0 h 4"/>
                  <a:gd name="T4" fmla="*/ 0 w 19"/>
                  <a:gd name="T5" fmla="*/ 2 h 4"/>
                  <a:gd name="T6" fmla="*/ 2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2" y="0"/>
                      <a:pt x="2" y="0"/>
                      <a:pt x="2" y="0"/>
                    </a:cubicBezTo>
                    <a:cubicBezTo>
                      <a:pt x="1" y="0"/>
                      <a:pt x="0" y="1"/>
                      <a:pt x="0" y="2"/>
                    </a:cubicBezTo>
                    <a:cubicBezTo>
                      <a:pt x="0" y="3"/>
                      <a:pt x="1" y="4"/>
                      <a:pt x="2"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6" name="Freeform 51">
                <a:extLst>
                  <a:ext uri="{FF2B5EF4-FFF2-40B4-BE49-F238E27FC236}">
                    <a16:creationId xmlns:a16="http://schemas.microsoft.com/office/drawing/2014/main" id="{EEFCCBA4-4BBE-4B88-87A7-19CA595CB1C1}"/>
                  </a:ext>
                </a:extLst>
              </p:cNvPr>
              <p:cNvSpPr>
                <a:spLocks/>
              </p:cNvSpPr>
              <p:nvPr/>
            </p:nvSpPr>
            <p:spPr bwMode="auto">
              <a:xfrm>
                <a:off x="6681788" y="5938838"/>
                <a:ext cx="15875" cy="92075"/>
              </a:xfrm>
              <a:custGeom>
                <a:avLst/>
                <a:gdLst>
                  <a:gd name="T0" fmla="*/ 5 w 5"/>
                  <a:gd name="T1" fmla="*/ 27 h 29"/>
                  <a:gd name="T2" fmla="*/ 5 w 5"/>
                  <a:gd name="T3" fmla="*/ 2 h 29"/>
                  <a:gd name="T4" fmla="*/ 3 w 5"/>
                  <a:gd name="T5" fmla="*/ 0 h 29"/>
                  <a:gd name="T6" fmla="*/ 0 w 5"/>
                  <a:gd name="T7" fmla="*/ 2 h 29"/>
                  <a:gd name="T8" fmla="*/ 0 w 5"/>
                  <a:gd name="T9" fmla="*/ 27 h 29"/>
                  <a:gd name="T10" fmla="*/ 3 w 5"/>
                  <a:gd name="T11" fmla="*/ 29 h 29"/>
                  <a:gd name="T12" fmla="*/ 5 w 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5" h="29">
                    <a:moveTo>
                      <a:pt x="5" y="27"/>
                    </a:moveTo>
                    <a:cubicBezTo>
                      <a:pt x="5" y="2"/>
                      <a:pt x="5" y="2"/>
                      <a:pt x="5" y="2"/>
                    </a:cubicBezTo>
                    <a:cubicBezTo>
                      <a:pt x="5" y="1"/>
                      <a:pt x="4" y="0"/>
                      <a:pt x="3" y="0"/>
                    </a:cubicBezTo>
                    <a:cubicBezTo>
                      <a:pt x="1" y="0"/>
                      <a:pt x="0" y="1"/>
                      <a:pt x="0" y="2"/>
                    </a:cubicBezTo>
                    <a:cubicBezTo>
                      <a:pt x="0" y="27"/>
                      <a:pt x="0" y="27"/>
                      <a:pt x="0" y="27"/>
                    </a:cubicBezTo>
                    <a:cubicBezTo>
                      <a:pt x="0" y="28"/>
                      <a:pt x="1" y="29"/>
                      <a:pt x="3" y="29"/>
                    </a:cubicBezTo>
                    <a:cubicBezTo>
                      <a:pt x="4" y="29"/>
                      <a:pt x="5" y="28"/>
                      <a:pt x="5" y="2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7" name="Freeform 52">
                <a:extLst>
                  <a:ext uri="{FF2B5EF4-FFF2-40B4-BE49-F238E27FC236}">
                    <a16:creationId xmlns:a16="http://schemas.microsoft.com/office/drawing/2014/main" id="{5B1C1F73-CF86-4C6C-BE90-42699933D9BA}"/>
                  </a:ext>
                </a:extLst>
              </p:cNvPr>
              <p:cNvSpPr>
                <a:spLocks/>
              </p:cNvSpPr>
              <p:nvPr/>
            </p:nvSpPr>
            <p:spPr bwMode="auto">
              <a:xfrm>
                <a:off x="5999163" y="5976938"/>
                <a:ext cx="60325" cy="15875"/>
              </a:xfrm>
              <a:custGeom>
                <a:avLst/>
                <a:gdLst>
                  <a:gd name="T0" fmla="*/ 17 w 19"/>
                  <a:gd name="T1" fmla="*/ 0 h 5"/>
                  <a:gd name="T2" fmla="*/ 2 w 19"/>
                  <a:gd name="T3" fmla="*/ 0 h 5"/>
                  <a:gd name="T4" fmla="*/ 0 w 19"/>
                  <a:gd name="T5" fmla="*/ 2 h 5"/>
                  <a:gd name="T6" fmla="*/ 2 w 19"/>
                  <a:gd name="T7" fmla="*/ 5 h 5"/>
                  <a:gd name="T8" fmla="*/ 17 w 19"/>
                  <a:gd name="T9" fmla="*/ 5 h 5"/>
                  <a:gd name="T10" fmla="*/ 19 w 19"/>
                  <a:gd name="T11" fmla="*/ 2 h 5"/>
                  <a:gd name="T12" fmla="*/ 17 w 1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0"/>
                    </a:moveTo>
                    <a:cubicBezTo>
                      <a:pt x="2" y="0"/>
                      <a:pt x="2" y="0"/>
                      <a:pt x="2" y="0"/>
                    </a:cubicBezTo>
                    <a:cubicBezTo>
                      <a:pt x="1" y="0"/>
                      <a:pt x="0" y="1"/>
                      <a:pt x="0" y="2"/>
                    </a:cubicBezTo>
                    <a:cubicBezTo>
                      <a:pt x="0" y="4"/>
                      <a:pt x="1" y="5"/>
                      <a:pt x="2" y="5"/>
                    </a:cubicBezTo>
                    <a:cubicBezTo>
                      <a:pt x="17" y="5"/>
                      <a:pt x="17" y="5"/>
                      <a:pt x="17" y="5"/>
                    </a:cubicBezTo>
                    <a:cubicBezTo>
                      <a:pt x="18" y="5"/>
                      <a:pt x="19" y="4"/>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8" name="Freeform 53">
                <a:extLst>
                  <a:ext uri="{FF2B5EF4-FFF2-40B4-BE49-F238E27FC236}">
                    <a16:creationId xmlns:a16="http://schemas.microsoft.com/office/drawing/2014/main" id="{EE34F130-076E-4AF9-A1F9-99DFD3BA0E0E}"/>
                  </a:ext>
                </a:extLst>
              </p:cNvPr>
              <p:cNvSpPr>
                <a:spLocks/>
              </p:cNvSpPr>
              <p:nvPr/>
            </p:nvSpPr>
            <p:spPr bwMode="auto">
              <a:xfrm>
                <a:off x="5999163" y="6005513"/>
                <a:ext cx="60325" cy="12700"/>
              </a:xfrm>
              <a:custGeom>
                <a:avLst/>
                <a:gdLst>
                  <a:gd name="T0" fmla="*/ 17 w 19"/>
                  <a:gd name="T1" fmla="*/ 0 h 4"/>
                  <a:gd name="T2" fmla="*/ 2 w 19"/>
                  <a:gd name="T3" fmla="*/ 0 h 4"/>
                  <a:gd name="T4" fmla="*/ 0 w 19"/>
                  <a:gd name="T5" fmla="*/ 2 h 4"/>
                  <a:gd name="T6" fmla="*/ 2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2" y="0"/>
                      <a:pt x="2" y="0"/>
                      <a:pt x="2" y="0"/>
                    </a:cubicBezTo>
                    <a:cubicBezTo>
                      <a:pt x="1" y="0"/>
                      <a:pt x="0" y="1"/>
                      <a:pt x="0" y="2"/>
                    </a:cubicBezTo>
                    <a:cubicBezTo>
                      <a:pt x="0" y="3"/>
                      <a:pt x="1" y="4"/>
                      <a:pt x="2"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9" name="Freeform 54">
                <a:extLst>
                  <a:ext uri="{FF2B5EF4-FFF2-40B4-BE49-F238E27FC236}">
                    <a16:creationId xmlns:a16="http://schemas.microsoft.com/office/drawing/2014/main" id="{62C4C2E2-F525-4B31-81C8-6B3014E807AC}"/>
                  </a:ext>
                </a:extLst>
              </p:cNvPr>
              <p:cNvSpPr>
                <a:spLocks/>
              </p:cNvSpPr>
              <p:nvPr/>
            </p:nvSpPr>
            <p:spPr bwMode="auto">
              <a:xfrm>
                <a:off x="6021388" y="5938838"/>
                <a:ext cx="15875" cy="92075"/>
              </a:xfrm>
              <a:custGeom>
                <a:avLst/>
                <a:gdLst>
                  <a:gd name="T0" fmla="*/ 5 w 5"/>
                  <a:gd name="T1" fmla="*/ 27 h 29"/>
                  <a:gd name="T2" fmla="*/ 5 w 5"/>
                  <a:gd name="T3" fmla="*/ 2 h 29"/>
                  <a:gd name="T4" fmla="*/ 3 w 5"/>
                  <a:gd name="T5" fmla="*/ 0 h 29"/>
                  <a:gd name="T6" fmla="*/ 0 w 5"/>
                  <a:gd name="T7" fmla="*/ 2 h 29"/>
                  <a:gd name="T8" fmla="*/ 0 w 5"/>
                  <a:gd name="T9" fmla="*/ 27 h 29"/>
                  <a:gd name="T10" fmla="*/ 3 w 5"/>
                  <a:gd name="T11" fmla="*/ 29 h 29"/>
                  <a:gd name="T12" fmla="*/ 5 w 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5" h="29">
                    <a:moveTo>
                      <a:pt x="5" y="27"/>
                    </a:moveTo>
                    <a:cubicBezTo>
                      <a:pt x="5" y="2"/>
                      <a:pt x="5" y="2"/>
                      <a:pt x="5" y="2"/>
                    </a:cubicBezTo>
                    <a:cubicBezTo>
                      <a:pt x="5" y="1"/>
                      <a:pt x="4" y="0"/>
                      <a:pt x="3" y="0"/>
                    </a:cubicBezTo>
                    <a:cubicBezTo>
                      <a:pt x="1" y="0"/>
                      <a:pt x="0" y="1"/>
                      <a:pt x="0" y="2"/>
                    </a:cubicBezTo>
                    <a:cubicBezTo>
                      <a:pt x="0" y="27"/>
                      <a:pt x="0" y="27"/>
                      <a:pt x="0" y="27"/>
                    </a:cubicBezTo>
                    <a:cubicBezTo>
                      <a:pt x="0" y="28"/>
                      <a:pt x="1" y="29"/>
                      <a:pt x="3" y="29"/>
                    </a:cubicBezTo>
                    <a:cubicBezTo>
                      <a:pt x="4" y="29"/>
                      <a:pt x="5" y="28"/>
                      <a:pt x="5" y="2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0" name="Freeform 55">
                <a:extLst>
                  <a:ext uri="{FF2B5EF4-FFF2-40B4-BE49-F238E27FC236}">
                    <a16:creationId xmlns:a16="http://schemas.microsoft.com/office/drawing/2014/main" id="{E358D884-7778-4F06-8366-FFCBBB974101}"/>
                  </a:ext>
                </a:extLst>
              </p:cNvPr>
              <p:cNvSpPr>
                <a:spLocks/>
              </p:cNvSpPr>
              <p:nvPr/>
            </p:nvSpPr>
            <p:spPr bwMode="auto">
              <a:xfrm>
                <a:off x="6043613" y="6470650"/>
                <a:ext cx="171450" cy="25400"/>
              </a:xfrm>
              <a:custGeom>
                <a:avLst/>
                <a:gdLst>
                  <a:gd name="T0" fmla="*/ 50 w 54"/>
                  <a:gd name="T1" fmla="*/ 0 h 8"/>
                  <a:gd name="T2" fmla="*/ 4 w 54"/>
                  <a:gd name="T3" fmla="*/ 0 h 8"/>
                  <a:gd name="T4" fmla="*/ 0 w 54"/>
                  <a:gd name="T5" fmla="*/ 4 h 8"/>
                  <a:gd name="T6" fmla="*/ 4 w 54"/>
                  <a:gd name="T7" fmla="*/ 8 h 8"/>
                  <a:gd name="T8" fmla="*/ 50 w 54"/>
                  <a:gd name="T9" fmla="*/ 8 h 8"/>
                  <a:gd name="T10" fmla="*/ 54 w 54"/>
                  <a:gd name="T11" fmla="*/ 4 h 8"/>
                  <a:gd name="T12" fmla="*/ 50 w 5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4" h="8">
                    <a:moveTo>
                      <a:pt x="50" y="0"/>
                    </a:moveTo>
                    <a:cubicBezTo>
                      <a:pt x="4" y="0"/>
                      <a:pt x="4" y="0"/>
                      <a:pt x="4" y="0"/>
                    </a:cubicBezTo>
                    <a:cubicBezTo>
                      <a:pt x="2" y="0"/>
                      <a:pt x="0" y="2"/>
                      <a:pt x="0" y="4"/>
                    </a:cubicBezTo>
                    <a:cubicBezTo>
                      <a:pt x="0" y="6"/>
                      <a:pt x="2" y="8"/>
                      <a:pt x="4" y="8"/>
                    </a:cubicBezTo>
                    <a:cubicBezTo>
                      <a:pt x="50" y="8"/>
                      <a:pt x="50" y="8"/>
                      <a:pt x="50" y="8"/>
                    </a:cubicBezTo>
                    <a:cubicBezTo>
                      <a:pt x="52" y="8"/>
                      <a:pt x="54" y="6"/>
                      <a:pt x="54" y="4"/>
                    </a:cubicBezTo>
                    <a:cubicBezTo>
                      <a:pt x="54" y="2"/>
                      <a:pt x="52" y="0"/>
                      <a:pt x="50"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1" name="Freeform 56">
                <a:extLst>
                  <a:ext uri="{FF2B5EF4-FFF2-40B4-BE49-F238E27FC236}">
                    <a16:creationId xmlns:a16="http://schemas.microsoft.com/office/drawing/2014/main" id="{70339CC9-ED21-4671-AC8E-A204AC1F243A}"/>
                  </a:ext>
                </a:extLst>
              </p:cNvPr>
              <p:cNvSpPr>
                <a:spLocks/>
              </p:cNvSpPr>
              <p:nvPr/>
            </p:nvSpPr>
            <p:spPr bwMode="auto">
              <a:xfrm>
                <a:off x="6964363" y="5494338"/>
                <a:ext cx="482600" cy="1090612"/>
              </a:xfrm>
              <a:custGeom>
                <a:avLst/>
                <a:gdLst>
                  <a:gd name="T0" fmla="*/ 8 w 152"/>
                  <a:gd name="T1" fmla="*/ 341 h 344"/>
                  <a:gd name="T2" fmla="*/ 38 w 152"/>
                  <a:gd name="T3" fmla="*/ 169 h 344"/>
                  <a:gd name="T4" fmla="*/ 56 w 152"/>
                  <a:gd name="T5" fmla="*/ 25 h 344"/>
                  <a:gd name="T6" fmla="*/ 65 w 152"/>
                  <a:gd name="T7" fmla="*/ 8 h 344"/>
                  <a:gd name="T8" fmla="*/ 88 w 152"/>
                  <a:gd name="T9" fmla="*/ 8 h 344"/>
                  <a:gd name="T10" fmla="*/ 97 w 152"/>
                  <a:gd name="T11" fmla="*/ 25 h 344"/>
                  <a:gd name="T12" fmla="*/ 115 w 152"/>
                  <a:gd name="T13" fmla="*/ 169 h 344"/>
                  <a:gd name="T14" fmla="*/ 145 w 152"/>
                  <a:gd name="T15" fmla="*/ 341 h 344"/>
                  <a:gd name="T16" fmla="*/ 149 w 152"/>
                  <a:gd name="T17" fmla="*/ 344 h 344"/>
                  <a:gd name="T18" fmla="*/ 152 w 152"/>
                  <a:gd name="T19" fmla="*/ 340 h 344"/>
                  <a:gd name="T20" fmla="*/ 122 w 152"/>
                  <a:gd name="T21" fmla="*/ 168 h 344"/>
                  <a:gd name="T22" fmla="*/ 104 w 152"/>
                  <a:gd name="T23" fmla="*/ 23 h 344"/>
                  <a:gd name="T24" fmla="*/ 93 w 152"/>
                  <a:gd name="T25" fmla="*/ 0 h 344"/>
                  <a:gd name="T26" fmla="*/ 60 w 152"/>
                  <a:gd name="T27" fmla="*/ 0 h 344"/>
                  <a:gd name="T28" fmla="*/ 49 w 152"/>
                  <a:gd name="T29" fmla="*/ 23 h 344"/>
                  <a:gd name="T30" fmla="*/ 31 w 152"/>
                  <a:gd name="T31" fmla="*/ 168 h 344"/>
                  <a:gd name="T32" fmla="*/ 1 w 152"/>
                  <a:gd name="T33" fmla="*/ 340 h 344"/>
                  <a:gd name="T34" fmla="*/ 4 w 152"/>
                  <a:gd name="T35" fmla="*/ 344 h 344"/>
                  <a:gd name="T36" fmla="*/ 8 w 152"/>
                  <a:gd name="T37" fmla="*/ 34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2" h="344">
                    <a:moveTo>
                      <a:pt x="8" y="341"/>
                    </a:moveTo>
                    <a:cubicBezTo>
                      <a:pt x="38" y="169"/>
                      <a:pt x="38" y="169"/>
                      <a:pt x="38" y="169"/>
                    </a:cubicBezTo>
                    <a:cubicBezTo>
                      <a:pt x="56" y="25"/>
                      <a:pt x="56" y="25"/>
                      <a:pt x="56" y="25"/>
                    </a:cubicBezTo>
                    <a:cubicBezTo>
                      <a:pt x="65" y="8"/>
                      <a:pt x="65" y="8"/>
                      <a:pt x="65" y="8"/>
                    </a:cubicBezTo>
                    <a:cubicBezTo>
                      <a:pt x="88" y="8"/>
                      <a:pt x="88" y="8"/>
                      <a:pt x="88" y="8"/>
                    </a:cubicBezTo>
                    <a:cubicBezTo>
                      <a:pt x="97" y="25"/>
                      <a:pt x="97" y="25"/>
                      <a:pt x="97" y="25"/>
                    </a:cubicBezTo>
                    <a:cubicBezTo>
                      <a:pt x="115" y="169"/>
                      <a:pt x="115" y="169"/>
                      <a:pt x="115" y="169"/>
                    </a:cubicBezTo>
                    <a:cubicBezTo>
                      <a:pt x="145" y="341"/>
                      <a:pt x="145" y="341"/>
                      <a:pt x="145" y="341"/>
                    </a:cubicBezTo>
                    <a:cubicBezTo>
                      <a:pt x="145" y="343"/>
                      <a:pt x="147" y="344"/>
                      <a:pt x="149" y="344"/>
                    </a:cubicBezTo>
                    <a:cubicBezTo>
                      <a:pt x="151" y="343"/>
                      <a:pt x="152" y="342"/>
                      <a:pt x="152" y="340"/>
                    </a:cubicBezTo>
                    <a:cubicBezTo>
                      <a:pt x="122" y="168"/>
                      <a:pt x="122" y="168"/>
                      <a:pt x="122" y="168"/>
                    </a:cubicBezTo>
                    <a:cubicBezTo>
                      <a:pt x="104" y="23"/>
                      <a:pt x="104" y="23"/>
                      <a:pt x="104" y="23"/>
                    </a:cubicBezTo>
                    <a:cubicBezTo>
                      <a:pt x="93" y="0"/>
                      <a:pt x="93" y="0"/>
                      <a:pt x="93" y="0"/>
                    </a:cubicBezTo>
                    <a:cubicBezTo>
                      <a:pt x="60" y="0"/>
                      <a:pt x="60" y="0"/>
                      <a:pt x="60" y="0"/>
                    </a:cubicBezTo>
                    <a:cubicBezTo>
                      <a:pt x="49" y="23"/>
                      <a:pt x="49" y="23"/>
                      <a:pt x="49" y="23"/>
                    </a:cubicBezTo>
                    <a:cubicBezTo>
                      <a:pt x="31" y="168"/>
                      <a:pt x="31" y="168"/>
                      <a:pt x="31" y="168"/>
                    </a:cubicBezTo>
                    <a:cubicBezTo>
                      <a:pt x="1" y="340"/>
                      <a:pt x="1" y="340"/>
                      <a:pt x="1" y="340"/>
                    </a:cubicBezTo>
                    <a:cubicBezTo>
                      <a:pt x="0" y="342"/>
                      <a:pt x="2" y="343"/>
                      <a:pt x="4" y="344"/>
                    </a:cubicBezTo>
                    <a:cubicBezTo>
                      <a:pt x="6" y="344"/>
                      <a:pt x="8" y="343"/>
                      <a:pt x="8" y="34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2" name="Freeform 57">
                <a:extLst>
                  <a:ext uri="{FF2B5EF4-FFF2-40B4-BE49-F238E27FC236}">
                    <a16:creationId xmlns:a16="http://schemas.microsoft.com/office/drawing/2014/main" id="{5A5C01F9-080B-4EF0-885A-A14859B8C1CB}"/>
                  </a:ext>
                </a:extLst>
              </p:cNvPr>
              <p:cNvSpPr>
                <a:spLocks/>
              </p:cNvSpPr>
              <p:nvPr/>
            </p:nvSpPr>
            <p:spPr bwMode="auto">
              <a:xfrm>
                <a:off x="7119938" y="5554663"/>
                <a:ext cx="200025" cy="238125"/>
              </a:xfrm>
              <a:custGeom>
                <a:avLst/>
                <a:gdLst>
                  <a:gd name="T0" fmla="*/ 62 w 63"/>
                  <a:gd name="T1" fmla="*/ 69 h 75"/>
                  <a:gd name="T2" fmla="*/ 7 w 63"/>
                  <a:gd name="T3" fmla="*/ 2 h 75"/>
                  <a:gd name="T4" fmla="*/ 2 w 63"/>
                  <a:gd name="T5" fmla="*/ 2 h 75"/>
                  <a:gd name="T6" fmla="*/ 1 w 63"/>
                  <a:gd name="T7" fmla="*/ 7 h 75"/>
                  <a:gd name="T8" fmla="*/ 57 w 63"/>
                  <a:gd name="T9" fmla="*/ 74 h 75"/>
                  <a:gd name="T10" fmla="*/ 62 w 63"/>
                  <a:gd name="T11" fmla="*/ 74 h 75"/>
                  <a:gd name="T12" fmla="*/ 62 w 63"/>
                  <a:gd name="T13" fmla="*/ 69 h 75"/>
                </a:gdLst>
                <a:ahLst/>
                <a:cxnLst>
                  <a:cxn ang="0">
                    <a:pos x="T0" y="T1"/>
                  </a:cxn>
                  <a:cxn ang="0">
                    <a:pos x="T2" y="T3"/>
                  </a:cxn>
                  <a:cxn ang="0">
                    <a:pos x="T4" y="T5"/>
                  </a:cxn>
                  <a:cxn ang="0">
                    <a:pos x="T6" y="T7"/>
                  </a:cxn>
                  <a:cxn ang="0">
                    <a:pos x="T8" y="T9"/>
                  </a:cxn>
                  <a:cxn ang="0">
                    <a:pos x="T10" y="T11"/>
                  </a:cxn>
                  <a:cxn ang="0">
                    <a:pos x="T12" y="T13"/>
                  </a:cxn>
                </a:cxnLst>
                <a:rect l="0" t="0" r="r" b="b"/>
                <a:pathLst>
                  <a:path w="63" h="75">
                    <a:moveTo>
                      <a:pt x="62" y="69"/>
                    </a:moveTo>
                    <a:cubicBezTo>
                      <a:pt x="7" y="2"/>
                      <a:pt x="7" y="2"/>
                      <a:pt x="7" y="2"/>
                    </a:cubicBezTo>
                    <a:cubicBezTo>
                      <a:pt x="6" y="1"/>
                      <a:pt x="3" y="0"/>
                      <a:pt x="2" y="2"/>
                    </a:cubicBezTo>
                    <a:cubicBezTo>
                      <a:pt x="0" y="3"/>
                      <a:pt x="0" y="5"/>
                      <a:pt x="1" y="7"/>
                    </a:cubicBezTo>
                    <a:cubicBezTo>
                      <a:pt x="57" y="74"/>
                      <a:pt x="57" y="74"/>
                      <a:pt x="57" y="74"/>
                    </a:cubicBezTo>
                    <a:cubicBezTo>
                      <a:pt x="58" y="75"/>
                      <a:pt x="60" y="75"/>
                      <a:pt x="62" y="74"/>
                    </a:cubicBezTo>
                    <a:cubicBezTo>
                      <a:pt x="63" y="73"/>
                      <a:pt x="63" y="71"/>
                      <a:pt x="62" y="6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3" name="Freeform 58">
                <a:extLst>
                  <a:ext uri="{FF2B5EF4-FFF2-40B4-BE49-F238E27FC236}">
                    <a16:creationId xmlns:a16="http://schemas.microsoft.com/office/drawing/2014/main" id="{EEB7706F-04D1-4A7C-8A71-8DAF3B0C0F50}"/>
                  </a:ext>
                </a:extLst>
              </p:cNvPr>
              <p:cNvSpPr>
                <a:spLocks/>
              </p:cNvSpPr>
              <p:nvPr/>
            </p:nvSpPr>
            <p:spPr bwMode="auto">
              <a:xfrm>
                <a:off x="7091363" y="5554663"/>
                <a:ext cx="203200" cy="238125"/>
              </a:xfrm>
              <a:custGeom>
                <a:avLst/>
                <a:gdLst>
                  <a:gd name="T0" fmla="*/ 7 w 64"/>
                  <a:gd name="T1" fmla="*/ 74 h 75"/>
                  <a:gd name="T2" fmla="*/ 63 w 64"/>
                  <a:gd name="T3" fmla="*/ 7 h 75"/>
                  <a:gd name="T4" fmla="*/ 62 w 64"/>
                  <a:gd name="T5" fmla="*/ 2 h 75"/>
                  <a:gd name="T6" fmla="*/ 57 w 64"/>
                  <a:gd name="T7" fmla="*/ 2 h 75"/>
                  <a:gd name="T8" fmla="*/ 2 w 64"/>
                  <a:gd name="T9" fmla="*/ 69 h 75"/>
                  <a:gd name="T10" fmla="*/ 2 w 64"/>
                  <a:gd name="T11" fmla="*/ 74 h 75"/>
                  <a:gd name="T12" fmla="*/ 7 w 64"/>
                  <a:gd name="T13" fmla="*/ 74 h 75"/>
                </a:gdLst>
                <a:ahLst/>
                <a:cxnLst>
                  <a:cxn ang="0">
                    <a:pos x="T0" y="T1"/>
                  </a:cxn>
                  <a:cxn ang="0">
                    <a:pos x="T2" y="T3"/>
                  </a:cxn>
                  <a:cxn ang="0">
                    <a:pos x="T4" y="T5"/>
                  </a:cxn>
                  <a:cxn ang="0">
                    <a:pos x="T6" y="T7"/>
                  </a:cxn>
                  <a:cxn ang="0">
                    <a:pos x="T8" y="T9"/>
                  </a:cxn>
                  <a:cxn ang="0">
                    <a:pos x="T10" y="T11"/>
                  </a:cxn>
                  <a:cxn ang="0">
                    <a:pos x="T12" y="T13"/>
                  </a:cxn>
                </a:cxnLst>
                <a:rect l="0" t="0" r="r" b="b"/>
                <a:pathLst>
                  <a:path w="64" h="75">
                    <a:moveTo>
                      <a:pt x="7" y="74"/>
                    </a:moveTo>
                    <a:cubicBezTo>
                      <a:pt x="63" y="7"/>
                      <a:pt x="63" y="7"/>
                      <a:pt x="63" y="7"/>
                    </a:cubicBezTo>
                    <a:cubicBezTo>
                      <a:pt x="64" y="5"/>
                      <a:pt x="64" y="3"/>
                      <a:pt x="62" y="2"/>
                    </a:cubicBezTo>
                    <a:cubicBezTo>
                      <a:pt x="61" y="0"/>
                      <a:pt x="58" y="1"/>
                      <a:pt x="57" y="2"/>
                    </a:cubicBezTo>
                    <a:cubicBezTo>
                      <a:pt x="2" y="69"/>
                      <a:pt x="2" y="69"/>
                      <a:pt x="2" y="69"/>
                    </a:cubicBezTo>
                    <a:cubicBezTo>
                      <a:pt x="0" y="71"/>
                      <a:pt x="0" y="73"/>
                      <a:pt x="2" y="74"/>
                    </a:cubicBezTo>
                    <a:cubicBezTo>
                      <a:pt x="4" y="75"/>
                      <a:pt x="6" y="75"/>
                      <a:pt x="7" y="74"/>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4" name="Freeform 59">
                <a:extLst>
                  <a:ext uri="{FF2B5EF4-FFF2-40B4-BE49-F238E27FC236}">
                    <a16:creationId xmlns:a16="http://schemas.microsoft.com/office/drawing/2014/main" id="{81A2F3F3-C295-4F0F-B7BD-E1429A6AB030}"/>
                  </a:ext>
                </a:extLst>
              </p:cNvPr>
              <p:cNvSpPr>
                <a:spLocks/>
              </p:cNvSpPr>
              <p:nvPr/>
            </p:nvSpPr>
            <p:spPr bwMode="auto">
              <a:xfrm>
                <a:off x="7091363" y="5767388"/>
                <a:ext cx="260350" cy="273050"/>
              </a:xfrm>
              <a:custGeom>
                <a:avLst/>
                <a:gdLst>
                  <a:gd name="T0" fmla="*/ 81 w 82"/>
                  <a:gd name="T1" fmla="*/ 80 h 86"/>
                  <a:gd name="T2" fmla="*/ 7 w 82"/>
                  <a:gd name="T3" fmla="*/ 2 h 86"/>
                  <a:gd name="T4" fmla="*/ 2 w 82"/>
                  <a:gd name="T5" fmla="*/ 2 h 86"/>
                  <a:gd name="T6" fmla="*/ 2 w 82"/>
                  <a:gd name="T7" fmla="*/ 7 h 86"/>
                  <a:gd name="T8" fmla="*/ 75 w 82"/>
                  <a:gd name="T9" fmla="*/ 85 h 86"/>
                  <a:gd name="T10" fmla="*/ 80 w 82"/>
                  <a:gd name="T11" fmla="*/ 85 h 86"/>
                  <a:gd name="T12" fmla="*/ 81 w 82"/>
                  <a:gd name="T13" fmla="*/ 80 h 86"/>
                </a:gdLst>
                <a:ahLst/>
                <a:cxnLst>
                  <a:cxn ang="0">
                    <a:pos x="T0" y="T1"/>
                  </a:cxn>
                  <a:cxn ang="0">
                    <a:pos x="T2" y="T3"/>
                  </a:cxn>
                  <a:cxn ang="0">
                    <a:pos x="T4" y="T5"/>
                  </a:cxn>
                  <a:cxn ang="0">
                    <a:pos x="T6" y="T7"/>
                  </a:cxn>
                  <a:cxn ang="0">
                    <a:pos x="T8" y="T9"/>
                  </a:cxn>
                  <a:cxn ang="0">
                    <a:pos x="T10" y="T11"/>
                  </a:cxn>
                  <a:cxn ang="0">
                    <a:pos x="T12" y="T13"/>
                  </a:cxn>
                </a:cxnLst>
                <a:rect l="0" t="0" r="r" b="b"/>
                <a:pathLst>
                  <a:path w="82" h="86">
                    <a:moveTo>
                      <a:pt x="81" y="80"/>
                    </a:moveTo>
                    <a:cubicBezTo>
                      <a:pt x="7" y="2"/>
                      <a:pt x="7" y="2"/>
                      <a:pt x="7" y="2"/>
                    </a:cubicBezTo>
                    <a:cubicBezTo>
                      <a:pt x="5" y="0"/>
                      <a:pt x="3" y="0"/>
                      <a:pt x="2" y="2"/>
                    </a:cubicBezTo>
                    <a:cubicBezTo>
                      <a:pt x="0" y="3"/>
                      <a:pt x="0" y="5"/>
                      <a:pt x="2" y="7"/>
                    </a:cubicBezTo>
                    <a:cubicBezTo>
                      <a:pt x="75" y="85"/>
                      <a:pt x="75" y="85"/>
                      <a:pt x="75" y="85"/>
                    </a:cubicBezTo>
                    <a:cubicBezTo>
                      <a:pt x="77" y="86"/>
                      <a:pt x="79" y="86"/>
                      <a:pt x="80" y="85"/>
                    </a:cubicBezTo>
                    <a:cubicBezTo>
                      <a:pt x="82" y="84"/>
                      <a:pt x="82" y="81"/>
                      <a:pt x="81" y="8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5" name="Freeform 60">
                <a:extLst>
                  <a:ext uri="{FF2B5EF4-FFF2-40B4-BE49-F238E27FC236}">
                    <a16:creationId xmlns:a16="http://schemas.microsoft.com/office/drawing/2014/main" id="{7DAC66B9-0FF0-4357-A459-131702E4B5B4}"/>
                  </a:ext>
                </a:extLst>
              </p:cNvPr>
              <p:cNvSpPr>
                <a:spLocks/>
              </p:cNvSpPr>
              <p:nvPr/>
            </p:nvSpPr>
            <p:spPr bwMode="auto">
              <a:xfrm>
                <a:off x="7062788" y="5767388"/>
                <a:ext cx="257175" cy="273050"/>
              </a:xfrm>
              <a:custGeom>
                <a:avLst/>
                <a:gdLst>
                  <a:gd name="T0" fmla="*/ 6 w 81"/>
                  <a:gd name="T1" fmla="*/ 85 h 86"/>
                  <a:gd name="T2" fmla="*/ 80 w 81"/>
                  <a:gd name="T3" fmla="*/ 7 h 86"/>
                  <a:gd name="T4" fmla="*/ 80 w 81"/>
                  <a:gd name="T5" fmla="*/ 2 h 86"/>
                  <a:gd name="T6" fmla="*/ 75 w 81"/>
                  <a:gd name="T7" fmla="*/ 2 h 86"/>
                  <a:gd name="T8" fmla="*/ 1 w 81"/>
                  <a:gd name="T9" fmla="*/ 80 h 86"/>
                  <a:gd name="T10" fmla="*/ 1 w 81"/>
                  <a:gd name="T11" fmla="*/ 85 h 86"/>
                  <a:gd name="T12" fmla="*/ 6 w 81"/>
                  <a:gd name="T13" fmla="*/ 85 h 86"/>
                </a:gdLst>
                <a:ahLst/>
                <a:cxnLst>
                  <a:cxn ang="0">
                    <a:pos x="T0" y="T1"/>
                  </a:cxn>
                  <a:cxn ang="0">
                    <a:pos x="T2" y="T3"/>
                  </a:cxn>
                  <a:cxn ang="0">
                    <a:pos x="T4" y="T5"/>
                  </a:cxn>
                  <a:cxn ang="0">
                    <a:pos x="T6" y="T7"/>
                  </a:cxn>
                  <a:cxn ang="0">
                    <a:pos x="T8" y="T9"/>
                  </a:cxn>
                  <a:cxn ang="0">
                    <a:pos x="T10" y="T11"/>
                  </a:cxn>
                  <a:cxn ang="0">
                    <a:pos x="T12" y="T13"/>
                  </a:cxn>
                </a:cxnLst>
                <a:rect l="0" t="0" r="r" b="b"/>
                <a:pathLst>
                  <a:path w="81" h="86">
                    <a:moveTo>
                      <a:pt x="6" y="85"/>
                    </a:moveTo>
                    <a:cubicBezTo>
                      <a:pt x="80" y="7"/>
                      <a:pt x="80" y="7"/>
                      <a:pt x="80" y="7"/>
                    </a:cubicBezTo>
                    <a:cubicBezTo>
                      <a:pt x="81" y="5"/>
                      <a:pt x="81" y="3"/>
                      <a:pt x="80" y="2"/>
                    </a:cubicBezTo>
                    <a:cubicBezTo>
                      <a:pt x="79" y="0"/>
                      <a:pt x="76" y="0"/>
                      <a:pt x="75" y="2"/>
                    </a:cubicBezTo>
                    <a:cubicBezTo>
                      <a:pt x="1" y="80"/>
                      <a:pt x="1" y="80"/>
                      <a:pt x="1" y="80"/>
                    </a:cubicBezTo>
                    <a:cubicBezTo>
                      <a:pt x="0" y="81"/>
                      <a:pt x="0" y="84"/>
                      <a:pt x="1" y="85"/>
                    </a:cubicBezTo>
                    <a:cubicBezTo>
                      <a:pt x="3" y="86"/>
                      <a:pt x="5" y="86"/>
                      <a:pt x="6" y="85"/>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6" name="Freeform 61">
                <a:extLst>
                  <a:ext uri="{FF2B5EF4-FFF2-40B4-BE49-F238E27FC236}">
                    <a16:creationId xmlns:a16="http://schemas.microsoft.com/office/drawing/2014/main" id="{694DC4D5-0C6E-44C0-BDE6-F4772D23391C}"/>
                  </a:ext>
                </a:extLst>
              </p:cNvPr>
              <p:cNvSpPr>
                <a:spLocks/>
              </p:cNvSpPr>
              <p:nvPr/>
            </p:nvSpPr>
            <p:spPr bwMode="auto">
              <a:xfrm>
                <a:off x="7129463" y="5557838"/>
                <a:ext cx="165100" cy="22225"/>
              </a:xfrm>
              <a:custGeom>
                <a:avLst/>
                <a:gdLst>
                  <a:gd name="T0" fmla="*/ 48 w 52"/>
                  <a:gd name="T1" fmla="*/ 0 h 7"/>
                  <a:gd name="T2" fmla="*/ 4 w 52"/>
                  <a:gd name="T3" fmla="*/ 0 h 7"/>
                  <a:gd name="T4" fmla="*/ 0 w 52"/>
                  <a:gd name="T5" fmla="*/ 4 h 7"/>
                  <a:gd name="T6" fmla="*/ 4 w 52"/>
                  <a:gd name="T7" fmla="*/ 7 h 7"/>
                  <a:gd name="T8" fmla="*/ 48 w 52"/>
                  <a:gd name="T9" fmla="*/ 7 h 7"/>
                  <a:gd name="T10" fmla="*/ 52 w 52"/>
                  <a:gd name="T11" fmla="*/ 4 h 7"/>
                  <a:gd name="T12" fmla="*/ 48 w 5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2" h="7">
                    <a:moveTo>
                      <a:pt x="48" y="0"/>
                    </a:moveTo>
                    <a:cubicBezTo>
                      <a:pt x="4" y="0"/>
                      <a:pt x="4" y="0"/>
                      <a:pt x="4" y="0"/>
                    </a:cubicBezTo>
                    <a:cubicBezTo>
                      <a:pt x="2" y="0"/>
                      <a:pt x="0" y="2"/>
                      <a:pt x="0" y="4"/>
                    </a:cubicBezTo>
                    <a:cubicBezTo>
                      <a:pt x="0" y="6"/>
                      <a:pt x="2" y="7"/>
                      <a:pt x="4" y="7"/>
                    </a:cubicBezTo>
                    <a:cubicBezTo>
                      <a:pt x="48" y="7"/>
                      <a:pt x="48" y="7"/>
                      <a:pt x="48" y="7"/>
                    </a:cubicBezTo>
                    <a:cubicBezTo>
                      <a:pt x="50" y="7"/>
                      <a:pt x="52" y="6"/>
                      <a:pt x="52" y="4"/>
                    </a:cubicBezTo>
                    <a:cubicBezTo>
                      <a:pt x="52" y="2"/>
                      <a:pt x="50" y="0"/>
                      <a:pt x="48"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7" name="Freeform 62">
                <a:extLst>
                  <a:ext uri="{FF2B5EF4-FFF2-40B4-BE49-F238E27FC236}">
                    <a16:creationId xmlns:a16="http://schemas.microsoft.com/office/drawing/2014/main" id="{8483B525-062F-43FD-AB94-C6E976E0BB13}"/>
                  </a:ext>
                </a:extLst>
              </p:cNvPr>
              <p:cNvSpPr>
                <a:spLocks/>
              </p:cNvSpPr>
              <p:nvPr/>
            </p:nvSpPr>
            <p:spPr bwMode="auto">
              <a:xfrm>
                <a:off x="6907213" y="5649913"/>
                <a:ext cx="603250" cy="142875"/>
              </a:xfrm>
              <a:custGeom>
                <a:avLst/>
                <a:gdLst>
                  <a:gd name="T0" fmla="*/ 120 w 190"/>
                  <a:gd name="T1" fmla="*/ 8 h 45"/>
                  <a:gd name="T2" fmla="*/ 172 w 190"/>
                  <a:gd name="T3" fmla="*/ 38 h 45"/>
                  <a:gd name="T4" fmla="*/ 17 w 190"/>
                  <a:gd name="T5" fmla="*/ 38 h 45"/>
                  <a:gd name="T6" fmla="*/ 69 w 190"/>
                  <a:gd name="T7" fmla="*/ 8 h 45"/>
                  <a:gd name="T8" fmla="*/ 70 w 190"/>
                  <a:gd name="T9" fmla="*/ 3 h 45"/>
                  <a:gd name="T10" fmla="*/ 65 w 190"/>
                  <a:gd name="T11" fmla="*/ 1 h 45"/>
                  <a:gd name="T12" fmla="*/ 2 w 190"/>
                  <a:gd name="T13" fmla="*/ 38 h 45"/>
                  <a:gd name="T14" fmla="*/ 0 w 190"/>
                  <a:gd name="T15" fmla="*/ 42 h 45"/>
                  <a:gd name="T16" fmla="*/ 4 w 190"/>
                  <a:gd name="T17" fmla="*/ 45 h 45"/>
                  <a:gd name="T18" fmla="*/ 186 w 190"/>
                  <a:gd name="T19" fmla="*/ 45 h 45"/>
                  <a:gd name="T20" fmla="*/ 189 w 190"/>
                  <a:gd name="T21" fmla="*/ 42 h 45"/>
                  <a:gd name="T22" fmla="*/ 188 w 190"/>
                  <a:gd name="T23" fmla="*/ 38 h 45"/>
                  <a:gd name="T24" fmla="*/ 124 w 190"/>
                  <a:gd name="T25" fmla="*/ 1 h 45"/>
                  <a:gd name="T26" fmla="*/ 119 w 190"/>
                  <a:gd name="T27" fmla="*/ 3 h 45"/>
                  <a:gd name="T28" fmla="*/ 120 w 190"/>
                  <a:gd name="T29"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45">
                    <a:moveTo>
                      <a:pt x="120" y="8"/>
                    </a:moveTo>
                    <a:cubicBezTo>
                      <a:pt x="172" y="38"/>
                      <a:pt x="172" y="38"/>
                      <a:pt x="172" y="38"/>
                    </a:cubicBezTo>
                    <a:cubicBezTo>
                      <a:pt x="17" y="38"/>
                      <a:pt x="17" y="38"/>
                      <a:pt x="17" y="38"/>
                    </a:cubicBezTo>
                    <a:cubicBezTo>
                      <a:pt x="69" y="8"/>
                      <a:pt x="69" y="8"/>
                      <a:pt x="69" y="8"/>
                    </a:cubicBezTo>
                    <a:cubicBezTo>
                      <a:pt x="70" y="7"/>
                      <a:pt x="71" y="4"/>
                      <a:pt x="70" y="3"/>
                    </a:cubicBezTo>
                    <a:cubicBezTo>
                      <a:pt x="69" y="1"/>
                      <a:pt x="67" y="0"/>
                      <a:pt x="65" y="1"/>
                    </a:cubicBezTo>
                    <a:cubicBezTo>
                      <a:pt x="2" y="38"/>
                      <a:pt x="2" y="38"/>
                      <a:pt x="2" y="38"/>
                    </a:cubicBezTo>
                    <a:cubicBezTo>
                      <a:pt x="1" y="39"/>
                      <a:pt x="0" y="41"/>
                      <a:pt x="0" y="42"/>
                    </a:cubicBezTo>
                    <a:cubicBezTo>
                      <a:pt x="1" y="44"/>
                      <a:pt x="2" y="45"/>
                      <a:pt x="4" y="45"/>
                    </a:cubicBezTo>
                    <a:cubicBezTo>
                      <a:pt x="186" y="45"/>
                      <a:pt x="186" y="45"/>
                      <a:pt x="186" y="45"/>
                    </a:cubicBezTo>
                    <a:cubicBezTo>
                      <a:pt x="187" y="45"/>
                      <a:pt x="189" y="44"/>
                      <a:pt x="189" y="42"/>
                    </a:cubicBezTo>
                    <a:cubicBezTo>
                      <a:pt x="190" y="41"/>
                      <a:pt x="189" y="39"/>
                      <a:pt x="188" y="38"/>
                    </a:cubicBezTo>
                    <a:cubicBezTo>
                      <a:pt x="124" y="1"/>
                      <a:pt x="124" y="1"/>
                      <a:pt x="124" y="1"/>
                    </a:cubicBezTo>
                    <a:cubicBezTo>
                      <a:pt x="122" y="0"/>
                      <a:pt x="120" y="1"/>
                      <a:pt x="119" y="3"/>
                    </a:cubicBezTo>
                    <a:cubicBezTo>
                      <a:pt x="118" y="4"/>
                      <a:pt x="118" y="7"/>
                      <a:pt x="120"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8" name="Freeform 63">
                <a:extLst>
                  <a:ext uri="{FF2B5EF4-FFF2-40B4-BE49-F238E27FC236}">
                    <a16:creationId xmlns:a16="http://schemas.microsoft.com/office/drawing/2014/main" id="{14AB3BC2-B5C4-4B5F-8C17-7D784CB52950}"/>
                  </a:ext>
                </a:extLst>
              </p:cNvPr>
              <p:cNvSpPr>
                <a:spLocks/>
              </p:cNvSpPr>
              <p:nvPr/>
            </p:nvSpPr>
            <p:spPr bwMode="auto">
              <a:xfrm>
                <a:off x="6865938" y="5891213"/>
                <a:ext cx="685800" cy="158750"/>
              </a:xfrm>
              <a:custGeom>
                <a:avLst/>
                <a:gdLst>
                  <a:gd name="T0" fmla="*/ 142 w 216"/>
                  <a:gd name="T1" fmla="*/ 7 h 50"/>
                  <a:gd name="T2" fmla="*/ 199 w 216"/>
                  <a:gd name="T3" fmla="*/ 42 h 50"/>
                  <a:gd name="T4" fmla="*/ 16 w 216"/>
                  <a:gd name="T5" fmla="*/ 42 h 50"/>
                  <a:gd name="T6" fmla="*/ 72 w 216"/>
                  <a:gd name="T7" fmla="*/ 7 h 50"/>
                  <a:gd name="T8" fmla="*/ 73 w 216"/>
                  <a:gd name="T9" fmla="*/ 2 h 50"/>
                  <a:gd name="T10" fmla="*/ 68 w 216"/>
                  <a:gd name="T11" fmla="*/ 1 h 50"/>
                  <a:gd name="T12" fmla="*/ 2 w 216"/>
                  <a:gd name="T13" fmla="*/ 43 h 50"/>
                  <a:gd name="T14" fmla="*/ 0 w 216"/>
                  <a:gd name="T15" fmla="*/ 47 h 50"/>
                  <a:gd name="T16" fmla="*/ 4 w 216"/>
                  <a:gd name="T17" fmla="*/ 50 h 50"/>
                  <a:gd name="T18" fmla="*/ 212 w 216"/>
                  <a:gd name="T19" fmla="*/ 50 h 50"/>
                  <a:gd name="T20" fmla="*/ 215 w 216"/>
                  <a:gd name="T21" fmla="*/ 47 h 50"/>
                  <a:gd name="T22" fmla="*/ 214 w 216"/>
                  <a:gd name="T23" fmla="*/ 43 h 50"/>
                  <a:gd name="T24" fmla="*/ 146 w 216"/>
                  <a:gd name="T25" fmla="*/ 1 h 50"/>
                  <a:gd name="T26" fmla="*/ 141 w 216"/>
                  <a:gd name="T27" fmla="*/ 2 h 50"/>
                  <a:gd name="T28" fmla="*/ 142 w 216"/>
                  <a:gd name="T29"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50">
                    <a:moveTo>
                      <a:pt x="142" y="7"/>
                    </a:moveTo>
                    <a:cubicBezTo>
                      <a:pt x="199" y="42"/>
                      <a:pt x="199" y="42"/>
                      <a:pt x="199" y="42"/>
                    </a:cubicBezTo>
                    <a:cubicBezTo>
                      <a:pt x="16" y="42"/>
                      <a:pt x="16" y="42"/>
                      <a:pt x="16" y="42"/>
                    </a:cubicBezTo>
                    <a:cubicBezTo>
                      <a:pt x="72" y="7"/>
                      <a:pt x="72" y="7"/>
                      <a:pt x="72" y="7"/>
                    </a:cubicBezTo>
                    <a:cubicBezTo>
                      <a:pt x="74" y="6"/>
                      <a:pt x="74" y="3"/>
                      <a:pt x="73" y="2"/>
                    </a:cubicBezTo>
                    <a:cubicBezTo>
                      <a:pt x="72" y="0"/>
                      <a:pt x="70" y="0"/>
                      <a:pt x="68" y="1"/>
                    </a:cubicBezTo>
                    <a:cubicBezTo>
                      <a:pt x="2" y="43"/>
                      <a:pt x="2" y="43"/>
                      <a:pt x="2" y="43"/>
                    </a:cubicBezTo>
                    <a:cubicBezTo>
                      <a:pt x="0" y="44"/>
                      <a:pt x="0" y="45"/>
                      <a:pt x="0" y="47"/>
                    </a:cubicBezTo>
                    <a:cubicBezTo>
                      <a:pt x="1" y="49"/>
                      <a:pt x="2" y="50"/>
                      <a:pt x="4" y="50"/>
                    </a:cubicBezTo>
                    <a:cubicBezTo>
                      <a:pt x="212" y="50"/>
                      <a:pt x="212" y="50"/>
                      <a:pt x="212" y="50"/>
                    </a:cubicBezTo>
                    <a:cubicBezTo>
                      <a:pt x="213" y="50"/>
                      <a:pt x="215" y="49"/>
                      <a:pt x="215" y="47"/>
                    </a:cubicBezTo>
                    <a:cubicBezTo>
                      <a:pt x="216" y="45"/>
                      <a:pt x="215" y="44"/>
                      <a:pt x="214" y="43"/>
                    </a:cubicBezTo>
                    <a:cubicBezTo>
                      <a:pt x="146" y="1"/>
                      <a:pt x="146" y="1"/>
                      <a:pt x="146" y="1"/>
                    </a:cubicBezTo>
                    <a:cubicBezTo>
                      <a:pt x="145" y="0"/>
                      <a:pt x="142" y="0"/>
                      <a:pt x="141" y="2"/>
                    </a:cubicBezTo>
                    <a:cubicBezTo>
                      <a:pt x="140" y="3"/>
                      <a:pt x="141" y="6"/>
                      <a:pt x="142"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9" name="Freeform 64">
                <a:extLst>
                  <a:ext uri="{FF2B5EF4-FFF2-40B4-BE49-F238E27FC236}">
                    <a16:creationId xmlns:a16="http://schemas.microsoft.com/office/drawing/2014/main" id="{9FC155E0-644C-4DF9-B343-C9278F432122}"/>
                  </a:ext>
                </a:extLst>
              </p:cNvPr>
              <p:cNvSpPr>
                <a:spLocks/>
              </p:cNvSpPr>
              <p:nvPr/>
            </p:nvSpPr>
            <p:spPr bwMode="auto">
              <a:xfrm>
                <a:off x="7059613" y="6027738"/>
                <a:ext cx="352425" cy="363537"/>
              </a:xfrm>
              <a:custGeom>
                <a:avLst/>
                <a:gdLst>
                  <a:gd name="T0" fmla="*/ 110 w 111"/>
                  <a:gd name="T1" fmla="*/ 108 h 115"/>
                  <a:gd name="T2" fmla="*/ 7 w 111"/>
                  <a:gd name="T3" fmla="*/ 2 h 115"/>
                  <a:gd name="T4" fmla="*/ 2 w 111"/>
                  <a:gd name="T5" fmla="*/ 1 h 115"/>
                  <a:gd name="T6" fmla="*/ 1 w 111"/>
                  <a:gd name="T7" fmla="*/ 7 h 115"/>
                  <a:gd name="T8" fmla="*/ 105 w 111"/>
                  <a:gd name="T9" fmla="*/ 113 h 115"/>
                  <a:gd name="T10" fmla="*/ 110 w 111"/>
                  <a:gd name="T11" fmla="*/ 114 h 115"/>
                  <a:gd name="T12" fmla="*/ 110 w 111"/>
                  <a:gd name="T13" fmla="*/ 108 h 115"/>
                </a:gdLst>
                <a:ahLst/>
                <a:cxnLst>
                  <a:cxn ang="0">
                    <a:pos x="T0" y="T1"/>
                  </a:cxn>
                  <a:cxn ang="0">
                    <a:pos x="T2" y="T3"/>
                  </a:cxn>
                  <a:cxn ang="0">
                    <a:pos x="T4" y="T5"/>
                  </a:cxn>
                  <a:cxn ang="0">
                    <a:pos x="T6" y="T7"/>
                  </a:cxn>
                  <a:cxn ang="0">
                    <a:pos x="T8" y="T9"/>
                  </a:cxn>
                  <a:cxn ang="0">
                    <a:pos x="T10" y="T11"/>
                  </a:cxn>
                  <a:cxn ang="0">
                    <a:pos x="T12" y="T13"/>
                  </a:cxn>
                </a:cxnLst>
                <a:rect l="0" t="0" r="r" b="b"/>
                <a:pathLst>
                  <a:path w="111" h="115">
                    <a:moveTo>
                      <a:pt x="110" y="108"/>
                    </a:moveTo>
                    <a:cubicBezTo>
                      <a:pt x="7" y="2"/>
                      <a:pt x="7" y="2"/>
                      <a:pt x="7" y="2"/>
                    </a:cubicBezTo>
                    <a:cubicBezTo>
                      <a:pt x="5" y="0"/>
                      <a:pt x="3" y="0"/>
                      <a:pt x="2" y="1"/>
                    </a:cubicBezTo>
                    <a:cubicBezTo>
                      <a:pt x="0" y="3"/>
                      <a:pt x="0" y="5"/>
                      <a:pt x="1" y="7"/>
                    </a:cubicBezTo>
                    <a:cubicBezTo>
                      <a:pt x="105" y="113"/>
                      <a:pt x="105" y="113"/>
                      <a:pt x="105" y="113"/>
                    </a:cubicBezTo>
                    <a:cubicBezTo>
                      <a:pt x="106" y="115"/>
                      <a:pt x="108" y="115"/>
                      <a:pt x="110" y="114"/>
                    </a:cubicBezTo>
                    <a:cubicBezTo>
                      <a:pt x="111" y="112"/>
                      <a:pt x="111" y="110"/>
                      <a:pt x="110" y="108"/>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0" name="Freeform 65">
                <a:extLst>
                  <a:ext uri="{FF2B5EF4-FFF2-40B4-BE49-F238E27FC236}">
                    <a16:creationId xmlns:a16="http://schemas.microsoft.com/office/drawing/2014/main" id="{7E3F1E8C-557A-4CE3-B0A4-90E17FA9B6CF}"/>
                  </a:ext>
                </a:extLst>
              </p:cNvPr>
              <p:cNvSpPr>
                <a:spLocks/>
              </p:cNvSpPr>
              <p:nvPr/>
            </p:nvSpPr>
            <p:spPr bwMode="auto">
              <a:xfrm>
                <a:off x="6999288" y="6027738"/>
                <a:ext cx="355600" cy="363537"/>
              </a:xfrm>
              <a:custGeom>
                <a:avLst/>
                <a:gdLst>
                  <a:gd name="T0" fmla="*/ 7 w 112"/>
                  <a:gd name="T1" fmla="*/ 113 h 115"/>
                  <a:gd name="T2" fmla="*/ 110 w 112"/>
                  <a:gd name="T3" fmla="*/ 7 h 115"/>
                  <a:gd name="T4" fmla="*/ 110 w 112"/>
                  <a:gd name="T5" fmla="*/ 1 h 115"/>
                  <a:gd name="T6" fmla="*/ 105 w 112"/>
                  <a:gd name="T7" fmla="*/ 2 h 115"/>
                  <a:gd name="T8" fmla="*/ 2 w 112"/>
                  <a:gd name="T9" fmla="*/ 108 h 115"/>
                  <a:gd name="T10" fmla="*/ 2 w 112"/>
                  <a:gd name="T11" fmla="*/ 114 h 115"/>
                  <a:gd name="T12" fmla="*/ 7 w 112"/>
                  <a:gd name="T13" fmla="*/ 113 h 115"/>
                </a:gdLst>
                <a:ahLst/>
                <a:cxnLst>
                  <a:cxn ang="0">
                    <a:pos x="T0" y="T1"/>
                  </a:cxn>
                  <a:cxn ang="0">
                    <a:pos x="T2" y="T3"/>
                  </a:cxn>
                  <a:cxn ang="0">
                    <a:pos x="T4" y="T5"/>
                  </a:cxn>
                  <a:cxn ang="0">
                    <a:pos x="T6" y="T7"/>
                  </a:cxn>
                  <a:cxn ang="0">
                    <a:pos x="T8" y="T9"/>
                  </a:cxn>
                  <a:cxn ang="0">
                    <a:pos x="T10" y="T11"/>
                  </a:cxn>
                  <a:cxn ang="0">
                    <a:pos x="T12" y="T13"/>
                  </a:cxn>
                </a:cxnLst>
                <a:rect l="0" t="0" r="r" b="b"/>
                <a:pathLst>
                  <a:path w="112" h="115">
                    <a:moveTo>
                      <a:pt x="7" y="113"/>
                    </a:moveTo>
                    <a:cubicBezTo>
                      <a:pt x="110" y="7"/>
                      <a:pt x="110" y="7"/>
                      <a:pt x="110" y="7"/>
                    </a:cubicBezTo>
                    <a:cubicBezTo>
                      <a:pt x="112" y="5"/>
                      <a:pt x="112" y="3"/>
                      <a:pt x="110" y="1"/>
                    </a:cubicBezTo>
                    <a:cubicBezTo>
                      <a:pt x="109" y="0"/>
                      <a:pt x="106" y="0"/>
                      <a:pt x="105" y="2"/>
                    </a:cubicBezTo>
                    <a:cubicBezTo>
                      <a:pt x="2" y="108"/>
                      <a:pt x="2" y="108"/>
                      <a:pt x="2" y="108"/>
                    </a:cubicBezTo>
                    <a:cubicBezTo>
                      <a:pt x="0" y="110"/>
                      <a:pt x="0" y="112"/>
                      <a:pt x="2" y="114"/>
                    </a:cubicBezTo>
                    <a:cubicBezTo>
                      <a:pt x="3" y="115"/>
                      <a:pt x="6" y="115"/>
                      <a:pt x="7" y="113"/>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1" name="Freeform 66">
                <a:extLst>
                  <a:ext uri="{FF2B5EF4-FFF2-40B4-BE49-F238E27FC236}">
                    <a16:creationId xmlns:a16="http://schemas.microsoft.com/office/drawing/2014/main" id="{D5D07A61-6F49-4588-8CFF-C41B8DC574CC}"/>
                  </a:ext>
                </a:extLst>
              </p:cNvPr>
              <p:cNvSpPr>
                <a:spLocks/>
              </p:cNvSpPr>
              <p:nvPr/>
            </p:nvSpPr>
            <p:spPr bwMode="auto">
              <a:xfrm>
                <a:off x="7192963" y="6365875"/>
                <a:ext cx="257175" cy="219075"/>
              </a:xfrm>
              <a:custGeom>
                <a:avLst/>
                <a:gdLst>
                  <a:gd name="T0" fmla="*/ 79 w 81"/>
                  <a:gd name="T1" fmla="*/ 62 h 69"/>
                  <a:gd name="T2" fmla="*/ 7 w 81"/>
                  <a:gd name="T3" fmla="*/ 1 h 69"/>
                  <a:gd name="T4" fmla="*/ 2 w 81"/>
                  <a:gd name="T5" fmla="*/ 2 h 69"/>
                  <a:gd name="T6" fmla="*/ 2 w 81"/>
                  <a:gd name="T7" fmla="*/ 7 h 69"/>
                  <a:gd name="T8" fmla="*/ 74 w 81"/>
                  <a:gd name="T9" fmla="*/ 68 h 69"/>
                  <a:gd name="T10" fmla="*/ 79 w 81"/>
                  <a:gd name="T11" fmla="*/ 68 h 69"/>
                  <a:gd name="T12" fmla="*/ 79 w 81"/>
                  <a:gd name="T13" fmla="*/ 62 h 69"/>
                </a:gdLst>
                <a:ahLst/>
                <a:cxnLst>
                  <a:cxn ang="0">
                    <a:pos x="T0" y="T1"/>
                  </a:cxn>
                  <a:cxn ang="0">
                    <a:pos x="T2" y="T3"/>
                  </a:cxn>
                  <a:cxn ang="0">
                    <a:pos x="T4" y="T5"/>
                  </a:cxn>
                  <a:cxn ang="0">
                    <a:pos x="T6" y="T7"/>
                  </a:cxn>
                  <a:cxn ang="0">
                    <a:pos x="T8" y="T9"/>
                  </a:cxn>
                  <a:cxn ang="0">
                    <a:pos x="T10" y="T11"/>
                  </a:cxn>
                  <a:cxn ang="0">
                    <a:pos x="T12" y="T13"/>
                  </a:cxn>
                </a:cxnLst>
                <a:rect l="0" t="0" r="r" b="b"/>
                <a:pathLst>
                  <a:path w="81" h="69">
                    <a:moveTo>
                      <a:pt x="79" y="62"/>
                    </a:moveTo>
                    <a:cubicBezTo>
                      <a:pt x="7" y="1"/>
                      <a:pt x="7" y="1"/>
                      <a:pt x="7" y="1"/>
                    </a:cubicBezTo>
                    <a:cubicBezTo>
                      <a:pt x="5" y="0"/>
                      <a:pt x="3" y="0"/>
                      <a:pt x="2" y="2"/>
                    </a:cubicBezTo>
                    <a:cubicBezTo>
                      <a:pt x="0" y="3"/>
                      <a:pt x="0" y="5"/>
                      <a:pt x="2" y="7"/>
                    </a:cubicBezTo>
                    <a:cubicBezTo>
                      <a:pt x="74" y="68"/>
                      <a:pt x="74" y="68"/>
                      <a:pt x="74" y="68"/>
                    </a:cubicBezTo>
                    <a:cubicBezTo>
                      <a:pt x="76" y="69"/>
                      <a:pt x="78" y="69"/>
                      <a:pt x="79" y="68"/>
                    </a:cubicBezTo>
                    <a:cubicBezTo>
                      <a:pt x="81" y="66"/>
                      <a:pt x="80" y="64"/>
                      <a:pt x="79" y="62"/>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2" name="Freeform 67">
                <a:extLst>
                  <a:ext uri="{FF2B5EF4-FFF2-40B4-BE49-F238E27FC236}">
                    <a16:creationId xmlns:a16="http://schemas.microsoft.com/office/drawing/2014/main" id="{CAADF84D-7EE2-4DFF-82DC-66715E2F8CE4}"/>
                  </a:ext>
                </a:extLst>
              </p:cNvPr>
              <p:cNvSpPr>
                <a:spLocks/>
              </p:cNvSpPr>
              <p:nvPr/>
            </p:nvSpPr>
            <p:spPr bwMode="auto">
              <a:xfrm>
                <a:off x="6964363" y="6365875"/>
                <a:ext cx="254000" cy="219075"/>
              </a:xfrm>
              <a:custGeom>
                <a:avLst/>
                <a:gdLst>
                  <a:gd name="T0" fmla="*/ 7 w 80"/>
                  <a:gd name="T1" fmla="*/ 68 h 69"/>
                  <a:gd name="T2" fmla="*/ 79 w 80"/>
                  <a:gd name="T3" fmla="*/ 7 h 69"/>
                  <a:gd name="T4" fmla="*/ 79 w 80"/>
                  <a:gd name="T5" fmla="*/ 2 h 69"/>
                  <a:gd name="T6" fmla="*/ 74 w 80"/>
                  <a:gd name="T7" fmla="*/ 1 h 69"/>
                  <a:gd name="T8" fmla="*/ 2 w 80"/>
                  <a:gd name="T9" fmla="*/ 62 h 69"/>
                  <a:gd name="T10" fmla="*/ 2 w 80"/>
                  <a:gd name="T11" fmla="*/ 68 h 69"/>
                  <a:gd name="T12" fmla="*/ 7 w 80"/>
                  <a:gd name="T13" fmla="*/ 68 h 69"/>
                </a:gdLst>
                <a:ahLst/>
                <a:cxnLst>
                  <a:cxn ang="0">
                    <a:pos x="T0" y="T1"/>
                  </a:cxn>
                  <a:cxn ang="0">
                    <a:pos x="T2" y="T3"/>
                  </a:cxn>
                  <a:cxn ang="0">
                    <a:pos x="T4" y="T5"/>
                  </a:cxn>
                  <a:cxn ang="0">
                    <a:pos x="T6" y="T7"/>
                  </a:cxn>
                  <a:cxn ang="0">
                    <a:pos x="T8" y="T9"/>
                  </a:cxn>
                  <a:cxn ang="0">
                    <a:pos x="T10" y="T11"/>
                  </a:cxn>
                  <a:cxn ang="0">
                    <a:pos x="T12" y="T13"/>
                  </a:cxn>
                </a:cxnLst>
                <a:rect l="0" t="0" r="r" b="b"/>
                <a:pathLst>
                  <a:path w="80" h="69">
                    <a:moveTo>
                      <a:pt x="7" y="68"/>
                    </a:moveTo>
                    <a:cubicBezTo>
                      <a:pt x="79" y="7"/>
                      <a:pt x="79" y="7"/>
                      <a:pt x="79" y="7"/>
                    </a:cubicBezTo>
                    <a:cubicBezTo>
                      <a:pt x="80" y="5"/>
                      <a:pt x="80" y="3"/>
                      <a:pt x="79" y="2"/>
                    </a:cubicBezTo>
                    <a:cubicBezTo>
                      <a:pt x="78" y="0"/>
                      <a:pt x="76" y="0"/>
                      <a:pt x="74" y="1"/>
                    </a:cubicBezTo>
                    <a:cubicBezTo>
                      <a:pt x="2" y="62"/>
                      <a:pt x="2" y="62"/>
                      <a:pt x="2" y="62"/>
                    </a:cubicBezTo>
                    <a:cubicBezTo>
                      <a:pt x="0" y="64"/>
                      <a:pt x="0" y="66"/>
                      <a:pt x="2" y="68"/>
                    </a:cubicBezTo>
                    <a:cubicBezTo>
                      <a:pt x="3" y="69"/>
                      <a:pt x="5" y="69"/>
                      <a:pt x="7" y="68"/>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3" name="Freeform 68">
                <a:extLst>
                  <a:ext uri="{FF2B5EF4-FFF2-40B4-BE49-F238E27FC236}">
                    <a16:creationId xmlns:a16="http://schemas.microsoft.com/office/drawing/2014/main" id="{3C4D0C86-7A82-458C-A0A8-6E82814BEF3E}"/>
                  </a:ext>
                </a:extLst>
              </p:cNvPr>
              <p:cNvSpPr>
                <a:spLocks/>
              </p:cNvSpPr>
              <p:nvPr/>
            </p:nvSpPr>
            <p:spPr bwMode="auto">
              <a:xfrm>
                <a:off x="7002463" y="6362700"/>
                <a:ext cx="409575" cy="22225"/>
              </a:xfrm>
              <a:custGeom>
                <a:avLst/>
                <a:gdLst>
                  <a:gd name="T0" fmla="*/ 125 w 129"/>
                  <a:gd name="T1" fmla="*/ 0 h 7"/>
                  <a:gd name="T2" fmla="*/ 4 w 129"/>
                  <a:gd name="T3" fmla="*/ 0 h 7"/>
                  <a:gd name="T4" fmla="*/ 0 w 129"/>
                  <a:gd name="T5" fmla="*/ 4 h 7"/>
                  <a:gd name="T6" fmla="*/ 4 w 129"/>
                  <a:gd name="T7" fmla="*/ 7 h 7"/>
                  <a:gd name="T8" fmla="*/ 125 w 129"/>
                  <a:gd name="T9" fmla="*/ 7 h 7"/>
                  <a:gd name="T10" fmla="*/ 129 w 129"/>
                  <a:gd name="T11" fmla="*/ 4 h 7"/>
                  <a:gd name="T12" fmla="*/ 125 w 1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29" h="7">
                    <a:moveTo>
                      <a:pt x="125" y="0"/>
                    </a:moveTo>
                    <a:cubicBezTo>
                      <a:pt x="4" y="0"/>
                      <a:pt x="4" y="0"/>
                      <a:pt x="4" y="0"/>
                    </a:cubicBezTo>
                    <a:cubicBezTo>
                      <a:pt x="2" y="0"/>
                      <a:pt x="0" y="2"/>
                      <a:pt x="0" y="4"/>
                    </a:cubicBezTo>
                    <a:cubicBezTo>
                      <a:pt x="0" y="6"/>
                      <a:pt x="2" y="7"/>
                      <a:pt x="4" y="7"/>
                    </a:cubicBezTo>
                    <a:cubicBezTo>
                      <a:pt x="125" y="7"/>
                      <a:pt x="125" y="7"/>
                      <a:pt x="125" y="7"/>
                    </a:cubicBezTo>
                    <a:cubicBezTo>
                      <a:pt x="127" y="7"/>
                      <a:pt x="129" y="6"/>
                      <a:pt x="129" y="4"/>
                    </a:cubicBezTo>
                    <a:cubicBezTo>
                      <a:pt x="129" y="2"/>
                      <a:pt x="127" y="0"/>
                      <a:pt x="125"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4" name="Freeform 69">
                <a:extLst>
                  <a:ext uri="{FF2B5EF4-FFF2-40B4-BE49-F238E27FC236}">
                    <a16:creationId xmlns:a16="http://schemas.microsoft.com/office/drawing/2014/main" id="{8D1487DF-7AEB-4D64-9D1F-102A60D5F88A}"/>
                  </a:ext>
                </a:extLst>
              </p:cNvPr>
              <p:cNvSpPr>
                <a:spLocks/>
              </p:cNvSpPr>
              <p:nvPr/>
            </p:nvSpPr>
            <p:spPr bwMode="auto">
              <a:xfrm>
                <a:off x="7348538" y="6565900"/>
                <a:ext cx="171450" cy="22225"/>
              </a:xfrm>
              <a:custGeom>
                <a:avLst/>
                <a:gdLst>
                  <a:gd name="T0" fmla="*/ 51 w 54"/>
                  <a:gd name="T1" fmla="*/ 0 h 7"/>
                  <a:gd name="T2" fmla="*/ 4 w 54"/>
                  <a:gd name="T3" fmla="*/ 0 h 7"/>
                  <a:gd name="T4" fmla="*/ 0 w 54"/>
                  <a:gd name="T5" fmla="*/ 4 h 7"/>
                  <a:gd name="T6" fmla="*/ 4 w 54"/>
                  <a:gd name="T7" fmla="*/ 7 h 7"/>
                  <a:gd name="T8" fmla="*/ 51 w 54"/>
                  <a:gd name="T9" fmla="*/ 7 h 7"/>
                  <a:gd name="T10" fmla="*/ 54 w 54"/>
                  <a:gd name="T11" fmla="*/ 4 h 7"/>
                  <a:gd name="T12" fmla="*/ 51 w 5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4" h="7">
                    <a:moveTo>
                      <a:pt x="51" y="0"/>
                    </a:moveTo>
                    <a:cubicBezTo>
                      <a:pt x="4" y="0"/>
                      <a:pt x="4" y="0"/>
                      <a:pt x="4" y="0"/>
                    </a:cubicBezTo>
                    <a:cubicBezTo>
                      <a:pt x="2" y="0"/>
                      <a:pt x="0" y="2"/>
                      <a:pt x="0" y="4"/>
                    </a:cubicBezTo>
                    <a:cubicBezTo>
                      <a:pt x="0" y="6"/>
                      <a:pt x="2" y="7"/>
                      <a:pt x="4" y="7"/>
                    </a:cubicBezTo>
                    <a:cubicBezTo>
                      <a:pt x="51" y="7"/>
                      <a:pt x="51" y="7"/>
                      <a:pt x="51" y="7"/>
                    </a:cubicBezTo>
                    <a:cubicBezTo>
                      <a:pt x="53" y="7"/>
                      <a:pt x="54" y="6"/>
                      <a:pt x="54" y="4"/>
                    </a:cubicBezTo>
                    <a:cubicBezTo>
                      <a:pt x="54" y="2"/>
                      <a:pt x="53" y="0"/>
                      <a:pt x="51"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5" name="Freeform 70">
                <a:extLst>
                  <a:ext uri="{FF2B5EF4-FFF2-40B4-BE49-F238E27FC236}">
                    <a16:creationId xmlns:a16="http://schemas.microsoft.com/office/drawing/2014/main" id="{805B058F-8493-4F71-A9BD-C3104BD2BF03}"/>
                  </a:ext>
                </a:extLst>
              </p:cNvPr>
              <p:cNvSpPr>
                <a:spLocks/>
              </p:cNvSpPr>
              <p:nvPr/>
            </p:nvSpPr>
            <p:spPr bwMode="auto">
              <a:xfrm>
                <a:off x="7466013" y="5815013"/>
                <a:ext cx="60325" cy="12700"/>
              </a:xfrm>
              <a:custGeom>
                <a:avLst/>
                <a:gdLst>
                  <a:gd name="T0" fmla="*/ 17 w 19"/>
                  <a:gd name="T1" fmla="*/ 0 h 4"/>
                  <a:gd name="T2" fmla="*/ 2 w 19"/>
                  <a:gd name="T3" fmla="*/ 0 h 4"/>
                  <a:gd name="T4" fmla="*/ 0 w 19"/>
                  <a:gd name="T5" fmla="*/ 2 h 4"/>
                  <a:gd name="T6" fmla="*/ 2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2" y="0"/>
                      <a:pt x="2" y="0"/>
                      <a:pt x="2" y="0"/>
                    </a:cubicBezTo>
                    <a:cubicBezTo>
                      <a:pt x="1" y="0"/>
                      <a:pt x="0" y="1"/>
                      <a:pt x="0" y="2"/>
                    </a:cubicBezTo>
                    <a:cubicBezTo>
                      <a:pt x="0" y="3"/>
                      <a:pt x="1" y="4"/>
                      <a:pt x="2"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6" name="Freeform 71">
                <a:extLst>
                  <a:ext uri="{FF2B5EF4-FFF2-40B4-BE49-F238E27FC236}">
                    <a16:creationId xmlns:a16="http://schemas.microsoft.com/office/drawing/2014/main" id="{9A433739-DEF8-4293-B43C-AD4085399FBC}"/>
                  </a:ext>
                </a:extLst>
              </p:cNvPr>
              <p:cNvSpPr>
                <a:spLocks/>
              </p:cNvSpPr>
              <p:nvPr/>
            </p:nvSpPr>
            <p:spPr bwMode="auto">
              <a:xfrm>
                <a:off x="7466013" y="5840413"/>
                <a:ext cx="60325" cy="12700"/>
              </a:xfrm>
              <a:custGeom>
                <a:avLst/>
                <a:gdLst>
                  <a:gd name="T0" fmla="*/ 17 w 19"/>
                  <a:gd name="T1" fmla="*/ 0 h 4"/>
                  <a:gd name="T2" fmla="*/ 2 w 19"/>
                  <a:gd name="T3" fmla="*/ 0 h 4"/>
                  <a:gd name="T4" fmla="*/ 0 w 19"/>
                  <a:gd name="T5" fmla="*/ 2 h 4"/>
                  <a:gd name="T6" fmla="*/ 2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2" y="0"/>
                      <a:pt x="2" y="0"/>
                      <a:pt x="2" y="0"/>
                    </a:cubicBezTo>
                    <a:cubicBezTo>
                      <a:pt x="1" y="0"/>
                      <a:pt x="0" y="1"/>
                      <a:pt x="0" y="2"/>
                    </a:cubicBezTo>
                    <a:cubicBezTo>
                      <a:pt x="0" y="3"/>
                      <a:pt x="1" y="4"/>
                      <a:pt x="2"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7" name="Freeform 72">
                <a:extLst>
                  <a:ext uri="{FF2B5EF4-FFF2-40B4-BE49-F238E27FC236}">
                    <a16:creationId xmlns:a16="http://schemas.microsoft.com/office/drawing/2014/main" id="{34DF3906-6BC6-4C38-979A-3369F2D820B3}"/>
                  </a:ext>
                </a:extLst>
              </p:cNvPr>
              <p:cNvSpPr>
                <a:spLocks/>
              </p:cNvSpPr>
              <p:nvPr/>
            </p:nvSpPr>
            <p:spPr bwMode="auto">
              <a:xfrm>
                <a:off x="7488238" y="5773738"/>
                <a:ext cx="15875" cy="92075"/>
              </a:xfrm>
              <a:custGeom>
                <a:avLst/>
                <a:gdLst>
                  <a:gd name="T0" fmla="*/ 5 w 5"/>
                  <a:gd name="T1" fmla="*/ 27 h 29"/>
                  <a:gd name="T2" fmla="*/ 5 w 5"/>
                  <a:gd name="T3" fmla="*/ 2 h 29"/>
                  <a:gd name="T4" fmla="*/ 3 w 5"/>
                  <a:gd name="T5" fmla="*/ 0 h 29"/>
                  <a:gd name="T6" fmla="*/ 0 w 5"/>
                  <a:gd name="T7" fmla="*/ 2 h 29"/>
                  <a:gd name="T8" fmla="*/ 0 w 5"/>
                  <a:gd name="T9" fmla="*/ 27 h 29"/>
                  <a:gd name="T10" fmla="*/ 3 w 5"/>
                  <a:gd name="T11" fmla="*/ 29 h 29"/>
                  <a:gd name="T12" fmla="*/ 5 w 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5" h="29">
                    <a:moveTo>
                      <a:pt x="5" y="27"/>
                    </a:moveTo>
                    <a:cubicBezTo>
                      <a:pt x="5" y="2"/>
                      <a:pt x="5" y="2"/>
                      <a:pt x="5" y="2"/>
                    </a:cubicBezTo>
                    <a:cubicBezTo>
                      <a:pt x="5" y="1"/>
                      <a:pt x="4" y="0"/>
                      <a:pt x="3" y="0"/>
                    </a:cubicBezTo>
                    <a:cubicBezTo>
                      <a:pt x="1" y="0"/>
                      <a:pt x="0" y="1"/>
                      <a:pt x="0" y="2"/>
                    </a:cubicBezTo>
                    <a:cubicBezTo>
                      <a:pt x="0" y="27"/>
                      <a:pt x="0" y="27"/>
                      <a:pt x="0" y="27"/>
                    </a:cubicBezTo>
                    <a:cubicBezTo>
                      <a:pt x="0" y="28"/>
                      <a:pt x="1" y="29"/>
                      <a:pt x="3" y="29"/>
                    </a:cubicBezTo>
                    <a:cubicBezTo>
                      <a:pt x="4" y="29"/>
                      <a:pt x="5" y="28"/>
                      <a:pt x="5" y="2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8" name="Freeform 73">
                <a:extLst>
                  <a:ext uri="{FF2B5EF4-FFF2-40B4-BE49-F238E27FC236}">
                    <a16:creationId xmlns:a16="http://schemas.microsoft.com/office/drawing/2014/main" id="{F47C9A45-55F8-44F3-A6D2-ED24C359A5B4}"/>
                  </a:ext>
                </a:extLst>
              </p:cNvPr>
              <p:cNvSpPr>
                <a:spLocks/>
              </p:cNvSpPr>
              <p:nvPr/>
            </p:nvSpPr>
            <p:spPr bwMode="auto">
              <a:xfrm>
                <a:off x="6846888" y="6075363"/>
                <a:ext cx="60325" cy="15875"/>
              </a:xfrm>
              <a:custGeom>
                <a:avLst/>
                <a:gdLst>
                  <a:gd name="T0" fmla="*/ 17 w 19"/>
                  <a:gd name="T1" fmla="*/ 0 h 5"/>
                  <a:gd name="T2" fmla="*/ 2 w 19"/>
                  <a:gd name="T3" fmla="*/ 0 h 5"/>
                  <a:gd name="T4" fmla="*/ 0 w 19"/>
                  <a:gd name="T5" fmla="*/ 2 h 5"/>
                  <a:gd name="T6" fmla="*/ 2 w 19"/>
                  <a:gd name="T7" fmla="*/ 5 h 5"/>
                  <a:gd name="T8" fmla="*/ 17 w 19"/>
                  <a:gd name="T9" fmla="*/ 5 h 5"/>
                  <a:gd name="T10" fmla="*/ 19 w 19"/>
                  <a:gd name="T11" fmla="*/ 2 h 5"/>
                  <a:gd name="T12" fmla="*/ 17 w 1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0"/>
                    </a:moveTo>
                    <a:cubicBezTo>
                      <a:pt x="2" y="0"/>
                      <a:pt x="2" y="0"/>
                      <a:pt x="2" y="0"/>
                    </a:cubicBezTo>
                    <a:cubicBezTo>
                      <a:pt x="1" y="0"/>
                      <a:pt x="0" y="1"/>
                      <a:pt x="0" y="2"/>
                    </a:cubicBezTo>
                    <a:cubicBezTo>
                      <a:pt x="0" y="4"/>
                      <a:pt x="1" y="5"/>
                      <a:pt x="2" y="5"/>
                    </a:cubicBezTo>
                    <a:cubicBezTo>
                      <a:pt x="17" y="5"/>
                      <a:pt x="17" y="5"/>
                      <a:pt x="17" y="5"/>
                    </a:cubicBezTo>
                    <a:cubicBezTo>
                      <a:pt x="18" y="5"/>
                      <a:pt x="19" y="4"/>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9" name="Freeform 74">
                <a:extLst>
                  <a:ext uri="{FF2B5EF4-FFF2-40B4-BE49-F238E27FC236}">
                    <a16:creationId xmlns:a16="http://schemas.microsoft.com/office/drawing/2014/main" id="{7665C0B4-7B19-4698-9A96-1652B1A0B69D}"/>
                  </a:ext>
                </a:extLst>
              </p:cNvPr>
              <p:cNvSpPr>
                <a:spLocks/>
              </p:cNvSpPr>
              <p:nvPr/>
            </p:nvSpPr>
            <p:spPr bwMode="auto">
              <a:xfrm>
                <a:off x="6846888" y="6103938"/>
                <a:ext cx="60325" cy="12700"/>
              </a:xfrm>
              <a:custGeom>
                <a:avLst/>
                <a:gdLst>
                  <a:gd name="T0" fmla="*/ 17 w 19"/>
                  <a:gd name="T1" fmla="*/ 0 h 4"/>
                  <a:gd name="T2" fmla="*/ 2 w 19"/>
                  <a:gd name="T3" fmla="*/ 0 h 4"/>
                  <a:gd name="T4" fmla="*/ 0 w 19"/>
                  <a:gd name="T5" fmla="*/ 2 h 4"/>
                  <a:gd name="T6" fmla="*/ 2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2" y="0"/>
                      <a:pt x="2" y="0"/>
                      <a:pt x="2" y="0"/>
                    </a:cubicBezTo>
                    <a:cubicBezTo>
                      <a:pt x="1" y="0"/>
                      <a:pt x="0" y="1"/>
                      <a:pt x="0" y="2"/>
                    </a:cubicBezTo>
                    <a:cubicBezTo>
                      <a:pt x="0" y="3"/>
                      <a:pt x="1" y="4"/>
                      <a:pt x="2"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0" name="Freeform 75">
                <a:extLst>
                  <a:ext uri="{FF2B5EF4-FFF2-40B4-BE49-F238E27FC236}">
                    <a16:creationId xmlns:a16="http://schemas.microsoft.com/office/drawing/2014/main" id="{FE59014F-B3FF-4F7F-8E5E-C6B641E6C421}"/>
                  </a:ext>
                </a:extLst>
              </p:cNvPr>
              <p:cNvSpPr>
                <a:spLocks/>
              </p:cNvSpPr>
              <p:nvPr/>
            </p:nvSpPr>
            <p:spPr bwMode="auto">
              <a:xfrm>
                <a:off x="6872288" y="6037263"/>
                <a:ext cx="12700" cy="92075"/>
              </a:xfrm>
              <a:custGeom>
                <a:avLst/>
                <a:gdLst>
                  <a:gd name="T0" fmla="*/ 4 w 4"/>
                  <a:gd name="T1" fmla="*/ 27 h 29"/>
                  <a:gd name="T2" fmla="*/ 4 w 4"/>
                  <a:gd name="T3" fmla="*/ 2 h 29"/>
                  <a:gd name="T4" fmla="*/ 2 w 4"/>
                  <a:gd name="T5" fmla="*/ 0 h 29"/>
                  <a:gd name="T6" fmla="*/ 0 w 4"/>
                  <a:gd name="T7" fmla="*/ 2 h 29"/>
                  <a:gd name="T8" fmla="*/ 0 w 4"/>
                  <a:gd name="T9" fmla="*/ 27 h 29"/>
                  <a:gd name="T10" fmla="*/ 2 w 4"/>
                  <a:gd name="T11" fmla="*/ 29 h 29"/>
                  <a:gd name="T12" fmla="*/ 4 w 4"/>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4" y="27"/>
                    </a:moveTo>
                    <a:cubicBezTo>
                      <a:pt x="4" y="2"/>
                      <a:pt x="4" y="2"/>
                      <a:pt x="4" y="2"/>
                    </a:cubicBezTo>
                    <a:cubicBezTo>
                      <a:pt x="4" y="1"/>
                      <a:pt x="3" y="0"/>
                      <a:pt x="2" y="0"/>
                    </a:cubicBezTo>
                    <a:cubicBezTo>
                      <a:pt x="1" y="0"/>
                      <a:pt x="0" y="1"/>
                      <a:pt x="0" y="2"/>
                    </a:cubicBezTo>
                    <a:cubicBezTo>
                      <a:pt x="0" y="27"/>
                      <a:pt x="0" y="27"/>
                      <a:pt x="0" y="27"/>
                    </a:cubicBezTo>
                    <a:cubicBezTo>
                      <a:pt x="0" y="28"/>
                      <a:pt x="1" y="29"/>
                      <a:pt x="2" y="29"/>
                    </a:cubicBezTo>
                    <a:cubicBezTo>
                      <a:pt x="3" y="29"/>
                      <a:pt x="4" y="28"/>
                      <a:pt x="4" y="2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1" name="Freeform 76">
                <a:extLst>
                  <a:ext uri="{FF2B5EF4-FFF2-40B4-BE49-F238E27FC236}">
                    <a16:creationId xmlns:a16="http://schemas.microsoft.com/office/drawing/2014/main" id="{BCBD7EC7-2B73-4209-B515-E91E10AAB4B5}"/>
                  </a:ext>
                </a:extLst>
              </p:cNvPr>
              <p:cNvSpPr>
                <a:spLocks/>
              </p:cNvSpPr>
              <p:nvPr/>
            </p:nvSpPr>
            <p:spPr bwMode="auto">
              <a:xfrm>
                <a:off x="6888163" y="5815013"/>
                <a:ext cx="60325" cy="12700"/>
              </a:xfrm>
              <a:custGeom>
                <a:avLst/>
                <a:gdLst>
                  <a:gd name="T0" fmla="*/ 17 w 19"/>
                  <a:gd name="T1" fmla="*/ 0 h 4"/>
                  <a:gd name="T2" fmla="*/ 3 w 19"/>
                  <a:gd name="T3" fmla="*/ 0 h 4"/>
                  <a:gd name="T4" fmla="*/ 0 w 19"/>
                  <a:gd name="T5" fmla="*/ 2 h 4"/>
                  <a:gd name="T6" fmla="*/ 3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3" y="0"/>
                      <a:pt x="3" y="0"/>
                      <a:pt x="3" y="0"/>
                    </a:cubicBezTo>
                    <a:cubicBezTo>
                      <a:pt x="1" y="0"/>
                      <a:pt x="0" y="1"/>
                      <a:pt x="0" y="2"/>
                    </a:cubicBezTo>
                    <a:cubicBezTo>
                      <a:pt x="0" y="3"/>
                      <a:pt x="1" y="4"/>
                      <a:pt x="3"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2" name="Freeform 77">
                <a:extLst>
                  <a:ext uri="{FF2B5EF4-FFF2-40B4-BE49-F238E27FC236}">
                    <a16:creationId xmlns:a16="http://schemas.microsoft.com/office/drawing/2014/main" id="{74DE494F-FBAE-4C9A-87D8-F0C4F981011F}"/>
                  </a:ext>
                </a:extLst>
              </p:cNvPr>
              <p:cNvSpPr>
                <a:spLocks/>
              </p:cNvSpPr>
              <p:nvPr/>
            </p:nvSpPr>
            <p:spPr bwMode="auto">
              <a:xfrm>
                <a:off x="6888163" y="5840413"/>
                <a:ext cx="60325" cy="12700"/>
              </a:xfrm>
              <a:custGeom>
                <a:avLst/>
                <a:gdLst>
                  <a:gd name="T0" fmla="*/ 17 w 19"/>
                  <a:gd name="T1" fmla="*/ 0 h 4"/>
                  <a:gd name="T2" fmla="*/ 3 w 19"/>
                  <a:gd name="T3" fmla="*/ 0 h 4"/>
                  <a:gd name="T4" fmla="*/ 0 w 19"/>
                  <a:gd name="T5" fmla="*/ 2 h 4"/>
                  <a:gd name="T6" fmla="*/ 3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3" y="0"/>
                      <a:pt x="3" y="0"/>
                      <a:pt x="3" y="0"/>
                    </a:cubicBezTo>
                    <a:cubicBezTo>
                      <a:pt x="1" y="0"/>
                      <a:pt x="0" y="1"/>
                      <a:pt x="0" y="2"/>
                    </a:cubicBezTo>
                    <a:cubicBezTo>
                      <a:pt x="0" y="3"/>
                      <a:pt x="1" y="4"/>
                      <a:pt x="3"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3" name="Freeform 78">
                <a:extLst>
                  <a:ext uri="{FF2B5EF4-FFF2-40B4-BE49-F238E27FC236}">
                    <a16:creationId xmlns:a16="http://schemas.microsoft.com/office/drawing/2014/main" id="{A0F5CD79-6F95-407B-AF53-5A7296414641}"/>
                  </a:ext>
                </a:extLst>
              </p:cNvPr>
              <p:cNvSpPr>
                <a:spLocks/>
              </p:cNvSpPr>
              <p:nvPr/>
            </p:nvSpPr>
            <p:spPr bwMode="auto">
              <a:xfrm>
                <a:off x="6913563" y="5773738"/>
                <a:ext cx="12700" cy="92075"/>
              </a:xfrm>
              <a:custGeom>
                <a:avLst/>
                <a:gdLst>
                  <a:gd name="T0" fmla="*/ 4 w 4"/>
                  <a:gd name="T1" fmla="*/ 27 h 29"/>
                  <a:gd name="T2" fmla="*/ 4 w 4"/>
                  <a:gd name="T3" fmla="*/ 2 h 29"/>
                  <a:gd name="T4" fmla="*/ 2 w 4"/>
                  <a:gd name="T5" fmla="*/ 0 h 29"/>
                  <a:gd name="T6" fmla="*/ 0 w 4"/>
                  <a:gd name="T7" fmla="*/ 2 h 29"/>
                  <a:gd name="T8" fmla="*/ 0 w 4"/>
                  <a:gd name="T9" fmla="*/ 27 h 29"/>
                  <a:gd name="T10" fmla="*/ 2 w 4"/>
                  <a:gd name="T11" fmla="*/ 29 h 29"/>
                  <a:gd name="T12" fmla="*/ 4 w 4"/>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4" y="27"/>
                    </a:moveTo>
                    <a:cubicBezTo>
                      <a:pt x="4" y="2"/>
                      <a:pt x="4" y="2"/>
                      <a:pt x="4" y="2"/>
                    </a:cubicBezTo>
                    <a:cubicBezTo>
                      <a:pt x="4" y="1"/>
                      <a:pt x="3" y="0"/>
                      <a:pt x="2" y="0"/>
                    </a:cubicBezTo>
                    <a:cubicBezTo>
                      <a:pt x="1" y="0"/>
                      <a:pt x="0" y="1"/>
                      <a:pt x="0" y="2"/>
                    </a:cubicBezTo>
                    <a:cubicBezTo>
                      <a:pt x="0" y="27"/>
                      <a:pt x="0" y="27"/>
                      <a:pt x="0" y="27"/>
                    </a:cubicBezTo>
                    <a:cubicBezTo>
                      <a:pt x="0" y="28"/>
                      <a:pt x="1" y="29"/>
                      <a:pt x="2" y="29"/>
                    </a:cubicBezTo>
                    <a:cubicBezTo>
                      <a:pt x="3" y="29"/>
                      <a:pt x="4" y="28"/>
                      <a:pt x="4" y="2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4" name="Freeform 79">
                <a:extLst>
                  <a:ext uri="{FF2B5EF4-FFF2-40B4-BE49-F238E27FC236}">
                    <a16:creationId xmlns:a16="http://schemas.microsoft.com/office/drawing/2014/main" id="{804BCD7A-509F-4E3F-AEA6-8E35CA628DCF}"/>
                  </a:ext>
                </a:extLst>
              </p:cNvPr>
              <p:cNvSpPr>
                <a:spLocks/>
              </p:cNvSpPr>
              <p:nvPr/>
            </p:nvSpPr>
            <p:spPr bwMode="auto">
              <a:xfrm>
                <a:off x="7507288" y="6072188"/>
                <a:ext cx="60325" cy="12700"/>
              </a:xfrm>
              <a:custGeom>
                <a:avLst/>
                <a:gdLst>
                  <a:gd name="T0" fmla="*/ 17 w 19"/>
                  <a:gd name="T1" fmla="*/ 0 h 4"/>
                  <a:gd name="T2" fmla="*/ 3 w 19"/>
                  <a:gd name="T3" fmla="*/ 0 h 4"/>
                  <a:gd name="T4" fmla="*/ 0 w 19"/>
                  <a:gd name="T5" fmla="*/ 2 h 4"/>
                  <a:gd name="T6" fmla="*/ 3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3" y="0"/>
                      <a:pt x="3" y="0"/>
                      <a:pt x="3" y="0"/>
                    </a:cubicBezTo>
                    <a:cubicBezTo>
                      <a:pt x="1" y="0"/>
                      <a:pt x="0" y="1"/>
                      <a:pt x="0" y="2"/>
                    </a:cubicBezTo>
                    <a:cubicBezTo>
                      <a:pt x="0" y="3"/>
                      <a:pt x="1" y="4"/>
                      <a:pt x="3"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5" name="Freeform 80">
                <a:extLst>
                  <a:ext uri="{FF2B5EF4-FFF2-40B4-BE49-F238E27FC236}">
                    <a16:creationId xmlns:a16="http://schemas.microsoft.com/office/drawing/2014/main" id="{2F2E38BC-D63E-487B-BA1C-D98DEA247B1B}"/>
                  </a:ext>
                </a:extLst>
              </p:cNvPr>
              <p:cNvSpPr>
                <a:spLocks/>
              </p:cNvSpPr>
              <p:nvPr/>
            </p:nvSpPr>
            <p:spPr bwMode="auto">
              <a:xfrm>
                <a:off x="7507288" y="6097588"/>
                <a:ext cx="60325" cy="15875"/>
              </a:xfrm>
              <a:custGeom>
                <a:avLst/>
                <a:gdLst>
                  <a:gd name="T0" fmla="*/ 17 w 19"/>
                  <a:gd name="T1" fmla="*/ 0 h 5"/>
                  <a:gd name="T2" fmla="*/ 3 w 19"/>
                  <a:gd name="T3" fmla="*/ 0 h 5"/>
                  <a:gd name="T4" fmla="*/ 0 w 19"/>
                  <a:gd name="T5" fmla="*/ 2 h 5"/>
                  <a:gd name="T6" fmla="*/ 3 w 19"/>
                  <a:gd name="T7" fmla="*/ 5 h 5"/>
                  <a:gd name="T8" fmla="*/ 17 w 19"/>
                  <a:gd name="T9" fmla="*/ 5 h 5"/>
                  <a:gd name="T10" fmla="*/ 19 w 19"/>
                  <a:gd name="T11" fmla="*/ 2 h 5"/>
                  <a:gd name="T12" fmla="*/ 17 w 1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0"/>
                    </a:moveTo>
                    <a:cubicBezTo>
                      <a:pt x="3" y="0"/>
                      <a:pt x="3" y="0"/>
                      <a:pt x="3" y="0"/>
                    </a:cubicBezTo>
                    <a:cubicBezTo>
                      <a:pt x="1" y="0"/>
                      <a:pt x="0" y="1"/>
                      <a:pt x="0" y="2"/>
                    </a:cubicBezTo>
                    <a:cubicBezTo>
                      <a:pt x="0" y="4"/>
                      <a:pt x="1" y="5"/>
                      <a:pt x="3" y="5"/>
                    </a:cubicBezTo>
                    <a:cubicBezTo>
                      <a:pt x="17" y="5"/>
                      <a:pt x="17" y="5"/>
                      <a:pt x="17" y="5"/>
                    </a:cubicBezTo>
                    <a:cubicBezTo>
                      <a:pt x="18" y="5"/>
                      <a:pt x="19" y="4"/>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6" name="Freeform 81">
                <a:extLst>
                  <a:ext uri="{FF2B5EF4-FFF2-40B4-BE49-F238E27FC236}">
                    <a16:creationId xmlns:a16="http://schemas.microsoft.com/office/drawing/2014/main" id="{3C12BFA4-F69C-4837-8A2C-44C30B552CA3}"/>
                  </a:ext>
                </a:extLst>
              </p:cNvPr>
              <p:cNvSpPr>
                <a:spLocks/>
              </p:cNvSpPr>
              <p:nvPr/>
            </p:nvSpPr>
            <p:spPr bwMode="auto">
              <a:xfrm>
                <a:off x="7532688" y="6034088"/>
                <a:ext cx="12700" cy="92075"/>
              </a:xfrm>
              <a:custGeom>
                <a:avLst/>
                <a:gdLst>
                  <a:gd name="T0" fmla="*/ 4 w 4"/>
                  <a:gd name="T1" fmla="*/ 26 h 29"/>
                  <a:gd name="T2" fmla="*/ 4 w 4"/>
                  <a:gd name="T3" fmla="*/ 2 h 29"/>
                  <a:gd name="T4" fmla="*/ 2 w 4"/>
                  <a:gd name="T5" fmla="*/ 0 h 29"/>
                  <a:gd name="T6" fmla="*/ 0 w 4"/>
                  <a:gd name="T7" fmla="*/ 2 h 29"/>
                  <a:gd name="T8" fmla="*/ 0 w 4"/>
                  <a:gd name="T9" fmla="*/ 26 h 29"/>
                  <a:gd name="T10" fmla="*/ 2 w 4"/>
                  <a:gd name="T11" fmla="*/ 29 h 29"/>
                  <a:gd name="T12" fmla="*/ 4 w 4"/>
                  <a:gd name="T13" fmla="*/ 26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4" y="26"/>
                    </a:moveTo>
                    <a:cubicBezTo>
                      <a:pt x="4" y="2"/>
                      <a:pt x="4" y="2"/>
                      <a:pt x="4" y="2"/>
                    </a:cubicBezTo>
                    <a:cubicBezTo>
                      <a:pt x="4" y="1"/>
                      <a:pt x="3" y="0"/>
                      <a:pt x="2" y="0"/>
                    </a:cubicBezTo>
                    <a:cubicBezTo>
                      <a:pt x="1" y="0"/>
                      <a:pt x="0" y="1"/>
                      <a:pt x="0" y="2"/>
                    </a:cubicBezTo>
                    <a:cubicBezTo>
                      <a:pt x="0" y="26"/>
                      <a:pt x="0" y="26"/>
                      <a:pt x="0" y="26"/>
                    </a:cubicBezTo>
                    <a:cubicBezTo>
                      <a:pt x="0" y="28"/>
                      <a:pt x="1" y="29"/>
                      <a:pt x="2" y="29"/>
                    </a:cubicBezTo>
                    <a:cubicBezTo>
                      <a:pt x="3" y="29"/>
                      <a:pt x="4" y="28"/>
                      <a:pt x="4" y="26"/>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7" name="Freeform 82">
                <a:extLst>
                  <a:ext uri="{FF2B5EF4-FFF2-40B4-BE49-F238E27FC236}">
                    <a16:creationId xmlns:a16="http://schemas.microsoft.com/office/drawing/2014/main" id="{9035F0A0-E72A-4FBD-BD76-891FC78D63BA}"/>
                  </a:ext>
                </a:extLst>
              </p:cNvPr>
              <p:cNvSpPr>
                <a:spLocks/>
              </p:cNvSpPr>
              <p:nvPr/>
            </p:nvSpPr>
            <p:spPr bwMode="auto">
              <a:xfrm>
                <a:off x="6891338" y="6565900"/>
                <a:ext cx="171450" cy="22225"/>
              </a:xfrm>
              <a:custGeom>
                <a:avLst/>
                <a:gdLst>
                  <a:gd name="T0" fmla="*/ 51 w 54"/>
                  <a:gd name="T1" fmla="*/ 0 h 7"/>
                  <a:gd name="T2" fmla="*/ 4 w 54"/>
                  <a:gd name="T3" fmla="*/ 0 h 7"/>
                  <a:gd name="T4" fmla="*/ 0 w 54"/>
                  <a:gd name="T5" fmla="*/ 4 h 7"/>
                  <a:gd name="T6" fmla="*/ 4 w 54"/>
                  <a:gd name="T7" fmla="*/ 7 h 7"/>
                  <a:gd name="T8" fmla="*/ 51 w 54"/>
                  <a:gd name="T9" fmla="*/ 7 h 7"/>
                  <a:gd name="T10" fmla="*/ 54 w 54"/>
                  <a:gd name="T11" fmla="*/ 4 h 7"/>
                  <a:gd name="T12" fmla="*/ 51 w 5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4" h="7">
                    <a:moveTo>
                      <a:pt x="51" y="0"/>
                    </a:moveTo>
                    <a:cubicBezTo>
                      <a:pt x="4" y="0"/>
                      <a:pt x="4" y="0"/>
                      <a:pt x="4" y="0"/>
                    </a:cubicBezTo>
                    <a:cubicBezTo>
                      <a:pt x="2" y="0"/>
                      <a:pt x="0" y="2"/>
                      <a:pt x="0" y="4"/>
                    </a:cubicBezTo>
                    <a:cubicBezTo>
                      <a:pt x="0" y="6"/>
                      <a:pt x="2" y="7"/>
                      <a:pt x="4" y="7"/>
                    </a:cubicBezTo>
                    <a:cubicBezTo>
                      <a:pt x="51" y="7"/>
                      <a:pt x="51" y="7"/>
                      <a:pt x="51" y="7"/>
                    </a:cubicBezTo>
                    <a:cubicBezTo>
                      <a:pt x="53" y="7"/>
                      <a:pt x="54" y="6"/>
                      <a:pt x="54" y="4"/>
                    </a:cubicBezTo>
                    <a:cubicBezTo>
                      <a:pt x="54" y="2"/>
                      <a:pt x="53" y="0"/>
                      <a:pt x="51"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8" name="Freeform 83">
                <a:extLst>
                  <a:ext uri="{FF2B5EF4-FFF2-40B4-BE49-F238E27FC236}">
                    <a16:creationId xmlns:a16="http://schemas.microsoft.com/office/drawing/2014/main" id="{7A7AFAB2-FAC0-4878-B3CF-786719BD2C92}"/>
                  </a:ext>
                </a:extLst>
              </p:cNvPr>
              <p:cNvSpPr>
                <a:spLocks/>
              </p:cNvSpPr>
              <p:nvPr/>
            </p:nvSpPr>
            <p:spPr bwMode="auto">
              <a:xfrm>
                <a:off x="7812088" y="5595938"/>
                <a:ext cx="482600" cy="1087437"/>
              </a:xfrm>
              <a:custGeom>
                <a:avLst/>
                <a:gdLst>
                  <a:gd name="T0" fmla="*/ 8 w 152"/>
                  <a:gd name="T1" fmla="*/ 340 h 343"/>
                  <a:gd name="T2" fmla="*/ 38 w 152"/>
                  <a:gd name="T3" fmla="*/ 168 h 343"/>
                  <a:gd name="T4" fmla="*/ 56 w 152"/>
                  <a:gd name="T5" fmla="*/ 24 h 343"/>
                  <a:gd name="T6" fmla="*/ 65 w 152"/>
                  <a:gd name="T7" fmla="*/ 7 h 343"/>
                  <a:gd name="T8" fmla="*/ 88 w 152"/>
                  <a:gd name="T9" fmla="*/ 7 h 343"/>
                  <a:gd name="T10" fmla="*/ 97 w 152"/>
                  <a:gd name="T11" fmla="*/ 24 h 343"/>
                  <a:gd name="T12" fmla="*/ 115 w 152"/>
                  <a:gd name="T13" fmla="*/ 168 h 343"/>
                  <a:gd name="T14" fmla="*/ 145 w 152"/>
                  <a:gd name="T15" fmla="*/ 340 h 343"/>
                  <a:gd name="T16" fmla="*/ 149 w 152"/>
                  <a:gd name="T17" fmla="*/ 343 h 343"/>
                  <a:gd name="T18" fmla="*/ 152 w 152"/>
                  <a:gd name="T19" fmla="*/ 339 h 343"/>
                  <a:gd name="T20" fmla="*/ 122 w 152"/>
                  <a:gd name="T21" fmla="*/ 167 h 343"/>
                  <a:gd name="T22" fmla="*/ 104 w 152"/>
                  <a:gd name="T23" fmla="*/ 22 h 343"/>
                  <a:gd name="T24" fmla="*/ 93 w 152"/>
                  <a:gd name="T25" fmla="*/ 0 h 343"/>
                  <a:gd name="T26" fmla="*/ 60 w 152"/>
                  <a:gd name="T27" fmla="*/ 0 h 343"/>
                  <a:gd name="T28" fmla="*/ 49 w 152"/>
                  <a:gd name="T29" fmla="*/ 22 h 343"/>
                  <a:gd name="T30" fmla="*/ 31 w 152"/>
                  <a:gd name="T31" fmla="*/ 167 h 343"/>
                  <a:gd name="T32" fmla="*/ 1 w 152"/>
                  <a:gd name="T33" fmla="*/ 339 h 343"/>
                  <a:gd name="T34" fmla="*/ 4 w 152"/>
                  <a:gd name="T35" fmla="*/ 343 h 343"/>
                  <a:gd name="T36" fmla="*/ 8 w 152"/>
                  <a:gd name="T37" fmla="*/ 34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2" h="343">
                    <a:moveTo>
                      <a:pt x="8" y="340"/>
                    </a:moveTo>
                    <a:cubicBezTo>
                      <a:pt x="38" y="168"/>
                      <a:pt x="38" y="168"/>
                      <a:pt x="38" y="168"/>
                    </a:cubicBezTo>
                    <a:cubicBezTo>
                      <a:pt x="56" y="24"/>
                      <a:pt x="56" y="24"/>
                      <a:pt x="56" y="24"/>
                    </a:cubicBezTo>
                    <a:cubicBezTo>
                      <a:pt x="65" y="7"/>
                      <a:pt x="65" y="7"/>
                      <a:pt x="65" y="7"/>
                    </a:cubicBezTo>
                    <a:cubicBezTo>
                      <a:pt x="88" y="7"/>
                      <a:pt x="88" y="7"/>
                      <a:pt x="88" y="7"/>
                    </a:cubicBezTo>
                    <a:cubicBezTo>
                      <a:pt x="97" y="24"/>
                      <a:pt x="97" y="24"/>
                      <a:pt x="97" y="24"/>
                    </a:cubicBezTo>
                    <a:cubicBezTo>
                      <a:pt x="115" y="168"/>
                      <a:pt x="115" y="168"/>
                      <a:pt x="115" y="168"/>
                    </a:cubicBezTo>
                    <a:cubicBezTo>
                      <a:pt x="145" y="340"/>
                      <a:pt x="145" y="340"/>
                      <a:pt x="145" y="340"/>
                    </a:cubicBezTo>
                    <a:cubicBezTo>
                      <a:pt x="145" y="342"/>
                      <a:pt x="147" y="343"/>
                      <a:pt x="149" y="343"/>
                    </a:cubicBezTo>
                    <a:cubicBezTo>
                      <a:pt x="151" y="343"/>
                      <a:pt x="152" y="341"/>
                      <a:pt x="152" y="339"/>
                    </a:cubicBezTo>
                    <a:cubicBezTo>
                      <a:pt x="122" y="167"/>
                      <a:pt x="122" y="167"/>
                      <a:pt x="122" y="167"/>
                    </a:cubicBezTo>
                    <a:cubicBezTo>
                      <a:pt x="104" y="22"/>
                      <a:pt x="104" y="22"/>
                      <a:pt x="104" y="22"/>
                    </a:cubicBezTo>
                    <a:cubicBezTo>
                      <a:pt x="93" y="0"/>
                      <a:pt x="93" y="0"/>
                      <a:pt x="93" y="0"/>
                    </a:cubicBezTo>
                    <a:cubicBezTo>
                      <a:pt x="60" y="0"/>
                      <a:pt x="60" y="0"/>
                      <a:pt x="60" y="0"/>
                    </a:cubicBezTo>
                    <a:cubicBezTo>
                      <a:pt x="49" y="22"/>
                      <a:pt x="49" y="22"/>
                      <a:pt x="49" y="22"/>
                    </a:cubicBezTo>
                    <a:cubicBezTo>
                      <a:pt x="31" y="167"/>
                      <a:pt x="31" y="167"/>
                      <a:pt x="31" y="167"/>
                    </a:cubicBezTo>
                    <a:cubicBezTo>
                      <a:pt x="1" y="339"/>
                      <a:pt x="1" y="339"/>
                      <a:pt x="1" y="339"/>
                    </a:cubicBezTo>
                    <a:cubicBezTo>
                      <a:pt x="0" y="341"/>
                      <a:pt x="2" y="343"/>
                      <a:pt x="4" y="343"/>
                    </a:cubicBezTo>
                    <a:cubicBezTo>
                      <a:pt x="6" y="343"/>
                      <a:pt x="8" y="342"/>
                      <a:pt x="8" y="34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9" name="Freeform 84">
                <a:extLst>
                  <a:ext uri="{FF2B5EF4-FFF2-40B4-BE49-F238E27FC236}">
                    <a16:creationId xmlns:a16="http://schemas.microsoft.com/office/drawing/2014/main" id="{A8AFE7BA-AD8C-4078-8D1D-A715B6CA8540}"/>
                  </a:ext>
                </a:extLst>
              </p:cNvPr>
              <p:cNvSpPr>
                <a:spLocks/>
              </p:cNvSpPr>
              <p:nvPr/>
            </p:nvSpPr>
            <p:spPr bwMode="auto">
              <a:xfrm>
                <a:off x="7967663" y="5656263"/>
                <a:ext cx="203200" cy="238125"/>
              </a:xfrm>
              <a:custGeom>
                <a:avLst/>
                <a:gdLst>
                  <a:gd name="T0" fmla="*/ 62 w 64"/>
                  <a:gd name="T1" fmla="*/ 68 h 75"/>
                  <a:gd name="T2" fmla="*/ 7 w 64"/>
                  <a:gd name="T3" fmla="*/ 2 h 75"/>
                  <a:gd name="T4" fmla="*/ 2 w 64"/>
                  <a:gd name="T5" fmla="*/ 1 h 75"/>
                  <a:gd name="T6" fmla="*/ 1 w 64"/>
                  <a:gd name="T7" fmla="*/ 6 h 75"/>
                  <a:gd name="T8" fmla="*/ 57 w 64"/>
                  <a:gd name="T9" fmla="*/ 73 h 75"/>
                  <a:gd name="T10" fmla="*/ 62 w 64"/>
                  <a:gd name="T11" fmla="*/ 74 h 75"/>
                  <a:gd name="T12" fmla="*/ 62 w 64"/>
                  <a:gd name="T13" fmla="*/ 68 h 75"/>
                </a:gdLst>
                <a:ahLst/>
                <a:cxnLst>
                  <a:cxn ang="0">
                    <a:pos x="T0" y="T1"/>
                  </a:cxn>
                  <a:cxn ang="0">
                    <a:pos x="T2" y="T3"/>
                  </a:cxn>
                  <a:cxn ang="0">
                    <a:pos x="T4" y="T5"/>
                  </a:cxn>
                  <a:cxn ang="0">
                    <a:pos x="T6" y="T7"/>
                  </a:cxn>
                  <a:cxn ang="0">
                    <a:pos x="T8" y="T9"/>
                  </a:cxn>
                  <a:cxn ang="0">
                    <a:pos x="T10" y="T11"/>
                  </a:cxn>
                  <a:cxn ang="0">
                    <a:pos x="T12" y="T13"/>
                  </a:cxn>
                </a:cxnLst>
                <a:rect l="0" t="0" r="r" b="b"/>
                <a:pathLst>
                  <a:path w="64" h="75">
                    <a:moveTo>
                      <a:pt x="62" y="68"/>
                    </a:moveTo>
                    <a:cubicBezTo>
                      <a:pt x="7" y="2"/>
                      <a:pt x="7" y="2"/>
                      <a:pt x="7" y="2"/>
                    </a:cubicBezTo>
                    <a:cubicBezTo>
                      <a:pt x="6" y="0"/>
                      <a:pt x="3" y="0"/>
                      <a:pt x="2" y="1"/>
                    </a:cubicBezTo>
                    <a:cubicBezTo>
                      <a:pt x="0" y="2"/>
                      <a:pt x="0" y="5"/>
                      <a:pt x="1" y="6"/>
                    </a:cubicBezTo>
                    <a:cubicBezTo>
                      <a:pt x="57" y="73"/>
                      <a:pt x="57" y="73"/>
                      <a:pt x="57" y="73"/>
                    </a:cubicBezTo>
                    <a:cubicBezTo>
                      <a:pt x="58" y="75"/>
                      <a:pt x="60" y="75"/>
                      <a:pt x="62" y="74"/>
                    </a:cubicBezTo>
                    <a:cubicBezTo>
                      <a:pt x="63" y="72"/>
                      <a:pt x="64" y="70"/>
                      <a:pt x="62" y="68"/>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0" name="Freeform 85">
                <a:extLst>
                  <a:ext uri="{FF2B5EF4-FFF2-40B4-BE49-F238E27FC236}">
                    <a16:creationId xmlns:a16="http://schemas.microsoft.com/office/drawing/2014/main" id="{7E5BACDB-C3B8-487D-AA42-EBDCD34D6F8A}"/>
                  </a:ext>
                </a:extLst>
              </p:cNvPr>
              <p:cNvSpPr>
                <a:spLocks/>
              </p:cNvSpPr>
              <p:nvPr/>
            </p:nvSpPr>
            <p:spPr bwMode="auto">
              <a:xfrm>
                <a:off x="7939088" y="5656263"/>
                <a:ext cx="203200" cy="238125"/>
              </a:xfrm>
              <a:custGeom>
                <a:avLst/>
                <a:gdLst>
                  <a:gd name="T0" fmla="*/ 7 w 64"/>
                  <a:gd name="T1" fmla="*/ 73 h 75"/>
                  <a:gd name="T2" fmla="*/ 63 w 64"/>
                  <a:gd name="T3" fmla="*/ 6 h 75"/>
                  <a:gd name="T4" fmla="*/ 62 w 64"/>
                  <a:gd name="T5" fmla="*/ 1 h 75"/>
                  <a:gd name="T6" fmla="*/ 57 w 64"/>
                  <a:gd name="T7" fmla="*/ 2 h 75"/>
                  <a:gd name="T8" fmla="*/ 2 w 64"/>
                  <a:gd name="T9" fmla="*/ 68 h 75"/>
                  <a:gd name="T10" fmla="*/ 2 w 64"/>
                  <a:gd name="T11" fmla="*/ 74 h 75"/>
                  <a:gd name="T12" fmla="*/ 7 w 64"/>
                  <a:gd name="T13" fmla="*/ 73 h 75"/>
                </a:gdLst>
                <a:ahLst/>
                <a:cxnLst>
                  <a:cxn ang="0">
                    <a:pos x="T0" y="T1"/>
                  </a:cxn>
                  <a:cxn ang="0">
                    <a:pos x="T2" y="T3"/>
                  </a:cxn>
                  <a:cxn ang="0">
                    <a:pos x="T4" y="T5"/>
                  </a:cxn>
                  <a:cxn ang="0">
                    <a:pos x="T6" y="T7"/>
                  </a:cxn>
                  <a:cxn ang="0">
                    <a:pos x="T8" y="T9"/>
                  </a:cxn>
                  <a:cxn ang="0">
                    <a:pos x="T10" y="T11"/>
                  </a:cxn>
                  <a:cxn ang="0">
                    <a:pos x="T12" y="T13"/>
                  </a:cxn>
                </a:cxnLst>
                <a:rect l="0" t="0" r="r" b="b"/>
                <a:pathLst>
                  <a:path w="64" h="75">
                    <a:moveTo>
                      <a:pt x="7" y="73"/>
                    </a:moveTo>
                    <a:cubicBezTo>
                      <a:pt x="63" y="6"/>
                      <a:pt x="63" y="6"/>
                      <a:pt x="63" y="6"/>
                    </a:cubicBezTo>
                    <a:cubicBezTo>
                      <a:pt x="64" y="5"/>
                      <a:pt x="64" y="2"/>
                      <a:pt x="62" y="1"/>
                    </a:cubicBezTo>
                    <a:cubicBezTo>
                      <a:pt x="61" y="0"/>
                      <a:pt x="58" y="0"/>
                      <a:pt x="57" y="2"/>
                    </a:cubicBezTo>
                    <a:cubicBezTo>
                      <a:pt x="2" y="68"/>
                      <a:pt x="2" y="68"/>
                      <a:pt x="2" y="68"/>
                    </a:cubicBezTo>
                    <a:cubicBezTo>
                      <a:pt x="0" y="70"/>
                      <a:pt x="1" y="72"/>
                      <a:pt x="2" y="74"/>
                    </a:cubicBezTo>
                    <a:cubicBezTo>
                      <a:pt x="4" y="75"/>
                      <a:pt x="6" y="75"/>
                      <a:pt x="7" y="73"/>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1" name="Freeform 86">
                <a:extLst>
                  <a:ext uri="{FF2B5EF4-FFF2-40B4-BE49-F238E27FC236}">
                    <a16:creationId xmlns:a16="http://schemas.microsoft.com/office/drawing/2014/main" id="{63CA4800-B2F2-4E57-9A3D-B4BD2F0E5E4B}"/>
                  </a:ext>
                </a:extLst>
              </p:cNvPr>
              <p:cNvSpPr>
                <a:spLocks/>
              </p:cNvSpPr>
              <p:nvPr/>
            </p:nvSpPr>
            <p:spPr bwMode="auto">
              <a:xfrm>
                <a:off x="7939088" y="5868988"/>
                <a:ext cx="260350" cy="273050"/>
              </a:xfrm>
              <a:custGeom>
                <a:avLst/>
                <a:gdLst>
                  <a:gd name="T0" fmla="*/ 81 w 82"/>
                  <a:gd name="T1" fmla="*/ 79 h 86"/>
                  <a:gd name="T2" fmla="*/ 7 w 82"/>
                  <a:gd name="T3" fmla="*/ 1 h 86"/>
                  <a:gd name="T4" fmla="*/ 2 w 82"/>
                  <a:gd name="T5" fmla="*/ 1 h 86"/>
                  <a:gd name="T6" fmla="*/ 2 w 82"/>
                  <a:gd name="T7" fmla="*/ 6 h 86"/>
                  <a:gd name="T8" fmla="*/ 76 w 82"/>
                  <a:gd name="T9" fmla="*/ 84 h 86"/>
                  <a:gd name="T10" fmla="*/ 81 w 82"/>
                  <a:gd name="T11" fmla="*/ 84 h 86"/>
                  <a:gd name="T12" fmla="*/ 81 w 82"/>
                  <a:gd name="T13" fmla="*/ 79 h 86"/>
                </a:gdLst>
                <a:ahLst/>
                <a:cxnLst>
                  <a:cxn ang="0">
                    <a:pos x="T0" y="T1"/>
                  </a:cxn>
                  <a:cxn ang="0">
                    <a:pos x="T2" y="T3"/>
                  </a:cxn>
                  <a:cxn ang="0">
                    <a:pos x="T4" y="T5"/>
                  </a:cxn>
                  <a:cxn ang="0">
                    <a:pos x="T6" y="T7"/>
                  </a:cxn>
                  <a:cxn ang="0">
                    <a:pos x="T8" y="T9"/>
                  </a:cxn>
                  <a:cxn ang="0">
                    <a:pos x="T10" y="T11"/>
                  </a:cxn>
                  <a:cxn ang="0">
                    <a:pos x="T12" y="T13"/>
                  </a:cxn>
                </a:cxnLst>
                <a:rect l="0" t="0" r="r" b="b"/>
                <a:pathLst>
                  <a:path w="82" h="86">
                    <a:moveTo>
                      <a:pt x="81" y="79"/>
                    </a:moveTo>
                    <a:cubicBezTo>
                      <a:pt x="7" y="1"/>
                      <a:pt x="7" y="1"/>
                      <a:pt x="7" y="1"/>
                    </a:cubicBezTo>
                    <a:cubicBezTo>
                      <a:pt x="6" y="0"/>
                      <a:pt x="3" y="0"/>
                      <a:pt x="2" y="1"/>
                    </a:cubicBezTo>
                    <a:cubicBezTo>
                      <a:pt x="0" y="2"/>
                      <a:pt x="0" y="5"/>
                      <a:pt x="2" y="6"/>
                    </a:cubicBezTo>
                    <a:cubicBezTo>
                      <a:pt x="76" y="84"/>
                      <a:pt x="76" y="84"/>
                      <a:pt x="76" y="84"/>
                    </a:cubicBezTo>
                    <a:cubicBezTo>
                      <a:pt x="77" y="86"/>
                      <a:pt x="79" y="86"/>
                      <a:pt x="81" y="84"/>
                    </a:cubicBezTo>
                    <a:cubicBezTo>
                      <a:pt x="82" y="83"/>
                      <a:pt x="82" y="81"/>
                      <a:pt x="81" y="7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2" name="Freeform 87">
                <a:extLst>
                  <a:ext uri="{FF2B5EF4-FFF2-40B4-BE49-F238E27FC236}">
                    <a16:creationId xmlns:a16="http://schemas.microsoft.com/office/drawing/2014/main" id="{1D8B7074-2032-4CF7-BBBF-1279E22C7E7C}"/>
                  </a:ext>
                </a:extLst>
              </p:cNvPr>
              <p:cNvSpPr>
                <a:spLocks/>
              </p:cNvSpPr>
              <p:nvPr/>
            </p:nvSpPr>
            <p:spPr bwMode="auto">
              <a:xfrm>
                <a:off x="7910513" y="5868988"/>
                <a:ext cx="260350" cy="273050"/>
              </a:xfrm>
              <a:custGeom>
                <a:avLst/>
                <a:gdLst>
                  <a:gd name="T0" fmla="*/ 6 w 82"/>
                  <a:gd name="T1" fmla="*/ 84 h 86"/>
                  <a:gd name="T2" fmla="*/ 80 w 82"/>
                  <a:gd name="T3" fmla="*/ 6 h 86"/>
                  <a:gd name="T4" fmla="*/ 80 w 82"/>
                  <a:gd name="T5" fmla="*/ 1 h 86"/>
                  <a:gd name="T6" fmla="*/ 75 w 82"/>
                  <a:gd name="T7" fmla="*/ 1 h 86"/>
                  <a:gd name="T8" fmla="*/ 1 w 82"/>
                  <a:gd name="T9" fmla="*/ 79 h 86"/>
                  <a:gd name="T10" fmla="*/ 1 w 82"/>
                  <a:gd name="T11" fmla="*/ 84 h 86"/>
                  <a:gd name="T12" fmla="*/ 6 w 82"/>
                  <a:gd name="T13" fmla="*/ 84 h 86"/>
                </a:gdLst>
                <a:ahLst/>
                <a:cxnLst>
                  <a:cxn ang="0">
                    <a:pos x="T0" y="T1"/>
                  </a:cxn>
                  <a:cxn ang="0">
                    <a:pos x="T2" y="T3"/>
                  </a:cxn>
                  <a:cxn ang="0">
                    <a:pos x="T4" y="T5"/>
                  </a:cxn>
                  <a:cxn ang="0">
                    <a:pos x="T6" y="T7"/>
                  </a:cxn>
                  <a:cxn ang="0">
                    <a:pos x="T8" y="T9"/>
                  </a:cxn>
                  <a:cxn ang="0">
                    <a:pos x="T10" y="T11"/>
                  </a:cxn>
                  <a:cxn ang="0">
                    <a:pos x="T12" y="T13"/>
                  </a:cxn>
                </a:cxnLst>
                <a:rect l="0" t="0" r="r" b="b"/>
                <a:pathLst>
                  <a:path w="82" h="86">
                    <a:moveTo>
                      <a:pt x="6" y="84"/>
                    </a:moveTo>
                    <a:cubicBezTo>
                      <a:pt x="80" y="6"/>
                      <a:pt x="80" y="6"/>
                      <a:pt x="80" y="6"/>
                    </a:cubicBezTo>
                    <a:cubicBezTo>
                      <a:pt x="82" y="5"/>
                      <a:pt x="82" y="2"/>
                      <a:pt x="80" y="1"/>
                    </a:cubicBezTo>
                    <a:cubicBezTo>
                      <a:pt x="79" y="0"/>
                      <a:pt x="76" y="0"/>
                      <a:pt x="75" y="1"/>
                    </a:cubicBezTo>
                    <a:cubicBezTo>
                      <a:pt x="1" y="79"/>
                      <a:pt x="1" y="79"/>
                      <a:pt x="1" y="79"/>
                    </a:cubicBezTo>
                    <a:cubicBezTo>
                      <a:pt x="0" y="81"/>
                      <a:pt x="0" y="83"/>
                      <a:pt x="1" y="84"/>
                    </a:cubicBezTo>
                    <a:cubicBezTo>
                      <a:pt x="3" y="86"/>
                      <a:pt x="5" y="86"/>
                      <a:pt x="6" y="84"/>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3" name="Freeform 88">
                <a:extLst>
                  <a:ext uri="{FF2B5EF4-FFF2-40B4-BE49-F238E27FC236}">
                    <a16:creationId xmlns:a16="http://schemas.microsoft.com/office/drawing/2014/main" id="{C6426905-E9A8-47C6-9EE4-85DA60889970}"/>
                  </a:ext>
                </a:extLst>
              </p:cNvPr>
              <p:cNvSpPr>
                <a:spLocks/>
              </p:cNvSpPr>
              <p:nvPr/>
            </p:nvSpPr>
            <p:spPr bwMode="auto">
              <a:xfrm>
                <a:off x="7977188" y="5656263"/>
                <a:ext cx="165100" cy="25400"/>
              </a:xfrm>
              <a:custGeom>
                <a:avLst/>
                <a:gdLst>
                  <a:gd name="T0" fmla="*/ 48 w 52"/>
                  <a:gd name="T1" fmla="*/ 0 h 8"/>
                  <a:gd name="T2" fmla="*/ 4 w 52"/>
                  <a:gd name="T3" fmla="*/ 0 h 8"/>
                  <a:gd name="T4" fmla="*/ 0 w 52"/>
                  <a:gd name="T5" fmla="*/ 4 h 8"/>
                  <a:gd name="T6" fmla="*/ 4 w 52"/>
                  <a:gd name="T7" fmla="*/ 8 h 8"/>
                  <a:gd name="T8" fmla="*/ 48 w 52"/>
                  <a:gd name="T9" fmla="*/ 8 h 8"/>
                  <a:gd name="T10" fmla="*/ 52 w 52"/>
                  <a:gd name="T11" fmla="*/ 4 h 8"/>
                  <a:gd name="T12" fmla="*/ 48 w 5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2" h="8">
                    <a:moveTo>
                      <a:pt x="48" y="0"/>
                    </a:moveTo>
                    <a:cubicBezTo>
                      <a:pt x="4" y="0"/>
                      <a:pt x="4" y="0"/>
                      <a:pt x="4" y="0"/>
                    </a:cubicBezTo>
                    <a:cubicBezTo>
                      <a:pt x="2" y="0"/>
                      <a:pt x="0" y="2"/>
                      <a:pt x="0" y="4"/>
                    </a:cubicBezTo>
                    <a:cubicBezTo>
                      <a:pt x="0" y="6"/>
                      <a:pt x="2" y="8"/>
                      <a:pt x="4" y="8"/>
                    </a:cubicBezTo>
                    <a:cubicBezTo>
                      <a:pt x="48" y="8"/>
                      <a:pt x="48" y="8"/>
                      <a:pt x="48" y="8"/>
                    </a:cubicBezTo>
                    <a:cubicBezTo>
                      <a:pt x="50" y="8"/>
                      <a:pt x="52" y="6"/>
                      <a:pt x="52" y="4"/>
                    </a:cubicBezTo>
                    <a:cubicBezTo>
                      <a:pt x="52" y="2"/>
                      <a:pt x="50" y="0"/>
                      <a:pt x="48"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4" name="Freeform 89">
                <a:extLst>
                  <a:ext uri="{FF2B5EF4-FFF2-40B4-BE49-F238E27FC236}">
                    <a16:creationId xmlns:a16="http://schemas.microsoft.com/office/drawing/2014/main" id="{00BAA558-052D-4C62-BC92-0367F1B351E5}"/>
                  </a:ext>
                </a:extLst>
              </p:cNvPr>
              <p:cNvSpPr>
                <a:spLocks/>
              </p:cNvSpPr>
              <p:nvPr/>
            </p:nvSpPr>
            <p:spPr bwMode="auto">
              <a:xfrm>
                <a:off x="7754938" y="5751513"/>
                <a:ext cx="603250" cy="139700"/>
              </a:xfrm>
              <a:custGeom>
                <a:avLst/>
                <a:gdLst>
                  <a:gd name="T0" fmla="*/ 120 w 190"/>
                  <a:gd name="T1" fmla="*/ 7 h 44"/>
                  <a:gd name="T2" fmla="*/ 172 w 190"/>
                  <a:gd name="T3" fmla="*/ 37 h 44"/>
                  <a:gd name="T4" fmla="*/ 17 w 190"/>
                  <a:gd name="T5" fmla="*/ 37 h 44"/>
                  <a:gd name="T6" fmla="*/ 69 w 190"/>
                  <a:gd name="T7" fmla="*/ 7 h 44"/>
                  <a:gd name="T8" fmla="*/ 70 w 190"/>
                  <a:gd name="T9" fmla="*/ 2 h 44"/>
                  <a:gd name="T10" fmla="*/ 65 w 190"/>
                  <a:gd name="T11" fmla="*/ 1 h 44"/>
                  <a:gd name="T12" fmla="*/ 2 w 190"/>
                  <a:gd name="T13" fmla="*/ 38 h 44"/>
                  <a:gd name="T14" fmla="*/ 0 w 190"/>
                  <a:gd name="T15" fmla="*/ 42 h 44"/>
                  <a:gd name="T16" fmla="*/ 4 w 190"/>
                  <a:gd name="T17" fmla="*/ 44 h 44"/>
                  <a:gd name="T18" fmla="*/ 186 w 190"/>
                  <a:gd name="T19" fmla="*/ 44 h 44"/>
                  <a:gd name="T20" fmla="*/ 189 w 190"/>
                  <a:gd name="T21" fmla="*/ 42 h 44"/>
                  <a:gd name="T22" fmla="*/ 188 w 190"/>
                  <a:gd name="T23" fmla="*/ 38 h 44"/>
                  <a:gd name="T24" fmla="*/ 124 w 190"/>
                  <a:gd name="T25" fmla="*/ 1 h 44"/>
                  <a:gd name="T26" fmla="*/ 119 w 190"/>
                  <a:gd name="T27" fmla="*/ 2 h 44"/>
                  <a:gd name="T28" fmla="*/ 120 w 190"/>
                  <a:gd name="T29"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44">
                    <a:moveTo>
                      <a:pt x="120" y="7"/>
                    </a:moveTo>
                    <a:cubicBezTo>
                      <a:pt x="172" y="37"/>
                      <a:pt x="172" y="37"/>
                      <a:pt x="172" y="37"/>
                    </a:cubicBezTo>
                    <a:cubicBezTo>
                      <a:pt x="17" y="37"/>
                      <a:pt x="17" y="37"/>
                      <a:pt x="17" y="37"/>
                    </a:cubicBezTo>
                    <a:cubicBezTo>
                      <a:pt x="69" y="7"/>
                      <a:pt x="69" y="7"/>
                      <a:pt x="69" y="7"/>
                    </a:cubicBezTo>
                    <a:cubicBezTo>
                      <a:pt x="70" y="6"/>
                      <a:pt x="71" y="4"/>
                      <a:pt x="70" y="2"/>
                    </a:cubicBezTo>
                    <a:cubicBezTo>
                      <a:pt x="69" y="0"/>
                      <a:pt x="67" y="0"/>
                      <a:pt x="65" y="1"/>
                    </a:cubicBezTo>
                    <a:cubicBezTo>
                      <a:pt x="2" y="38"/>
                      <a:pt x="2" y="38"/>
                      <a:pt x="2" y="38"/>
                    </a:cubicBezTo>
                    <a:cubicBezTo>
                      <a:pt x="1" y="38"/>
                      <a:pt x="0" y="40"/>
                      <a:pt x="0" y="42"/>
                    </a:cubicBezTo>
                    <a:cubicBezTo>
                      <a:pt x="1" y="43"/>
                      <a:pt x="2" y="44"/>
                      <a:pt x="4" y="44"/>
                    </a:cubicBezTo>
                    <a:cubicBezTo>
                      <a:pt x="186" y="44"/>
                      <a:pt x="186" y="44"/>
                      <a:pt x="186" y="44"/>
                    </a:cubicBezTo>
                    <a:cubicBezTo>
                      <a:pt x="187" y="44"/>
                      <a:pt x="189" y="43"/>
                      <a:pt x="189" y="42"/>
                    </a:cubicBezTo>
                    <a:cubicBezTo>
                      <a:pt x="190" y="40"/>
                      <a:pt x="189" y="38"/>
                      <a:pt x="188" y="38"/>
                    </a:cubicBezTo>
                    <a:cubicBezTo>
                      <a:pt x="124" y="1"/>
                      <a:pt x="124" y="1"/>
                      <a:pt x="124" y="1"/>
                    </a:cubicBezTo>
                    <a:cubicBezTo>
                      <a:pt x="122" y="0"/>
                      <a:pt x="120" y="0"/>
                      <a:pt x="119" y="2"/>
                    </a:cubicBezTo>
                    <a:cubicBezTo>
                      <a:pt x="118" y="4"/>
                      <a:pt x="119" y="6"/>
                      <a:pt x="120"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5" name="Freeform 90">
                <a:extLst>
                  <a:ext uri="{FF2B5EF4-FFF2-40B4-BE49-F238E27FC236}">
                    <a16:creationId xmlns:a16="http://schemas.microsoft.com/office/drawing/2014/main" id="{539A1B19-5F3F-4A8F-AB46-C0623E2454E0}"/>
                  </a:ext>
                </a:extLst>
              </p:cNvPr>
              <p:cNvSpPr>
                <a:spLocks/>
              </p:cNvSpPr>
              <p:nvPr/>
            </p:nvSpPr>
            <p:spPr bwMode="auto">
              <a:xfrm>
                <a:off x="7713663" y="5989638"/>
                <a:ext cx="685800" cy="158750"/>
              </a:xfrm>
              <a:custGeom>
                <a:avLst/>
                <a:gdLst>
                  <a:gd name="T0" fmla="*/ 143 w 216"/>
                  <a:gd name="T1" fmla="*/ 7 h 50"/>
                  <a:gd name="T2" fmla="*/ 199 w 216"/>
                  <a:gd name="T3" fmla="*/ 43 h 50"/>
                  <a:gd name="T4" fmla="*/ 16 w 216"/>
                  <a:gd name="T5" fmla="*/ 43 h 50"/>
                  <a:gd name="T6" fmla="*/ 72 w 216"/>
                  <a:gd name="T7" fmla="*/ 7 h 50"/>
                  <a:gd name="T8" fmla="*/ 73 w 216"/>
                  <a:gd name="T9" fmla="*/ 2 h 50"/>
                  <a:gd name="T10" fmla="*/ 68 w 216"/>
                  <a:gd name="T11" fmla="*/ 1 h 50"/>
                  <a:gd name="T12" fmla="*/ 2 w 216"/>
                  <a:gd name="T13" fmla="*/ 43 h 50"/>
                  <a:gd name="T14" fmla="*/ 0 w 216"/>
                  <a:gd name="T15" fmla="*/ 47 h 50"/>
                  <a:gd name="T16" fmla="*/ 4 w 216"/>
                  <a:gd name="T17" fmla="*/ 50 h 50"/>
                  <a:gd name="T18" fmla="*/ 212 w 216"/>
                  <a:gd name="T19" fmla="*/ 50 h 50"/>
                  <a:gd name="T20" fmla="*/ 215 w 216"/>
                  <a:gd name="T21" fmla="*/ 47 h 50"/>
                  <a:gd name="T22" fmla="*/ 214 w 216"/>
                  <a:gd name="T23" fmla="*/ 43 h 50"/>
                  <a:gd name="T24" fmla="*/ 146 w 216"/>
                  <a:gd name="T25" fmla="*/ 1 h 50"/>
                  <a:gd name="T26" fmla="*/ 141 w 216"/>
                  <a:gd name="T27" fmla="*/ 2 h 50"/>
                  <a:gd name="T28" fmla="*/ 143 w 216"/>
                  <a:gd name="T29"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50">
                    <a:moveTo>
                      <a:pt x="143" y="7"/>
                    </a:moveTo>
                    <a:cubicBezTo>
                      <a:pt x="199" y="43"/>
                      <a:pt x="199" y="43"/>
                      <a:pt x="199" y="43"/>
                    </a:cubicBezTo>
                    <a:cubicBezTo>
                      <a:pt x="16" y="43"/>
                      <a:pt x="16" y="43"/>
                      <a:pt x="16" y="43"/>
                    </a:cubicBezTo>
                    <a:cubicBezTo>
                      <a:pt x="72" y="7"/>
                      <a:pt x="72" y="7"/>
                      <a:pt x="72" y="7"/>
                    </a:cubicBezTo>
                    <a:cubicBezTo>
                      <a:pt x="74" y="6"/>
                      <a:pt x="74" y="4"/>
                      <a:pt x="73" y="2"/>
                    </a:cubicBezTo>
                    <a:cubicBezTo>
                      <a:pt x="72" y="0"/>
                      <a:pt x="70" y="0"/>
                      <a:pt x="68" y="1"/>
                    </a:cubicBezTo>
                    <a:cubicBezTo>
                      <a:pt x="2" y="43"/>
                      <a:pt x="2" y="43"/>
                      <a:pt x="2" y="43"/>
                    </a:cubicBezTo>
                    <a:cubicBezTo>
                      <a:pt x="1" y="44"/>
                      <a:pt x="0" y="46"/>
                      <a:pt x="0" y="47"/>
                    </a:cubicBezTo>
                    <a:cubicBezTo>
                      <a:pt x="1" y="49"/>
                      <a:pt x="2" y="50"/>
                      <a:pt x="4" y="50"/>
                    </a:cubicBezTo>
                    <a:cubicBezTo>
                      <a:pt x="212" y="50"/>
                      <a:pt x="212" y="50"/>
                      <a:pt x="212" y="50"/>
                    </a:cubicBezTo>
                    <a:cubicBezTo>
                      <a:pt x="214" y="50"/>
                      <a:pt x="215" y="49"/>
                      <a:pt x="215" y="47"/>
                    </a:cubicBezTo>
                    <a:cubicBezTo>
                      <a:pt x="216" y="46"/>
                      <a:pt x="215" y="44"/>
                      <a:pt x="214" y="43"/>
                    </a:cubicBezTo>
                    <a:cubicBezTo>
                      <a:pt x="146" y="1"/>
                      <a:pt x="146" y="1"/>
                      <a:pt x="146" y="1"/>
                    </a:cubicBezTo>
                    <a:cubicBezTo>
                      <a:pt x="145" y="0"/>
                      <a:pt x="142" y="0"/>
                      <a:pt x="141" y="2"/>
                    </a:cubicBezTo>
                    <a:cubicBezTo>
                      <a:pt x="140" y="4"/>
                      <a:pt x="141" y="6"/>
                      <a:pt x="143"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6" name="Freeform 91">
                <a:extLst>
                  <a:ext uri="{FF2B5EF4-FFF2-40B4-BE49-F238E27FC236}">
                    <a16:creationId xmlns:a16="http://schemas.microsoft.com/office/drawing/2014/main" id="{2BC9F524-2F9B-45CD-8750-9B335144F63B}"/>
                  </a:ext>
                </a:extLst>
              </p:cNvPr>
              <p:cNvSpPr>
                <a:spLocks/>
              </p:cNvSpPr>
              <p:nvPr/>
            </p:nvSpPr>
            <p:spPr bwMode="auto">
              <a:xfrm>
                <a:off x="7907338" y="6126163"/>
                <a:ext cx="352425" cy="363537"/>
              </a:xfrm>
              <a:custGeom>
                <a:avLst/>
                <a:gdLst>
                  <a:gd name="T0" fmla="*/ 110 w 111"/>
                  <a:gd name="T1" fmla="*/ 109 h 115"/>
                  <a:gd name="T2" fmla="*/ 7 w 111"/>
                  <a:gd name="T3" fmla="*/ 2 h 115"/>
                  <a:gd name="T4" fmla="*/ 2 w 111"/>
                  <a:gd name="T5" fmla="*/ 2 h 115"/>
                  <a:gd name="T6" fmla="*/ 2 w 111"/>
                  <a:gd name="T7" fmla="*/ 7 h 115"/>
                  <a:gd name="T8" fmla="*/ 105 w 111"/>
                  <a:gd name="T9" fmla="*/ 114 h 115"/>
                  <a:gd name="T10" fmla="*/ 110 w 111"/>
                  <a:gd name="T11" fmla="*/ 114 h 115"/>
                  <a:gd name="T12" fmla="*/ 110 w 111"/>
                  <a:gd name="T13" fmla="*/ 109 h 115"/>
                </a:gdLst>
                <a:ahLst/>
                <a:cxnLst>
                  <a:cxn ang="0">
                    <a:pos x="T0" y="T1"/>
                  </a:cxn>
                  <a:cxn ang="0">
                    <a:pos x="T2" y="T3"/>
                  </a:cxn>
                  <a:cxn ang="0">
                    <a:pos x="T4" y="T5"/>
                  </a:cxn>
                  <a:cxn ang="0">
                    <a:pos x="T6" y="T7"/>
                  </a:cxn>
                  <a:cxn ang="0">
                    <a:pos x="T8" y="T9"/>
                  </a:cxn>
                  <a:cxn ang="0">
                    <a:pos x="T10" y="T11"/>
                  </a:cxn>
                  <a:cxn ang="0">
                    <a:pos x="T12" y="T13"/>
                  </a:cxn>
                </a:cxnLst>
                <a:rect l="0" t="0" r="r" b="b"/>
                <a:pathLst>
                  <a:path w="111" h="115">
                    <a:moveTo>
                      <a:pt x="110" y="109"/>
                    </a:moveTo>
                    <a:cubicBezTo>
                      <a:pt x="7" y="2"/>
                      <a:pt x="7" y="2"/>
                      <a:pt x="7" y="2"/>
                    </a:cubicBezTo>
                    <a:cubicBezTo>
                      <a:pt x="5" y="0"/>
                      <a:pt x="3" y="0"/>
                      <a:pt x="2" y="2"/>
                    </a:cubicBezTo>
                    <a:cubicBezTo>
                      <a:pt x="0" y="3"/>
                      <a:pt x="0" y="6"/>
                      <a:pt x="2" y="7"/>
                    </a:cubicBezTo>
                    <a:cubicBezTo>
                      <a:pt x="105" y="114"/>
                      <a:pt x="105" y="114"/>
                      <a:pt x="105" y="114"/>
                    </a:cubicBezTo>
                    <a:cubicBezTo>
                      <a:pt x="106" y="115"/>
                      <a:pt x="109" y="115"/>
                      <a:pt x="110" y="114"/>
                    </a:cubicBezTo>
                    <a:cubicBezTo>
                      <a:pt x="111" y="112"/>
                      <a:pt x="111" y="110"/>
                      <a:pt x="110" y="10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7" name="Freeform 92">
                <a:extLst>
                  <a:ext uri="{FF2B5EF4-FFF2-40B4-BE49-F238E27FC236}">
                    <a16:creationId xmlns:a16="http://schemas.microsoft.com/office/drawing/2014/main" id="{C402678C-1397-4452-8FDD-7CFF2D738D91}"/>
                  </a:ext>
                </a:extLst>
              </p:cNvPr>
              <p:cNvSpPr>
                <a:spLocks/>
              </p:cNvSpPr>
              <p:nvPr/>
            </p:nvSpPr>
            <p:spPr bwMode="auto">
              <a:xfrm>
                <a:off x="7847013" y="6126163"/>
                <a:ext cx="355600" cy="363537"/>
              </a:xfrm>
              <a:custGeom>
                <a:avLst/>
                <a:gdLst>
                  <a:gd name="T0" fmla="*/ 7 w 112"/>
                  <a:gd name="T1" fmla="*/ 114 h 115"/>
                  <a:gd name="T2" fmla="*/ 110 w 112"/>
                  <a:gd name="T3" fmla="*/ 7 h 115"/>
                  <a:gd name="T4" fmla="*/ 110 w 112"/>
                  <a:gd name="T5" fmla="*/ 2 h 115"/>
                  <a:gd name="T6" fmla="*/ 105 w 112"/>
                  <a:gd name="T7" fmla="*/ 2 h 115"/>
                  <a:gd name="T8" fmla="*/ 2 w 112"/>
                  <a:gd name="T9" fmla="*/ 109 h 115"/>
                  <a:gd name="T10" fmla="*/ 2 w 112"/>
                  <a:gd name="T11" fmla="*/ 114 h 115"/>
                  <a:gd name="T12" fmla="*/ 7 w 112"/>
                  <a:gd name="T13" fmla="*/ 114 h 115"/>
                </a:gdLst>
                <a:ahLst/>
                <a:cxnLst>
                  <a:cxn ang="0">
                    <a:pos x="T0" y="T1"/>
                  </a:cxn>
                  <a:cxn ang="0">
                    <a:pos x="T2" y="T3"/>
                  </a:cxn>
                  <a:cxn ang="0">
                    <a:pos x="T4" y="T5"/>
                  </a:cxn>
                  <a:cxn ang="0">
                    <a:pos x="T6" y="T7"/>
                  </a:cxn>
                  <a:cxn ang="0">
                    <a:pos x="T8" y="T9"/>
                  </a:cxn>
                  <a:cxn ang="0">
                    <a:pos x="T10" y="T11"/>
                  </a:cxn>
                  <a:cxn ang="0">
                    <a:pos x="T12" y="T13"/>
                  </a:cxn>
                </a:cxnLst>
                <a:rect l="0" t="0" r="r" b="b"/>
                <a:pathLst>
                  <a:path w="112" h="115">
                    <a:moveTo>
                      <a:pt x="7" y="114"/>
                    </a:moveTo>
                    <a:cubicBezTo>
                      <a:pt x="110" y="7"/>
                      <a:pt x="110" y="7"/>
                      <a:pt x="110" y="7"/>
                    </a:cubicBezTo>
                    <a:cubicBezTo>
                      <a:pt x="112" y="6"/>
                      <a:pt x="112" y="3"/>
                      <a:pt x="110" y="2"/>
                    </a:cubicBezTo>
                    <a:cubicBezTo>
                      <a:pt x="109" y="0"/>
                      <a:pt x="107" y="0"/>
                      <a:pt x="105" y="2"/>
                    </a:cubicBezTo>
                    <a:cubicBezTo>
                      <a:pt x="2" y="109"/>
                      <a:pt x="2" y="109"/>
                      <a:pt x="2" y="109"/>
                    </a:cubicBezTo>
                    <a:cubicBezTo>
                      <a:pt x="0" y="110"/>
                      <a:pt x="1" y="112"/>
                      <a:pt x="2" y="114"/>
                    </a:cubicBezTo>
                    <a:cubicBezTo>
                      <a:pt x="3" y="115"/>
                      <a:pt x="6" y="115"/>
                      <a:pt x="7" y="114"/>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8" name="Freeform 93">
                <a:extLst>
                  <a:ext uri="{FF2B5EF4-FFF2-40B4-BE49-F238E27FC236}">
                    <a16:creationId xmlns:a16="http://schemas.microsoft.com/office/drawing/2014/main" id="{1CD91AB7-ECC0-4D6E-B427-17CBF03AFDDC}"/>
                  </a:ext>
                </a:extLst>
              </p:cNvPr>
              <p:cNvSpPr>
                <a:spLocks/>
              </p:cNvSpPr>
              <p:nvPr/>
            </p:nvSpPr>
            <p:spPr bwMode="auto">
              <a:xfrm>
                <a:off x="8040688" y="6464300"/>
                <a:ext cx="257175" cy="222250"/>
              </a:xfrm>
              <a:custGeom>
                <a:avLst/>
                <a:gdLst>
                  <a:gd name="T0" fmla="*/ 79 w 81"/>
                  <a:gd name="T1" fmla="*/ 63 h 70"/>
                  <a:gd name="T2" fmla="*/ 7 w 81"/>
                  <a:gd name="T3" fmla="*/ 1 h 70"/>
                  <a:gd name="T4" fmla="*/ 2 w 81"/>
                  <a:gd name="T5" fmla="*/ 2 h 70"/>
                  <a:gd name="T6" fmla="*/ 2 w 81"/>
                  <a:gd name="T7" fmla="*/ 7 h 70"/>
                  <a:gd name="T8" fmla="*/ 74 w 81"/>
                  <a:gd name="T9" fmla="*/ 68 h 70"/>
                  <a:gd name="T10" fmla="*/ 79 w 81"/>
                  <a:gd name="T11" fmla="*/ 68 h 70"/>
                  <a:gd name="T12" fmla="*/ 79 w 81"/>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79" y="63"/>
                    </a:moveTo>
                    <a:cubicBezTo>
                      <a:pt x="7" y="1"/>
                      <a:pt x="7" y="1"/>
                      <a:pt x="7" y="1"/>
                    </a:cubicBezTo>
                    <a:cubicBezTo>
                      <a:pt x="5" y="0"/>
                      <a:pt x="3" y="0"/>
                      <a:pt x="2" y="2"/>
                    </a:cubicBezTo>
                    <a:cubicBezTo>
                      <a:pt x="0" y="3"/>
                      <a:pt x="1" y="6"/>
                      <a:pt x="2" y="7"/>
                    </a:cubicBezTo>
                    <a:cubicBezTo>
                      <a:pt x="74" y="68"/>
                      <a:pt x="74" y="68"/>
                      <a:pt x="74" y="68"/>
                    </a:cubicBezTo>
                    <a:cubicBezTo>
                      <a:pt x="76" y="70"/>
                      <a:pt x="78" y="69"/>
                      <a:pt x="79" y="68"/>
                    </a:cubicBezTo>
                    <a:cubicBezTo>
                      <a:pt x="81" y="66"/>
                      <a:pt x="80" y="64"/>
                      <a:pt x="79" y="63"/>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9" name="Freeform 94">
                <a:extLst>
                  <a:ext uri="{FF2B5EF4-FFF2-40B4-BE49-F238E27FC236}">
                    <a16:creationId xmlns:a16="http://schemas.microsoft.com/office/drawing/2014/main" id="{69C273AF-FCA6-4837-9FC7-CF9D4AEA2C49}"/>
                  </a:ext>
                </a:extLst>
              </p:cNvPr>
              <p:cNvSpPr>
                <a:spLocks/>
              </p:cNvSpPr>
              <p:nvPr/>
            </p:nvSpPr>
            <p:spPr bwMode="auto">
              <a:xfrm>
                <a:off x="7812088" y="6464300"/>
                <a:ext cx="257175" cy="222250"/>
              </a:xfrm>
              <a:custGeom>
                <a:avLst/>
                <a:gdLst>
                  <a:gd name="T0" fmla="*/ 7 w 81"/>
                  <a:gd name="T1" fmla="*/ 68 h 70"/>
                  <a:gd name="T2" fmla="*/ 79 w 81"/>
                  <a:gd name="T3" fmla="*/ 7 h 70"/>
                  <a:gd name="T4" fmla="*/ 79 w 81"/>
                  <a:gd name="T5" fmla="*/ 2 h 70"/>
                  <a:gd name="T6" fmla="*/ 74 w 81"/>
                  <a:gd name="T7" fmla="*/ 1 h 70"/>
                  <a:gd name="T8" fmla="*/ 2 w 81"/>
                  <a:gd name="T9" fmla="*/ 63 h 70"/>
                  <a:gd name="T10" fmla="*/ 2 w 81"/>
                  <a:gd name="T11" fmla="*/ 68 h 70"/>
                  <a:gd name="T12" fmla="*/ 7 w 81"/>
                  <a:gd name="T13" fmla="*/ 68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7" y="68"/>
                    </a:moveTo>
                    <a:cubicBezTo>
                      <a:pt x="79" y="7"/>
                      <a:pt x="79" y="7"/>
                      <a:pt x="79" y="7"/>
                    </a:cubicBezTo>
                    <a:cubicBezTo>
                      <a:pt x="80" y="6"/>
                      <a:pt x="81" y="3"/>
                      <a:pt x="79" y="2"/>
                    </a:cubicBezTo>
                    <a:cubicBezTo>
                      <a:pt x="78" y="0"/>
                      <a:pt x="76" y="0"/>
                      <a:pt x="74" y="1"/>
                    </a:cubicBezTo>
                    <a:cubicBezTo>
                      <a:pt x="2" y="63"/>
                      <a:pt x="2" y="63"/>
                      <a:pt x="2" y="63"/>
                    </a:cubicBezTo>
                    <a:cubicBezTo>
                      <a:pt x="1" y="64"/>
                      <a:pt x="0" y="66"/>
                      <a:pt x="2" y="68"/>
                    </a:cubicBezTo>
                    <a:cubicBezTo>
                      <a:pt x="3" y="69"/>
                      <a:pt x="5" y="70"/>
                      <a:pt x="7" y="68"/>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0" name="Freeform 95">
                <a:extLst>
                  <a:ext uri="{FF2B5EF4-FFF2-40B4-BE49-F238E27FC236}">
                    <a16:creationId xmlns:a16="http://schemas.microsoft.com/office/drawing/2014/main" id="{1DB1D10F-B5CF-4FE0-95E6-FFF8D4EB22D0}"/>
                  </a:ext>
                </a:extLst>
              </p:cNvPr>
              <p:cNvSpPr>
                <a:spLocks/>
              </p:cNvSpPr>
              <p:nvPr/>
            </p:nvSpPr>
            <p:spPr bwMode="auto">
              <a:xfrm>
                <a:off x="7850188" y="6461125"/>
                <a:ext cx="409575" cy="25400"/>
              </a:xfrm>
              <a:custGeom>
                <a:avLst/>
                <a:gdLst>
                  <a:gd name="T0" fmla="*/ 125 w 129"/>
                  <a:gd name="T1" fmla="*/ 0 h 8"/>
                  <a:gd name="T2" fmla="*/ 4 w 129"/>
                  <a:gd name="T3" fmla="*/ 0 h 8"/>
                  <a:gd name="T4" fmla="*/ 0 w 129"/>
                  <a:gd name="T5" fmla="*/ 4 h 8"/>
                  <a:gd name="T6" fmla="*/ 4 w 129"/>
                  <a:gd name="T7" fmla="*/ 8 h 8"/>
                  <a:gd name="T8" fmla="*/ 125 w 129"/>
                  <a:gd name="T9" fmla="*/ 8 h 8"/>
                  <a:gd name="T10" fmla="*/ 129 w 129"/>
                  <a:gd name="T11" fmla="*/ 4 h 8"/>
                  <a:gd name="T12" fmla="*/ 125 w 1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9" h="8">
                    <a:moveTo>
                      <a:pt x="125" y="0"/>
                    </a:moveTo>
                    <a:cubicBezTo>
                      <a:pt x="4" y="0"/>
                      <a:pt x="4" y="0"/>
                      <a:pt x="4" y="0"/>
                    </a:cubicBezTo>
                    <a:cubicBezTo>
                      <a:pt x="2" y="0"/>
                      <a:pt x="0" y="2"/>
                      <a:pt x="0" y="4"/>
                    </a:cubicBezTo>
                    <a:cubicBezTo>
                      <a:pt x="0" y="6"/>
                      <a:pt x="2" y="8"/>
                      <a:pt x="4" y="8"/>
                    </a:cubicBezTo>
                    <a:cubicBezTo>
                      <a:pt x="125" y="8"/>
                      <a:pt x="125" y="8"/>
                      <a:pt x="125" y="8"/>
                    </a:cubicBezTo>
                    <a:cubicBezTo>
                      <a:pt x="127" y="8"/>
                      <a:pt x="129" y="6"/>
                      <a:pt x="129" y="4"/>
                    </a:cubicBezTo>
                    <a:cubicBezTo>
                      <a:pt x="129" y="2"/>
                      <a:pt x="127" y="0"/>
                      <a:pt x="125"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1" name="Freeform 96">
                <a:extLst>
                  <a:ext uri="{FF2B5EF4-FFF2-40B4-BE49-F238E27FC236}">
                    <a16:creationId xmlns:a16="http://schemas.microsoft.com/office/drawing/2014/main" id="{C824362B-107D-444E-A0C6-0A979B60B00E}"/>
                  </a:ext>
                </a:extLst>
              </p:cNvPr>
              <p:cNvSpPr>
                <a:spLocks/>
              </p:cNvSpPr>
              <p:nvPr/>
            </p:nvSpPr>
            <p:spPr bwMode="auto">
              <a:xfrm>
                <a:off x="8199438" y="6664325"/>
                <a:ext cx="168275" cy="25400"/>
              </a:xfrm>
              <a:custGeom>
                <a:avLst/>
                <a:gdLst>
                  <a:gd name="T0" fmla="*/ 50 w 53"/>
                  <a:gd name="T1" fmla="*/ 0 h 8"/>
                  <a:gd name="T2" fmla="*/ 3 w 53"/>
                  <a:gd name="T3" fmla="*/ 0 h 8"/>
                  <a:gd name="T4" fmla="*/ 0 w 53"/>
                  <a:gd name="T5" fmla="*/ 4 h 8"/>
                  <a:gd name="T6" fmla="*/ 3 w 53"/>
                  <a:gd name="T7" fmla="*/ 8 h 8"/>
                  <a:gd name="T8" fmla="*/ 50 w 53"/>
                  <a:gd name="T9" fmla="*/ 8 h 8"/>
                  <a:gd name="T10" fmla="*/ 53 w 53"/>
                  <a:gd name="T11" fmla="*/ 4 h 8"/>
                  <a:gd name="T12" fmla="*/ 50 w 5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3" h="8">
                    <a:moveTo>
                      <a:pt x="50" y="0"/>
                    </a:moveTo>
                    <a:cubicBezTo>
                      <a:pt x="3" y="0"/>
                      <a:pt x="3" y="0"/>
                      <a:pt x="3" y="0"/>
                    </a:cubicBezTo>
                    <a:cubicBezTo>
                      <a:pt x="1" y="0"/>
                      <a:pt x="0" y="2"/>
                      <a:pt x="0" y="4"/>
                    </a:cubicBezTo>
                    <a:cubicBezTo>
                      <a:pt x="0" y="6"/>
                      <a:pt x="1" y="8"/>
                      <a:pt x="3" y="8"/>
                    </a:cubicBezTo>
                    <a:cubicBezTo>
                      <a:pt x="50" y="8"/>
                      <a:pt x="50" y="8"/>
                      <a:pt x="50" y="8"/>
                    </a:cubicBezTo>
                    <a:cubicBezTo>
                      <a:pt x="52" y="8"/>
                      <a:pt x="53" y="6"/>
                      <a:pt x="53" y="4"/>
                    </a:cubicBezTo>
                    <a:cubicBezTo>
                      <a:pt x="53" y="2"/>
                      <a:pt x="52" y="0"/>
                      <a:pt x="50"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2" name="Freeform 97">
                <a:extLst>
                  <a:ext uri="{FF2B5EF4-FFF2-40B4-BE49-F238E27FC236}">
                    <a16:creationId xmlns:a16="http://schemas.microsoft.com/office/drawing/2014/main" id="{CCC050FF-90BB-4762-9CFE-A001D3DB2A4C}"/>
                  </a:ext>
                </a:extLst>
              </p:cNvPr>
              <p:cNvSpPr>
                <a:spLocks/>
              </p:cNvSpPr>
              <p:nvPr/>
            </p:nvSpPr>
            <p:spPr bwMode="auto">
              <a:xfrm>
                <a:off x="8313738" y="5913438"/>
                <a:ext cx="60325" cy="12700"/>
              </a:xfrm>
              <a:custGeom>
                <a:avLst/>
                <a:gdLst>
                  <a:gd name="T0" fmla="*/ 17 w 19"/>
                  <a:gd name="T1" fmla="*/ 0 h 4"/>
                  <a:gd name="T2" fmla="*/ 3 w 19"/>
                  <a:gd name="T3" fmla="*/ 0 h 4"/>
                  <a:gd name="T4" fmla="*/ 0 w 19"/>
                  <a:gd name="T5" fmla="*/ 2 h 4"/>
                  <a:gd name="T6" fmla="*/ 3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3" y="0"/>
                      <a:pt x="3" y="0"/>
                      <a:pt x="3" y="0"/>
                    </a:cubicBezTo>
                    <a:cubicBezTo>
                      <a:pt x="1" y="0"/>
                      <a:pt x="0" y="1"/>
                      <a:pt x="0" y="2"/>
                    </a:cubicBezTo>
                    <a:cubicBezTo>
                      <a:pt x="0" y="3"/>
                      <a:pt x="1" y="4"/>
                      <a:pt x="3"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3" name="Freeform 98">
                <a:extLst>
                  <a:ext uri="{FF2B5EF4-FFF2-40B4-BE49-F238E27FC236}">
                    <a16:creationId xmlns:a16="http://schemas.microsoft.com/office/drawing/2014/main" id="{0B9C1538-CA4C-4067-81B6-41E5E9BDBDDF}"/>
                  </a:ext>
                </a:extLst>
              </p:cNvPr>
              <p:cNvSpPr>
                <a:spLocks/>
              </p:cNvSpPr>
              <p:nvPr/>
            </p:nvSpPr>
            <p:spPr bwMode="auto">
              <a:xfrm>
                <a:off x="8313738" y="5938838"/>
                <a:ext cx="60325" cy="15875"/>
              </a:xfrm>
              <a:custGeom>
                <a:avLst/>
                <a:gdLst>
                  <a:gd name="T0" fmla="*/ 17 w 19"/>
                  <a:gd name="T1" fmla="*/ 0 h 5"/>
                  <a:gd name="T2" fmla="*/ 3 w 19"/>
                  <a:gd name="T3" fmla="*/ 0 h 5"/>
                  <a:gd name="T4" fmla="*/ 0 w 19"/>
                  <a:gd name="T5" fmla="*/ 2 h 5"/>
                  <a:gd name="T6" fmla="*/ 3 w 19"/>
                  <a:gd name="T7" fmla="*/ 5 h 5"/>
                  <a:gd name="T8" fmla="*/ 17 w 19"/>
                  <a:gd name="T9" fmla="*/ 5 h 5"/>
                  <a:gd name="T10" fmla="*/ 19 w 19"/>
                  <a:gd name="T11" fmla="*/ 2 h 5"/>
                  <a:gd name="T12" fmla="*/ 17 w 1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0"/>
                    </a:moveTo>
                    <a:cubicBezTo>
                      <a:pt x="3" y="0"/>
                      <a:pt x="3" y="0"/>
                      <a:pt x="3" y="0"/>
                    </a:cubicBezTo>
                    <a:cubicBezTo>
                      <a:pt x="1" y="0"/>
                      <a:pt x="0" y="1"/>
                      <a:pt x="0" y="2"/>
                    </a:cubicBezTo>
                    <a:cubicBezTo>
                      <a:pt x="0" y="4"/>
                      <a:pt x="1" y="5"/>
                      <a:pt x="3" y="5"/>
                    </a:cubicBezTo>
                    <a:cubicBezTo>
                      <a:pt x="17" y="5"/>
                      <a:pt x="17" y="5"/>
                      <a:pt x="17" y="5"/>
                    </a:cubicBezTo>
                    <a:cubicBezTo>
                      <a:pt x="18" y="5"/>
                      <a:pt x="19" y="4"/>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4" name="Freeform 99">
                <a:extLst>
                  <a:ext uri="{FF2B5EF4-FFF2-40B4-BE49-F238E27FC236}">
                    <a16:creationId xmlns:a16="http://schemas.microsoft.com/office/drawing/2014/main" id="{D5A47411-8958-44F0-99B1-CF67087554B3}"/>
                  </a:ext>
                </a:extLst>
              </p:cNvPr>
              <p:cNvSpPr>
                <a:spLocks/>
              </p:cNvSpPr>
              <p:nvPr/>
            </p:nvSpPr>
            <p:spPr bwMode="auto">
              <a:xfrm>
                <a:off x="8339138" y="5875338"/>
                <a:ext cx="12700" cy="92075"/>
              </a:xfrm>
              <a:custGeom>
                <a:avLst/>
                <a:gdLst>
                  <a:gd name="T0" fmla="*/ 4 w 4"/>
                  <a:gd name="T1" fmla="*/ 26 h 29"/>
                  <a:gd name="T2" fmla="*/ 4 w 4"/>
                  <a:gd name="T3" fmla="*/ 2 h 29"/>
                  <a:gd name="T4" fmla="*/ 2 w 4"/>
                  <a:gd name="T5" fmla="*/ 0 h 29"/>
                  <a:gd name="T6" fmla="*/ 0 w 4"/>
                  <a:gd name="T7" fmla="*/ 2 h 29"/>
                  <a:gd name="T8" fmla="*/ 0 w 4"/>
                  <a:gd name="T9" fmla="*/ 26 h 29"/>
                  <a:gd name="T10" fmla="*/ 2 w 4"/>
                  <a:gd name="T11" fmla="*/ 29 h 29"/>
                  <a:gd name="T12" fmla="*/ 4 w 4"/>
                  <a:gd name="T13" fmla="*/ 26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4" y="26"/>
                    </a:moveTo>
                    <a:cubicBezTo>
                      <a:pt x="4" y="2"/>
                      <a:pt x="4" y="2"/>
                      <a:pt x="4" y="2"/>
                    </a:cubicBezTo>
                    <a:cubicBezTo>
                      <a:pt x="4" y="1"/>
                      <a:pt x="3" y="0"/>
                      <a:pt x="2" y="0"/>
                    </a:cubicBezTo>
                    <a:cubicBezTo>
                      <a:pt x="1" y="0"/>
                      <a:pt x="0" y="1"/>
                      <a:pt x="0" y="2"/>
                    </a:cubicBezTo>
                    <a:cubicBezTo>
                      <a:pt x="0" y="26"/>
                      <a:pt x="0" y="26"/>
                      <a:pt x="0" y="26"/>
                    </a:cubicBezTo>
                    <a:cubicBezTo>
                      <a:pt x="0" y="28"/>
                      <a:pt x="1" y="29"/>
                      <a:pt x="2" y="29"/>
                    </a:cubicBezTo>
                    <a:cubicBezTo>
                      <a:pt x="3" y="29"/>
                      <a:pt x="4" y="28"/>
                      <a:pt x="4" y="26"/>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5" name="Freeform 100">
                <a:extLst>
                  <a:ext uri="{FF2B5EF4-FFF2-40B4-BE49-F238E27FC236}">
                    <a16:creationId xmlns:a16="http://schemas.microsoft.com/office/drawing/2014/main" id="{A3EFB189-035E-4A30-8256-72AD59650752}"/>
                  </a:ext>
                </a:extLst>
              </p:cNvPr>
              <p:cNvSpPr>
                <a:spLocks/>
              </p:cNvSpPr>
              <p:nvPr/>
            </p:nvSpPr>
            <p:spPr bwMode="auto">
              <a:xfrm>
                <a:off x="7694613" y="6176963"/>
                <a:ext cx="60325" cy="12700"/>
              </a:xfrm>
              <a:custGeom>
                <a:avLst/>
                <a:gdLst>
                  <a:gd name="T0" fmla="*/ 17 w 19"/>
                  <a:gd name="T1" fmla="*/ 0 h 4"/>
                  <a:gd name="T2" fmla="*/ 3 w 19"/>
                  <a:gd name="T3" fmla="*/ 0 h 4"/>
                  <a:gd name="T4" fmla="*/ 0 w 19"/>
                  <a:gd name="T5" fmla="*/ 2 h 4"/>
                  <a:gd name="T6" fmla="*/ 3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3" y="0"/>
                      <a:pt x="3" y="0"/>
                      <a:pt x="3" y="0"/>
                    </a:cubicBezTo>
                    <a:cubicBezTo>
                      <a:pt x="1" y="0"/>
                      <a:pt x="0" y="1"/>
                      <a:pt x="0" y="2"/>
                    </a:cubicBezTo>
                    <a:cubicBezTo>
                      <a:pt x="0" y="3"/>
                      <a:pt x="1" y="4"/>
                      <a:pt x="3"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6" name="Freeform 101">
                <a:extLst>
                  <a:ext uri="{FF2B5EF4-FFF2-40B4-BE49-F238E27FC236}">
                    <a16:creationId xmlns:a16="http://schemas.microsoft.com/office/drawing/2014/main" id="{E8562976-F4C8-4C5A-9B10-22C25499948B}"/>
                  </a:ext>
                </a:extLst>
              </p:cNvPr>
              <p:cNvSpPr>
                <a:spLocks/>
              </p:cNvSpPr>
              <p:nvPr/>
            </p:nvSpPr>
            <p:spPr bwMode="auto">
              <a:xfrm>
                <a:off x="7694613" y="6202363"/>
                <a:ext cx="60325" cy="12700"/>
              </a:xfrm>
              <a:custGeom>
                <a:avLst/>
                <a:gdLst>
                  <a:gd name="T0" fmla="*/ 17 w 19"/>
                  <a:gd name="T1" fmla="*/ 0 h 4"/>
                  <a:gd name="T2" fmla="*/ 3 w 19"/>
                  <a:gd name="T3" fmla="*/ 0 h 4"/>
                  <a:gd name="T4" fmla="*/ 0 w 19"/>
                  <a:gd name="T5" fmla="*/ 2 h 4"/>
                  <a:gd name="T6" fmla="*/ 3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3" y="0"/>
                      <a:pt x="3" y="0"/>
                      <a:pt x="3" y="0"/>
                    </a:cubicBezTo>
                    <a:cubicBezTo>
                      <a:pt x="1" y="0"/>
                      <a:pt x="0" y="1"/>
                      <a:pt x="0" y="2"/>
                    </a:cubicBezTo>
                    <a:cubicBezTo>
                      <a:pt x="0" y="3"/>
                      <a:pt x="1" y="4"/>
                      <a:pt x="3"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7" name="Freeform 102">
                <a:extLst>
                  <a:ext uri="{FF2B5EF4-FFF2-40B4-BE49-F238E27FC236}">
                    <a16:creationId xmlns:a16="http://schemas.microsoft.com/office/drawing/2014/main" id="{51D68D5F-E605-476D-85BE-0D96F2FA40AC}"/>
                  </a:ext>
                </a:extLst>
              </p:cNvPr>
              <p:cNvSpPr>
                <a:spLocks/>
              </p:cNvSpPr>
              <p:nvPr/>
            </p:nvSpPr>
            <p:spPr bwMode="auto">
              <a:xfrm>
                <a:off x="7720013" y="6135688"/>
                <a:ext cx="12700" cy="92075"/>
              </a:xfrm>
              <a:custGeom>
                <a:avLst/>
                <a:gdLst>
                  <a:gd name="T0" fmla="*/ 4 w 4"/>
                  <a:gd name="T1" fmla="*/ 27 h 29"/>
                  <a:gd name="T2" fmla="*/ 4 w 4"/>
                  <a:gd name="T3" fmla="*/ 3 h 29"/>
                  <a:gd name="T4" fmla="*/ 2 w 4"/>
                  <a:gd name="T5" fmla="*/ 0 h 29"/>
                  <a:gd name="T6" fmla="*/ 0 w 4"/>
                  <a:gd name="T7" fmla="*/ 3 h 29"/>
                  <a:gd name="T8" fmla="*/ 0 w 4"/>
                  <a:gd name="T9" fmla="*/ 27 h 29"/>
                  <a:gd name="T10" fmla="*/ 2 w 4"/>
                  <a:gd name="T11" fmla="*/ 29 h 29"/>
                  <a:gd name="T12" fmla="*/ 4 w 4"/>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4" y="27"/>
                    </a:moveTo>
                    <a:cubicBezTo>
                      <a:pt x="4" y="3"/>
                      <a:pt x="4" y="3"/>
                      <a:pt x="4" y="3"/>
                    </a:cubicBezTo>
                    <a:cubicBezTo>
                      <a:pt x="4" y="1"/>
                      <a:pt x="3" y="0"/>
                      <a:pt x="2" y="0"/>
                    </a:cubicBezTo>
                    <a:cubicBezTo>
                      <a:pt x="1" y="0"/>
                      <a:pt x="0" y="1"/>
                      <a:pt x="0" y="3"/>
                    </a:cubicBezTo>
                    <a:cubicBezTo>
                      <a:pt x="0" y="27"/>
                      <a:pt x="0" y="27"/>
                      <a:pt x="0" y="27"/>
                    </a:cubicBezTo>
                    <a:cubicBezTo>
                      <a:pt x="0" y="28"/>
                      <a:pt x="1" y="29"/>
                      <a:pt x="2" y="29"/>
                    </a:cubicBezTo>
                    <a:cubicBezTo>
                      <a:pt x="3" y="29"/>
                      <a:pt x="4" y="28"/>
                      <a:pt x="4" y="2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8" name="Freeform 103">
                <a:extLst>
                  <a:ext uri="{FF2B5EF4-FFF2-40B4-BE49-F238E27FC236}">
                    <a16:creationId xmlns:a16="http://schemas.microsoft.com/office/drawing/2014/main" id="{899C7ABA-152B-4DCA-9A1A-DF5FD6191229}"/>
                  </a:ext>
                </a:extLst>
              </p:cNvPr>
              <p:cNvSpPr>
                <a:spLocks/>
              </p:cNvSpPr>
              <p:nvPr/>
            </p:nvSpPr>
            <p:spPr bwMode="auto">
              <a:xfrm>
                <a:off x="7739063" y="5913438"/>
                <a:ext cx="57150" cy="12700"/>
              </a:xfrm>
              <a:custGeom>
                <a:avLst/>
                <a:gdLst>
                  <a:gd name="T0" fmla="*/ 16 w 18"/>
                  <a:gd name="T1" fmla="*/ 0 h 4"/>
                  <a:gd name="T2" fmla="*/ 2 w 18"/>
                  <a:gd name="T3" fmla="*/ 0 h 4"/>
                  <a:gd name="T4" fmla="*/ 0 w 18"/>
                  <a:gd name="T5" fmla="*/ 2 h 4"/>
                  <a:gd name="T6" fmla="*/ 2 w 18"/>
                  <a:gd name="T7" fmla="*/ 4 h 4"/>
                  <a:gd name="T8" fmla="*/ 16 w 18"/>
                  <a:gd name="T9" fmla="*/ 4 h 4"/>
                  <a:gd name="T10" fmla="*/ 18 w 18"/>
                  <a:gd name="T11" fmla="*/ 2 h 4"/>
                  <a:gd name="T12" fmla="*/ 16 w 1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6" y="0"/>
                    </a:moveTo>
                    <a:cubicBezTo>
                      <a:pt x="2" y="0"/>
                      <a:pt x="2" y="0"/>
                      <a:pt x="2" y="0"/>
                    </a:cubicBezTo>
                    <a:cubicBezTo>
                      <a:pt x="1" y="0"/>
                      <a:pt x="0" y="1"/>
                      <a:pt x="0" y="2"/>
                    </a:cubicBezTo>
                    <a:cubicBezTo>
                      <a:pt x="0" y="3"/>
                      <a:pt x="1" y="4"/>
                      <a:pt x="2" y="4"/>
                    </a:cubicBezTo>
                    <a:cubicBezTo>
                      <a:pt x="16" y="4"/>
                      <a:pt x="16" y="4"/>
                      <a:pt x="16" y="4"/>
                    </a:cubicBezTo>
                    <a:cubicBezTo>
                      <a:pt x="17" y="4"/>
                      <a:pt x="18" y="3"/>
                      <a:pt x="18" y="2"/>
                    </a:cubicBezTo>
                    <a:cubicBezTo>
                      <a:pt x="18" y="1"/>
                      <a:pt x="17" y="0"/>
                      <a:pt x="16"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9" name="Freeform 104">
                <a:extLst>
                  <a:ext uri="{FF2B5EF4-FFF2-40B4-BE49-F238E27FC236}">
                    <a16:creationId xmlns:a16="http://schemas.microsoft.com/office/drawing/2014/main" id="{730EB72F-1D0B-4F58-9892-6104B99DB2DE}"/>
                  </a:ext>
                </a:extLst>
              </p:cNvPr>
              <p:cNvSpPr>
                <a:spLocks/>
              </p:cNvSpPr>
              <p:nvPr/>
            </p:nvSpPr>
            <p:spPr bwMode="auto">
              <a:xfrm>
                <a:off x="7739063" y="5938838"/>
                <a:ext cx="57150" cy="15875"/>
              </a:xfrm>
              <a:custGeom>
                <a:avLst/>
                <a:gdLst>
                  <a:gd name="T0" fmla="*/ 16 w 18"/>
                  <a:gd name="T1" fmla="*/ 0 h 5"/>
                  <a:gd name="T2" fmla="*/ 2 w 18"/>
                  <a:gd name="T3" fmla="*/ 0 h 5"/>
                  <a:gd name="T4" fmla="*/ 0 w 18"/>
                  <a:gd name="T5" fmla="*/ 2 h 5"/>
                  <a:gd name="T6" fmla="*/ 2 w 18"/>
                  <a:gd name="T7" fmla="*/ 5 h 5"/>
                  <a:gd name="T8" fmla="*/ 16 w 18"/>
                  <a:gd name="T9" fmla="*/ 5 h 5"/>
                  <a:gd name="T10" fmla="*/ 18 w 18"/>
                  <a:gd name="T11" fmla="*/ 2 h 5"/>
                  <a:gd name="T12" fmla="*/ 16 w 1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6" y="0"/>
                    </a:moveTo>
                    <a:cubicBezTo>
                      <a:pt x="2" y="0"/>
                      <a:pt x="2" y="0"/>
                      <a:pt x="2" y="0"/>
                    </a:cubicBezTo>
                    <a:cubicBezTo>
                      <a:pt x="1" y="0"/>
                      <a:pt x="0" y="1"/>
                      <a:pt x="0" y="2"/>
                    </a:cubicBezTo>
                    <a:cubicBezTo>
                      <a:pt x="0" y="4"/>
                      <a:pt x="1" y="5"/>
                      <a:pt x="2" y="5"/>
                    </a:cubicBezTo>
                    <a:cubicBezTo>
                      <a:pt x="16" y="5"/>
                      <a:pt x="16" y="5"/>
                      <a:pt x="16" y="5"/>
                    </a:cubicBezTo>
                    <a:cubicBezTo>
                      <a:pt x="17" y="5"/>
                      <a:pt x="18" y="4"/>
                      <a:pt x="18" y="2"/>
                    </a:cubicBezTo>
                    <a:cubicBezTo>
                      <a:pt x="18" y="1"/>
                      <a:pt x="17" y="0"/>
                      <a:pt x="16"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0" name="Freeform 105">
                <a:extLst>
                  <a:ext uri="{FF2B5EF4-FFF2-40B4-BE49-F238E27FC236}">
                    <a16:creationId xmlns:a16="http://schemas.microsoft.com/office/drawing/2014/main" id="{7F496EA6-3C15-4693-8811-5DF48D32ABF4}"/>
                  </a:ext>
                </a:extLst>
              </p:cNvPr>
              <p:cNvSpPr>
                <a:spLocks/>
              </p:cNvSpPr>
              <p:nvPr/>
            </p:nvSpPr>
            <p:spPr bwMode="auto">
              <a:xfrm>
                <a:off x="7761288" y="5875338"/>
                <a:ext cx="12700" cy="92075"/>
              </a:xfrm>
              <a:custGeom>
                <a:avLst/>
                <a:gdLst>
                  <a:gd name="T0" fmla="*/ 4 w 4"/>
                  <a:gd name="T1" fmla="*/ 26 h 29"/>
                  <a:gd name="T2" fmla="*/ 4 w 4"/>
                  <a:gd name="T3" fmla="*/ 2 h 29"/>
                  <a:gd name="T4" fmla="*/ 2 w 4"/>
                  <a:gd name="T5" fmla="*/ 0 h 29"/>
                  <a:gd name="T6" fmla="*/ 0 w 4"/>
                  <a:gd name="T7" fmla="*/ 2 h 29"/>
                  <a:gd name="T8" fmla="*/ 0 w 4"/>
                  <a:gd name="T9" fmla="*/ 26 h 29"/>
                  <a:gd name="T10" fmla="*/ 2 w 4"/>
                  <a:gd name="T11" fmla="*/ 29 h 29"/>
                  <a:gd name="T12" fmla="*/ 4 w 4"/>
                  <a:gd name="T13" fmla="*/ 26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4" y="26"/>
                    </a:moveTo>
                    <a:cubicBezTo>
                      <a:pt x="4" y="2"/>
                      <a:pt x="4" y="2"/>
                      <a:pt x="4" y="2"/>
                    </a:cubicBezTo>
                    <a:cubicBezTo>
                      <a:pt x="4" y="1"/>
                      <a:pt x="3" y="0"/>
                      <a:pt x="2" y="0"/>
                    </a:cubicBezTo>
                    <a:cubicBezTo>
                      <a:pt x="1" y="0"/>
                      <a:pt x="0" y="1"/>
                      <a:pt x="0" y="2"/>
                    </a:cubicBezTo>
                    <a:cubicBezTo>
                      <a:pt x="0" y="26"/>
                      <a:pt x="0" y="26"/>
                      <a:pt x="0" y="26"/>
                    </a:cubicBezTo>
                    <a:cubicBezTo>
                      <a:pt x="0" y="28"/>
                      <a:pt x="1" y="29"/>
                      <a:pt x="2" y="29"/>
                    </a:cubicBezTo>
                    <a:cubicBezTo>
                      <a:pt x="3" y="29"/>
                      <a:pt x="4" y="28"/>
                      <a:pt x="4" y="26"/>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1" name="Freeform 106">
                <a:extLst>
                  <a:ext uri="{FF2B5EF4-FFF2-40B4-BE49-F238E27FC236}">
                    <a16:creationId xmlns:a16="http://schemas.microsoft.com/office/drawing/2014/main" id="{1D4666D5-39ED-480A-AA67-2C1DDB04B23D}"/>
                  </a:ext>
                </a:extLst>
              </p:cNvPr>
              <p:cNvSpPr>
                <a:spLocks/>
              </p:cNvSpPr>
              <p:nvPr/>
            </p:nvSpPr>
            <p:spPr bwMode="auto">
              <a:xfrm>
                <a:off x="8355013" y="6170613"/>
                <a:ext cx="60325" cy="15875"/>
              </a:xfrm>
              <a:custGeom>
                <a:avLst/>
                <a:gdLst>
                  <a:gd name="T0" fmla="*/ 17 w 19"/>
                  <a:gd name="T1" fmla="*/ 0 h 5"/>
                  <a:gd name="T2" fmla="*/ 3 w 19"/>
                  <a:gd name="T3" fmla="*/ 0 h 5"/>
                  <a:gd name="T4" fmla="*/ 0 w 19"/>
                  <a:gd name="T5" fmla="*/ 2 h 5"/>
                  <a:gd name="T6" fmla="*/ 3 w 19"/>
                  <a:gd name="T7" fmla="*/ 5 h 5"/>
                  <a:gd name="T8" fmla="*/ 17 w 19"/>
                  <a:gd name="T9" fmla="*/ 5 h 5"/>
                  <a:gd name="T10" fmla="*/ 19 w 19"/>
                  <a:gd name="T11" fmla="*/ 2 h 5"/>
                  <a:gd name="T12" fmla="*/ 17 w 1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0"/>
                    </a:moveTo>
                    <a:cubicBezTo>
                      <a:pt x="3" y="0"/>
                      <a:pt x="3" y="0"/>
                      <a:pt x="3" y="0"/>
                    </a:cubicBezTo>
                    <a:cubicBezTo>
                      <a:pt x="1" y="0"/>
                      <a:pt x="0" y="1"/>
                      <a:pt x="0" y="2"/>
                    </a:cubicBezTo>
                    <a:cubicBezTo>
                      <a:pt x="0" y="4"/>
                      <a:pt x="1" y="5"/>
                      <a:pt x="3" y="5"/>
                    </a:cubicBezTo>
                    <a:cubicBezTo>
                      <a:pt x="17" y="5"/>
                      <a:pt x="17" y="5"/>
                      <a:pt x="17" y="5"/>
                    </a:cubicBezTo>
                    <a:cubicBezTo>
                      <a:pt x="18" y="5"/>
                      <a:pt x="19" y="4"/>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2" name="Freeform 107">
                <a:extLst>
                  <a:ext uri="{FF2B5EF4-FFF2-40B4-BE49-F238E27FC236}">
                    <a16:creationId xmlns:a16="http://schemas.microsoft.com/office/drawing/2014/main" id="{EFF3827C-370A-4844-BFB5-103E140D4B09}"/>
                  </a:ext>
                </a:extLst>
              </p:cNvPr>
              <p:cNvSpPr>
                <a:spLocks/>
              </p:cNvSpPr>
              <p:nvPr/>
            </p:nvSpPr>
            <p:spPr bwMode="auto">
              <a:xfrm>
                <a:off x="8355013" y="6199188"/>
                <a:ext cx="60325" cy="12700"/>
              </a:xfrm>
              <a:custGeom>
                <a:avLst/>
                <a:gdLst>
                  <a:gd name="T0" fmla="*/ 17 w 19"/>
                  <a:gd name="T1" fmla="*/ 0 h 4"/>
                  <a:gd name="T2" fmla="*/ 3 w 19"/>
                  <a:gd name="T3" fmla="*/ 0 h 4"/>
                  <a:gd name="T4" fmla="*/ 0 w 19"/>
                  <a:gd name="T5" fmla="*/ 2 h 4"/>
                  <a:gd name="T6" fmla="*/ 3 w 19"/>
                  <a:gd name="T7" fmla="*/ 4 h 4"/>
                  <a:gd name="T8" fmla="*/ 17 w 19"/>
                  <a:gd name="T9" fmla="*/ 4 h 4"/>
                  <a:gd name="T10" fmla="*/ 19 w 19"/>
                  <a:gd name="T11" fmla="*/ 2 h 4"/>
                  <a:gd name="T12" fmla="*/ 17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7" y="0"/>
                    </a:moveTo>
                    <a:cubicBezTo>
                      <a:pt x="3" y="0"/>
                      <a:pt x="3" y="0"/>
                      <a:pt x="3" y="0"/>
                    </a:cubicBezTo>
                    <a:cubicBezTo>
                      <a:pt x="1" y="0"/>
                      <a:pt x="0" y="1"/>
                      <a:pt x="0" y="2"/>
                    </a:cubicBezTo>
                    <a:cubicBezTo>
                      <a:pt x="0" y="3"/>
                      <a:pt x="1" y="4"/>
                      <a:pt x="3" y="4"/>
                    </a:cubicBezTo>
                    <a:cubicBezTo>
                      <a:pt x="17" y="4"/>
                      <a:pt x="17" y="4"/>
                      <a:pt x="17" y="4"/>
                    </a:cubicBezTo>
                    <a:cubicBezTo>
                      <a:pt x="18" y="4"/>
                      <a:pt x="19" y="3"/>
                      <a:pt x="19" y="2"/>
                    </a:cubicBezTo>
                    <a:cubicBezTo>
                      <a:pt x="19" y="1"/>
                      <a:pt x="18" y="0"/>
                      <a:pt x="17"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3" name="Freeform 108">
                <a:extLst>
                  <a:ext uri="{FF2B5EF4-FFF2-40B4-BE49-F238E27FC236}">
                    <a16:creationId xmlns:a16="http://schemas.microsoft.com/office/drawing/2014/main" id="{F94787B2-A9F7-4890-BC8E-FD8719511D81}"/>
                  </a:ext>
                </a:extLst>
              </p:cNvPr>
              <p:cNvSpPr>
                <a:spLocks/>
              </p:cNvSpPr>
              <p:nvPr/>
            </p:nvSpPr>
            <p:spPr bwMode="auto">
              <a:xfrm>
                <a:off x="8380413" y="6132513"/>
                <a:ext cx="12700" cy="92075"/>
              </a:xfrm>
              <a:custGeom>
                <a:avLst/>
                <a:gdLst>
                  <a:gd name="T0" fmla="*/ 4 w 4"/>
                  <a:gd name="T1" fmla="*/ 27 h 29"/>
                  <a:gd name="T2" fmla="*/ 4 w 4"/>
                  <a:gd name="T3" fmla="*/ 2 h 29"/>
                  <a:gd name="T4" fmla="*/ 2 w 4"/>
                  <a:gd name="T5" fmla="*/ 0 h 29"/>
                  <a:gd name="T6" fmla="*/ 0 w 4"/>
                  <a:gd name="T7" fmla="*/ 2 h 29"/>
                  <a:gd name="T8" fmla="*/ 0 w 4"/>
                  <a:gd name="T9" fmla="*/ 27 h 29"/>
                  <a:gd name="T10" fmla="*/ 2 w 4"/>
                  <a:gd name="T11" fmla="*/ 29 h 29"/>
                  <a:gd name="T12" fmla="*/ 4 w 4"/>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4" y="27"/>
                    </a:moveTo>
                    <a:cubicBezTo>
                      <a:pt x="4" y="2"/>
                      <a:pt x="4" y="2"/>
                      <a:pt x="4" y="2"/>
                    </a:cubicBezTo>
                    <a:cubicBezTo>
                      <a:pt x="4" y="1"/>
                      <a:pt x="3" y="0"/>
                      <a:pt x="2" y="0"/>
                    </a:cubicBezTo>
                    <a:cubicBezTo>
                      <a:pt x="1" y="0"/>
                      <a:pt x="0" y="1"/>
                      <a:pt x="0" y="2"/>
                    </a:cubicBezTo>
                    <a:cubicBezTo>
                      <a:pt x="0" y="27"/>
                      <a:pt x="0" y="27"/>
                      <a:pt x="0" y="27"/>
                    </a:cubicBezTo>
                    <a:cubicBezTo>
                      <a:pt x="0" y="28"/>
                      <a:pt x="1" y="29"/>
                      <a:pt x="2" y="29"/>
                    </a:cubicBezTo>
                    <a:cubicBezTo>
                      <a:pt x="3" y="29"/>
                      <a:pt x="4" y="28"/>
                      <a:pt x="4" y="2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4" name="Freeform 109">
                <a:extLst>
                  <a:ext uri="{FF2B5EF4-FFF2-40B4-BE49-F238E27FC236}">
                    <a16:creationId xmlns:a16="http://schemas.microsoft.com/office/drawing/2014/main" id="{7F8F6E62-BA5E-44BD-9FCB-1F80A7F7FD7B}"/>
                  </a:ext>
                </a:extLst>
              </p:cNvPr>
              <p:cNvSpPr>
                <a:spLocks/>
              </p:cNvSpPr>
              <p:nvPr/>
            </p:nvSpPr>
            <p:spPr bwMode="auto">
              <a:xfrm>
                <a:off x="7742238" y="6664325"/>
                <a:ext cx="168275" cy="25400"/>
              </a:xfrm>
              <a:custGeom>
                <a:avLst/>
                <a:gdLst>
                  <a:gd name="T0" fmla="*/ 50 w 53"/>
                  <a:gd name="T1" fmla="*/ 0 h 8"/>
                  <a:gd name="T2" fmla="*/ 3 w 53"/>
                  <a:gd name="T3" fmla="*/ 0 h 8"/>
                  <a:gd name="T4" fmla="*/ 0 w 53"/>
                  <a:gd name="T5" fmla="*/ 4 h 8"/>
                  <a:gd name="T6" fmla="*/ 3 w 53"/>
                  <a:gd name="T7" fmla="*/ 8 h 8"/>
                  <a:gd name="T8" fmla="*/ 50 w 53"/>
                  <a:gd name="T9" fmla="*/ 8 h 8"/>
                  <a:gd name="T10" fmla="*/ 53 w 53"/>
                  <a:gd name="T11" fmla="*/ 4 h 8"/>
                  <a:gd name="T12" fmla="*/ 50 w 5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3" h="8">
                    <a:moveTo>
                      <a:pt x="50" y="0"/>
                    </a:moveTo>
                    <a:cubicBezTo>
                      <a:pt x="3" y="0"/>
                      <a:pt x="3" y="0"/>
                      <a:pt x="3" y="0"/>
                    </a:cubicBezTo>
                    <a:cubicBezTo>
                      <a:pt x="1" y="0"/>
                      <a:pt x="0" y="2"/>
                      <a:pt x="0" y="4"/>
                    </a:cubicBezTo>
                    <a:cubicBezTo>
                      <a:pt x="0" y="6"/>
                      <a:pt x="1" y="8"/>
                      <a:pt x="3" y="8"/>
                    </a:cubicBezTo>
                    <a:cubicBezTo>
                      <a:pt x="50" y="8"/>
                      <a:pt x="50" y="8"/>
                      <a:pt x="50" y="8"/>
                    </a:cubicBezTo>
                    <a:cubicBezTo>
                      <a:pt x="52" y="8"/>
                      <a:pt x="53" y="6"/>
                      <a:pt x="53" y="4"/>
                    </a:cubicBezTo>
                    <a:cubicBezTo>
                      <a:pt x="53" y="2"/>
                      <a:pt x="52" y="0"/>
                      <a:pt x="50" y="0"/>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46" name="Group 2545">
              <a:extLst>
                <a:ext uri="{FF2B5EF4-FFF2-40B4-BE49-F238E27FC236}">
                  <a16:creationId xmlns:a16="http://schemas.microsoft.com/office/drawing/2014/main" id="{A4F16431-3930-49C5-841E-BAB28FD8E501}"/>
                </a:ext>
              </a:extLst>
            </p:cNvPr>
            <p:cNvGrpSpPr/>
            <p:nvPr/>
          </p:nvGrpSpPr>
          <p:grpSpPr>
            <a:xfrm>
              <a:off x="9283700" y="4905375"/>
              <a:ext cx="1743075" cy="1577975"/>
              <a:chOff x="9283700" y="4905375"/>
              <a:chExt cx="1743075" cy="1577975"/>
            </a:xfrm>
          </p:grpSpPr>
          <p:sp>
            <p:nvSpPr>
              <p:cNvPr id="2445" name="Freeform 110">
                <a:extLst>
                  <a:ext uri="{FF2B5EF4-FFF2-40B4-BE49-F238E27FC236}">
                    <a16:creationId xmlns:a16="http://schemas.microsoft.com/office/drawing/2014/main" id="{9AE622E8-5EC6-489C-A7F4-536D5350DBF6}"/>
                  </a:ext>
                </a:extLst>
              </p:cNvPr>
              <p:cNvSpPr>
                <a:spLocks/>
              </p:cNvSpPr>
              <p:nvPr/>
            </p:nvSpPr>
            <p:spPr bwMode="auto">
              <a:xfrm>
                <a:off x="9794875" y="5567363"/>
                <a:ext cx="298450" cy="485775"/>
              </a:xfrm>
              <a:custGeom>
                <a:avLst/>
                <a:gdLst>
                  <a:gd name="T0" fmla="*/ 47 w 94"/>
                  <a:gd name="T1" fmla="*/ 0 h 153"/>
                  <a:gd name="T2" fmla="*/ 0 w 94"/>
                  <a:gd name="T3" fmla="*/ 47 h 153"/>
                  <a:gd name="T4" fmla="*/ 0 w 94"/>
                  <a:gd name="T5" fmla="*/ 106 h 153"/>
                  <a:gd name="T6" fmla="*/ 47 w 94"/>
                  <a:gd name="T7" fmla="*/ 153 h 153"/>
                  <a:gd name="T8" fmla="*/ 94 w 94"/>
                  <a:gd name="T9" fmla="*/ 106 h 153"/>
                  <a:gd name="T10" fmla="*/ 94 w 94"/>
                  <a:gd name="T11" fmla="*/ 47 h 153"/>
                  <a:gd name="T12" fmla="*/ 47 w 94"/>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94" h="153">
                    <a:moveTo>
                      <a:pt x="47" y="0"/>
                    </a:moveTo>
                    <a:cubicBezTo>
                      <a:pt x="21" y="0"/>
                      <a:pt x="0" y="21"/>
                      <a:pt x="0" y="47"/>
                    </a:cubicBezTo>
                    <a:cubicBezTo>
                      <a:pt x="0" y="106"/>
                      <a:pt x="0" y="106"/>
                      <a:pt x="0" y="106"/>
                    </a:cubicBezTo>
                    <a:cubicBezTo>
                      <a:pt x="0" y="132"/>
                      <a:pt x="21" y="153"/>
                      <a:pt x="47" y="153"/>
                    </a:cubicBezTo>
                    <a:cubicBezTo>
                      <a:pt x="73" y="153"/>
                      <a:pt x="94" y="132"/>
                      <a:pt x="94" y="106"/>
                    </a:cubicBezTo>
                    <a:cubicBezTo>
                      <a:pt x="94" y="47"/>
                      <a:pt x="94" y="47"/>
                      <a:pt x="94" y="47"/>
                    </a:cubicBezTo>
                    <a:cubicBezTo>
                      <a:pt x="94" y="21"/>
                      <a:pt x="73" y="0"/>
                      <a:pt x="4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6" name="Freeform 111">
                <a:extLst>
                  <a:ext uri="{FF2B5EF4-FFF2-40B4-BE49-F238E27FC236}">
                    <a16:creationId xmlns:a16="http://schemas.microsoft.com/office/drawing/2014/main" id="{988B09A0-6571-4CE4-A6A3-F69F7DB09024}"/>
                  </a:ext>
                </a:extLst>
              </p:cNvPr>
              <p:cNvSpPr>
                <a:spLocks/>
              </p:cNvSpPr>
              <p:nvPr/>
            </p:nvSpPr>
            <p:spPr bwMode="auto">
              <a:xfrm>
                <a:off x="9413875" y="5462588"/>
                <a:ext cx="301625" cy="485775"/>
              </a:xfrm>
              <a:custGeom>
                <a:avLst/>
                <a:gdLst>
                  <a:gd name="T0" fmla="*/ 48 w 95"/>
                  <a:gd name="T1" fmla="*/ 0 h 153"/>
                  <a:gd name="T2" fmla="*/ 0 w 95"/>
                  <a:gd name="T3" fmla="*/ 47 h 153"/>
                  <a:gd name="T4" fmla="*/ 0 w 95"/>
                  <a:gd name="T5" fmla="*/ 106 h 153"/>
                  <a:gd name="T6" fmla="*/ 48 w 95"/>
                  <a:gd name="T7" fmla="*/ 153 h 153"/>
                  <a:gd name="T8" fmla="*/ 95 w 95"/>
                  <a:gd name="T9" fmla="*/ 106 h 153"/>
                  <a:gd name="T10" fmla="*/ 95 w 95"/>
                  <a:gd name="T11" fmla="*/ 47 h 153"/>
                  <a:gd name="T12" fmla="*/ 48 w 95"/>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95" h="153">
                    <a:moveTo>
                      <a:pt x="48" y="0"/>
                    </a:moveTo>
                    <a:cubicBezTo>
                      <a:pt x="22" y="0"/>
                      <a:pt x="0" y="21"/>
                      <a:pt x="0" y="47"/>
                    </a:cubicBezTo>
                    <a:cubicBezTo>
                      <a:pt x="0" y="106"/>
                      <a:pt x="0" y="106"/>
                      <a:pt x="0" y="106"/>
                    </a:cubicBezTo>
                    <a:cubicBezTo>
                      <a:pt x="0" y="132"/>
                      <a:pt x="22" y="153"/>
                      <a:pt x="48" y="153"/>
                    </a:cubicBezTo>
                    <a:cubicBezTo>
                      <a:pt x="74" y="153"/>
                      <a:pt x="95" y="132"/>
                      <a:pt x="95" y="106"/>
                    </a:cubicBezTo>
                    <a:cubicBezTo>
                      <a:pt x="95" y="47"/>
                      <a:pt x="95" y="47"/>
                      <a:pt x="95" y="47"/>
                    </a:cubicBezTo>
                    <a:cubicBezTo>
                      <a:pt x="95" y="21"/>
                      <a:pt x="74" y="0"/>
                      <a:pt x="48"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7" name="Freeform 112">
                <a:extLst>
                  <a:ext uri="{FF2B5EF4-FFF2-40B4-BE49-F238E27FC236}">
                    <a16:creationId xmlns:a16="http://schemas.microsoft.com/office/drawing/2014/main" id="{235B6BFE-F4F2-4898-B2DC-A8441BBEF74A}"/>
                  </a:ext>
                </a:extLst>
              </p:cNvPr>
              <p:cNvSpPr>
                <a:spLocks/>
              </p:cNvSpPr>
              <p:nvPr/>
            </p:nvSpPr>
            <p:spPr bwMode="auto">
              <a:xfrm>
                <a:off x="10683875" y="4905375"/>
                <a:ext cx="276225" cy="947737"/>
              </a:xfrm>
              <a:custGeom>
                <a:avLst/>
                <a:gdLst>
                  <a:gd name="T0" fmla="*/ 158 w 174"/>
                  <a:gd name="T1" fmla="*/ 0 h 597"/>
                  <a:gd name="T2" fmla="*/ 16 w 174"/>
                  <a:gd name="T3" fmla="*/ 0 h 597"/>
                  <a:gd name="T4" fmla="*/ 0 w 174"/>
                  <a:gd name="T5" fmla="*/ 597 h 597"/>
                  <a:gd name="T6" fmla="*/ 174 w 174"/>
                  <a:gd name="T7" fmla="*/ 597 h 597"/>
                  <a:gd name="T8" fmla="*/ 158 w 174"/>
                  <a:gd name="T9" fmla="*/ 0 h 597"/>
                </a:gdLst>
                <a:ahLst/>
                <a:cxnLst>
                  <a:cxn ang="0">
                    <a:pos x="T0" y="T1"/>
                  </a:cxn>
                  <a:cxn ang="0">
                    <a:pos x="T2" y="T3"/>
                  </a:cxn>
                  <a:cxn ang="0">
                    <a:pos x="T4" y="T5"/>
                  </a:cxn>
                  <a:cxn ang="0">
                    <a:pos x="T6" y="T7"/>
                  </a:cxn>
                  <a:cxn ang="0">
                    <a:pos x="T8" y="T9"/>
                  </a:cxn>
                </a:cxnLst>
                <a:rect l="0" t="0" r="r" b="b"/>
                <a:pathLst>
                  <a:path w="174" h="597">
                    <a:moveTo>
                      <a:pt x="158" y="0"/>
                    </a:moveTo>
                    <a:lnTo>
                      <a:pt x="16" y="0"/>
                    </a:lnTo>
                    <a:lnTo>
                      <a:pt x="0" y="597"/>
                    </a:lnTo>
                    <a:lnTo>
                      <a:pt x="174" y="597"/>
                    </a:lnTo>
                    <a:lnTo>
                      <a:pt x="158"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8" name="Freeform 113">
                <a:extLst>
                  <a:ext uri="{FF2B5EF4-FFF2-40B4-BE49-F238E27FC236}">
                    <a16:creationId xmlns:a16="http://schemas.microsoft.com/office/drawing/2014/main" id="{035A6B16-F8EA-4D15-825D-4A812771F1D4}"/>
                  </a:ext>
                </a:extLst>
              </p:cNvPr>
              <p:cNvSpPr>
                <a:spLocks/>
              </p:cNvSpPr>
              <p:nvPr/>
            </p:nvSpPr>
            <p:spPr bwMode="auto">
              <a:xfrm>
                <a:off x="10683875" y="4905375"/>
                <a:ext cx="276225" cy="947737"/>
              </a:xfrm>
              <a:custGeom>
                <a:avLst/>
                <a:gdLst>
                  <a:gd name="T0" fmla="*/ 158 w 174"/>
                  <a:gd name="T1" fmla="*/ 0 h 597"/>
                  <a:gd name="T2" fmla="*/ 16 w 174"/>
                  <a:gd name="T3" fmla="*/ 0 h 597"/>
                  <a:gd name="T4" fmla="*/ 0 w 174"/>
                  <a:gd name="T5" fmla="*/ 597 h 597"/>
                  <a:gd name="T6" fmla="*/ 174 w 174"/>
                  <a:gd name="T7" fmla="*/ 597 h 597"/>
                  <a:gd name="T8" fmla="*/ 158 w 174"/>
                  <a:gd name="T9" fmla="*/ 0 h 597"/>
                </a:gdLst>
                <a:ahLst/>
                <a:cxnLst>
                  <a:cxn ang="0">
                    <a:pos x="T0" y="T1"/>
                  </a:cxn>
                  <a:cxn ang="0">
                    <a:pos x="T2" y="T3"/>
                  </a:cxn>
                  <a:cxn ang="0">
                    <a:pos x="T4" y="T5"/>
                  </a:cxn>
                  <a:cxn ang="0">
                    <a:pos x="T6" y="T7"/>
                  </a:cxn>
                  <a:cxn ang="0">
                    <a:pos x="T8" y="T9"/>
                  </a:cxn>
                </a:cxnLst>
                <a:rect l="0" t="0" r="r" b="b"/>
                <a:pathLst>
                  <a:path w="174" h="597">
                    <a:moveTo>
                      <a:pt x="158" y="0"/>
                    </a:moveTo>
                    <a:lnTo>
                      <a:pt x="16" y="0"/>
                    </a:lnTo>
                    <a:lnTo>
                      <a:pt x="0" y="597"/>
                    </a:lnTo>
                    <a:lnTo>
                      <a:pt x="174" y="597"/>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9" name="Freeform 114">
                <a:extLst>
                  <a:ext uri="{FF2B5EF4-FFF2-40B4-BE49-F238E27FC236}">
                    <a16:creationId xmlns:a16="http://schemas.microsoft.com/office/drawing/2014/main" id="{4A4AACCC-2954-4A98-A81E-0AFD5FBBB979}"/>
                  </a:ext>
                </a:extLst>
              </p:cNvPr>
              <p:cNvSpPr>
                <a:spLocks/>
              </p:cNvSpPr>
              <p:nvPr/>
            </p:nvSpPr>
            <p:spPr bwMode="auto">
              <a:xfrm>
                <a:off x="10823575" y="4905375"/>
                <a:ext cx="136525" cy="922337"/>
              </a:xfrm>
              <a:custGeom>
                <a:avLst/>
                <a:gdLst>
                  <a:gd name="T0" fmla="*/ 70 w 86"/>
                  <a:gd name="T1" fmla="*/ 0 h 581"/>
                  <a:gd name="T2" fmla="*/ 0 w 86"/>
                  <a:gd name="T3" fmla="*/ 0 h 581"/>
                  <a:gd name="T4" fmla="*/ 0 w 86"/>
                  <a:gd name="T5" fmla="*/ 581 h 581"/>
                  <a:gd name="T6" fmla="*/ 86 w 86"/>
                  <a:gd name="T7" fmla="*/ 581 h 581"/>
                  <a:gd name="T8" fmla="*/ 70 w 86"/>
                  <a:gd name="T9" fmla="*/ 0 h 581"/>
                </a:gdLst>
                <a:ahLst/>
                <a:cxnLst>
                  <a:cxn ang="0">
                    <a:pos x="T0" y="T1"/>
                  </a:cxn>
                  <a:cxn ang="0">
                    <a:pos x="T2" y="T3"/>
                  </a:cxn>
                  <a:cxn ang="0">
                    <a:pos x="T4" y="T5"/>
                  </a:cxn>
                  <a:cxn ang="0">
                    <a:pos x="T6" y="T7"/>
                  </a:cxn>
                  <a:cxn ang="0">
                    <a:pos x="T8" y="T9"/>
                  </a:cxn>
                </a:cxnLst>
                <a:rect l="0" t="0" r="r" b="b"/>
                <a:pathLst>
                  <a:path w="86" h="581">
                    <a:moveTo>
                      <a:pt x="70" y="0"/>
                    </a:moveTo>
                    <a:lnTo>
                      <a:pt x="0" y="0"/>
                    </a:lnTo>
                    <a:lnTo>
                      <a:pt x="0" y="581"/>
                    </a:lnTo>
                    <a:lnTo>
                      <a:pt x="86" y="581"/>
                    </a:lnTo>
                    <a:lnTo>
                      <a:pt x="70"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0" name="Freeform 115">
                <a:extLst>
                  <a:ext uri="{FF2B5EF4-FFF2-40B4-BE49-F238E27FC236}">
                    <a16:creationId xmlns:a16="http://schemas.microsoft.com/office/drawing/2014/main" id="{AEC79AD1-BCE6-461D-B7A9-CF8E16DEDF53}"/>
                  </a:ext>
                </a:extLst>
              </p:cNvPr>
              <p:cNvSpPr>
                <a:spLocks/>
              </p:cNvSpPr>
              <p:nvPr/>
            </p:nvSpPr>
            <p:spPr bwMode="auto">
              <a:xfrm>
                <a:off x="10823575" y="4905375"/>
                <a:ext cx="136525" cy="922337"/>
              </a:xfrm>
              <a:custGeom>
                <a:avLst/>
                <a:gdLst>
                  <a:gd name="T0" fmla="*/ 70 w 86"/>
                  <a:gd name="T1" fmla="*/ 0 h 581"/>
                  <a:gd name="T2" fmla="*/ 0 w 86"/>
                  <a:gd name="T3" fmla="*/ 0 h 581"/>
                  <a:gd name="T4" fmla="*/ 0 w 86"/>
                  <a:gd name="T5" fmla="*/ 581 h 581"/>
                  <a:gd name="T6" fmla="*/ 86 w 86"/>
                  <a:gd name="T7" fmla="*/ 581 h 581"/>
                  <a:gd name="T8" fmla="*/ 70 w 86"/>
                  <a:gd name="T9" fmla="*/ 0 h 581"/>
                </a:gdLst>
                <a:ahLst/>
                <a:cxnLst>
                  <a:cxn ang="0">
                    <a:pos x="T0" y="T1"/>
                  </a:cxn>
                  <a:cxn ang="0">
                    <a:pos x="T2" y="T3"/>
                  </a:cxn>
                  <a:cxn ang="0">
                    <a:pos x="T4" y="T5"/>
                  </a:cxn>
                  <a:cxn ang="0">
                    <a:pos x="T6" y="T7"/>
                  </a:cxn>
                  <a:cxn ang="0">
                    <a:pos x="T8" y="T9"/>
                  </a:cxn>
                </a:cxnLst>
                <a:rect l="0" t="0" r="r" b="b"/>
                <a:pathLst>
                  <a:path w="86" h="581">
                    <a:moveTo>
                      <a:pt x="70" y="0"/>
                    </a:moveTo>
                    <a:lnTo>
                      <a:pt x="0" y="0"/>
                    </a:lnTo>
                    <a:lnTo>
                      <a:pt x="0" y="581"/>
                    </a:lnTo>
                    <a:lnTo>
                      <a:pt x="86" y="581"/>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1" name="Rectangle 116">
                <a:extLst>
                  <a:ext uri="{FF2B5EF4-FFF2-40B4-BE49-F238E27FC236}">
                    <a16:creationId xmlns:a16="http://schemas.microsoft.com/office/drawing/2014/main" id="{A3FD3C1D-86C1-4B24-9326-E702703C87CF}"/>
                  </a:ext>
                </a:extLst>
              </p:cNvPr>
              <p:cNvSpPr>
                <a:spLocks noChangeArrowheads="1"/>
              </p:cNvSpPr>
              <p:nvPr/>
            </p:nvSpPr>
            <p:spPr bwMode="auto">
              <a:xfrm>
                <a:off x="9283700" y="5827713"/>
                <a:ext cx="1743075" cy="65563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2" name="Rectangle 117">
                <a:extLst>
                  <a:ext uri="{FF2B5EF4-FFF2-40B4-BE49-F238E27FC236}">
                    <a16:creationId xmlns:a16="http://schemas.microsoft.com/office/drawing/2014/main" id="{AF732869-FB01-4DFA-A65C-059DFBE3D04E}"/>
                  </a:ext>
                </a:extLst>
              </p:cNvPr>
              <p:cNvSpPr>
                <a:spLocks noChangeArrowheads="1"/>
              </p:cNvSpPr>
              <p:nvPr/>
            </p:nvSpPr>
            <p:spPr bwMode="auto">
              <a:xfrm>
                <a:off x="9283700" y="5827713"/>
                <a:ext cx="17430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3" name="Rectangle 118">
                <a:extLst>
                  <a:ext uri="{FF2B5EF4-FFF2-40B4-BE49-F238E27FC236}">
                    <a16:creationId xmlns:a16="http://schemas.microsoft.com/office/drawing/2014/main" id="{BE740538-3AF4-40E9-AE57-534F63D41BC8}"/>
                  </a:ext>
                </a:extLst>
              </p:cNvPr>
              <p:cNvSpPr>
                <a:spLocks noChangeArrowheads="1"/>
              </p:cNvSpPr>
              <p:nvPr/>
            </p:nvSpPr>
            <p:spPr bwMode="auto">
              <a:xfrm>
                <a:off x="9455150" y="6211888"/>
                <a:ext cx="187325" cy="271462"/>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4" name="Rectangle 119">
                <a:extLst>
                  <a:ext uri="{FF2B5EF4-FFF2-40B4-BE49-F238E27FC236}">
                    <a16:creationId xmlns:a16="http://schemas.microsoft.com/office/drawing/2014/main" id="{0863DE1E-8F58-477A-BFB1-ABEE899A076A}"/>
                  </a:ext>
                </a:extLst>
              </p:cNvPr>
              <p:cNvSpPr>
                <a:spLocks noChangeArrowheads="1"/>
              </p:cNvSpPr>
              <p:nvPr/>
            </p:nvSpPr>
            <p:spPr bwMode="auto">
              <a:xfrm>
                <a:off x="9455150" y="6211888"/>
                <a:ext cx="1873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5" name="Freeform 120">
                <a:extLst>
                  <a:ext uri="{FF2B5EF4-FFF2-40B4-BE49-F238E27FC236}">
                    <a16:creationId xmlns:a16="http://schemas.microsoft.com/office/drawing/2014/main" id="{D99B722B-53B7-4EC8-A6AD-776BBEE95A50}"/>
                  </a:ext>
                </a:extLst>
              </p:cNvPr>
              <p:cNvSpPr>
                <a:spLocks/>
              </p:cNvSpPr>
              <p:nvPr/>
            </p:nvSpPr>
            <p:spPr bwMode="auto">
              <a:xfrm>
                <a:off x="9455150" y="6211888"/>
                <a:ext cx="187325" cy="271462"/>
              </a:xfrm>
              <a:custGeom>
                <a:avLst/>
                <a:gdLst>
                  <a:gd name="T0" fmla="*/ 118 w 118"/>
                  <a:gd name="T1" fmla="*/ 0 h 171"/>
                  <a:gd name="T2" fmla="*/ 0 w 118"/>
                  <a:gd name="T3" fmla="*/ 0 h 171"/>
                  <a:gd name="T4" fmla="*/ 0 w 118"/>
                  <a:gd name="T5" fmla="*/ 171 h 171"/>
                  <a:gd name="T6" fmla="*/ 118 w 118"/>
                  <a:gd name="T7" fmla="*/ 0 h 171"/>
                </a:gdLst>
                <a:ahLst/>
                <a:cxnLst>
                  <a:cxn ang="0">
                    <a:pos x="T0" y="T1"/>
                  </a:cxn>
                  <a:cxn ang="0">
                    <a:pos x="T2" y="T3"/>
                  </a:cxn>
                  <a:cxn ang="0">
                    <a:pos x="T4" y="T5"/>
                  </a:cxn>
                  <a:cxn ang="0">
                    <a:pos x="T6" y="T7"/>
                  </a:cxn>
                </a:cxnLst>
                <a:rect l="0" t="0" r="r" b="b"/>
                <a:pathLst>
                  <a:path w="118" h="171">
                    <a:moveTo>
                      <a:pt x="118" y="0"/>
                    </a:moveTo>
                    <a:lnTo>
                      <a:pt x="0" y="0"/>
                    </a:lnTo>
                    <a:lnTo>
                      <a:pt x="0" y="171"/>
                    </a:lnTo>
                    <a:lnTo>
                      <a:pt x="118" y="0"/>
                    </a:lnTo>
                    <a:close/>
                  </a:path>
                </a:pathLst>
              </a:custGeom>
              <a:solidFill>
                <a:srgbClr val="53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6" name="Freeform 121">
                <a:extLst>
                  <a:ext uri="{FF2B5EF4-FFF2-40B4-BE49-F238E27FC236}">
                    <a16:creationId xmlns:a16="http://schemas.microsoft.com/office/drawing/2014/main" id="{C31BBF8D-CDFC-489C-8531-42CF4352F7A1}"/>
                  </a:ext>
                </a:extLst>
              </p:cNvPr>
              <p:cNvSpPr>
                <a:spLocks/>
              </p:cNvSpPr>
              <p:nvPr/>
            </p:nvSpPr>
            <p:spPr bwMode="auto">
              <a:xfrm>
                <a:off x="9455150" y="6211888"/>
                <a:ext cx="187325" cy="271462"/>
              </a:xfrm>
              <a:custGeom>
                <a:avLst/>
                <a:gdLst>
                  <a:gd name="T0" fmla="*/ 118 w 118"/>
                  <a:gd name="T1" fmla="*/ 0 h 171"/>
                  <a:gd name="T2" fmla="*/ 0 w 118"/>
                  <a:gd name="T3" fmla="*/ 0 h 171"/>
                  <a:gd name="T4" fmla="*/ 0 w 118"/>
                  <a:gd name="T5" fmla="*/ 171 h 171"/>
                  <a:gd name="T6" fmla="*/ 118 w 118"/>
                  <a:gd name="T7" fmla="*/ 0 h 171"/>
                </a:gdLst>
                <a:ahLst/>
                <a:cxnLst>
                  <a:cxn ang="0">
                    <a:pos x="T0" y="T1"/>
                  </a:cxn>
                  <a:cxn ang="0">
                    <a:pos x="T2" y="T3"/>
                  </a:cxn>
                  <a:cxn ang="0">
                    <a:pos x="T4" y="T5"/>
                  </a:cxn>
                  <a:cxn ang="0">
                    <a:pos x="T6" y="T7"/>
                  </a:cxn>
                </a:cxnLst>
                <a:rect l="0" t="0" r="r" b="b"/>
                <a:pathLst>
                  <a:path w="118" h="171">
                    <a:moveTo>
                      <a:pt x="118" y="0"/>
                    </a:moveTo>
                    <a:lnTo>
                      <a:pt x="0" y="0"/>
                    </a:lnTo>
                    <a:lnTo>
                      <a:pt x="0" y="171"/>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7" name="Freeform 122">
                <a:extLst>
                  <a:ext uri="{FF2B5EF4-FFF2-40B4-BE49-F238E27FC236}">
                    <a16:creationId xmlns:a16="http://schemas.microsoft.com/office/drawing/2014/main" id="{97D00B79-64F5-471F-AE54-BDD11CA8D7F4}"/>
                  </a:ext>
                </a:extLst>
              </p:cNvPr>
              <p:cNvSpPr>
                <a:spLocks noEditPoints="1"/>
              </p:cNvSpPr>
              <p:nvPr/>
            </p:nvSpPr>
            <p:spPr bwMode="auto">
              <a:xfrm>
                <a:off x="9455150" y="6211888"/>
                <a:ext cx="187325" cy="271462"/>
              </a:xfrm>
              <a:custGeom>
                <a:avLst/>
                <a:gdLst>
                  <a:gd name="T0" fmla="*/ 106 w 118"/>
                  <a:gd name="T1" fmla="*/ 10 h 171"/>
                  <a:gd name="T2" fmla="*/ 106 w 118"/>
                  <a:gd name="T3" fmla="*/ 161 h 171"/>
                  <a:gd name="T4" fmla="*/ 12 w 118"/>
                  <a:gd name="T5" fmla="*/ 161 h 171"/>
                  <a:gd name="T6" fmla="*/ 12 w 118"/>
                  <a:gd name="T7" fmla="*/ 10 h 171"/>
                  <a:gd name="T8" fmla="*/ 106 w 118"/>
                  <a:gd name="T9" fmla="*/ 10 h 171"/>
                  <a:gd name="T10" fmla="*/ 118 w 118"/>
                  <a:gd name="T11" fmla="*/ 0 h 171"/>
                  <a:gd name="T12" fmla="*/ 0 w 118"/>
                  <a:gd name="T13" fmla="*/ 0 h 171"/>
                  <a:gd name="T14" fmla="*/ 0 w 118"/>
                  <a:gd name="T15" fmla="*/ 171 h 171"/>
                  <a:gd name="T16" fmla="*/ 118 w 118"/>
                  <a:gd name="T17" fmla="*/ 171 h 171"/>
                  <a:gd name="T18" fmla="*/ 118 w 118"/>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71">
                    <a:moveTo>
                      <a:pt x="106" y="10"/>
                    </a:moveTo>
                    <a:lnTo>
                      <a:pt x="106" y="161"/>
                    </a:lnTo>
                    <a:lnTo>
                      <a:pt x="12" y="161"/>
                    </a:lnTo>
                    <a:lnTo>
                      <a:pt x="12" y="10"/>
                    </a:lnTo>
                    <a:lnTo>
                      <a:pt x="106" y="10"/>
                    </a:lnTo>
                    <a:close/>
                    <a:moveTo>
                      <a:pt x="118" y="0"/>
                    </a:moveTo>
                    <a:lnTo>
                      <a:pt x="0" y="0"/>
                    </a:lnTo>
                    <a:lnTo>
                      <a:pt x="0" y="171"/>
                    </a:lnTo>
                    <a:lnTo>
                      <a:pt x="118" y="171"/>
                    </a:lnTo>
                    <a:lnTo>
                      <a:pt x="11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8" name="Freeform 123">
                <a:extLst>
                  <a:ext uri="{FF2B5EF4-FFF2-40B4-BE49-F238E27FC236}">
                    <a16:creationId xmlns:a16="http://schemas.microsoft.com/office/drawing/2014/main" id="{9CFBA389-E947-402B-A96B-2B1C8199A314}"/>
                  </a:ext>
                </a:extLst>
              </p:cNvPr>
              <p:cNvSpPr>
                <a:spLocks noEditPoints="1"/>
              </p:cNvSpPr>
              <p:nvPr/>
            </p:nvSpPr>
            <p:spPr bwMode="auto">
              <a:xfrm>
                <a:off x="9455150" y="6211888"/>
                <a:ext cx="187325" cy="271462"/>
              </a:xfrm>
              <a:custGeom>
                <a:avLst/>
                <a:gdLst>
                  <a:gd name="T0" fmla="*/ 106 w 118"/>
                  <a:gd name="T1" fmla="*/ 10 h 171"/>
                  <a:gd name="T2" fmla="*/ 106 w 118"/>
                  <a:gd name="T3" fmla="*/ 161 h 171"/>
                  <a:gd name="T4" fmla="*/ 12 w 118"/>
                  <a:gd name="T5" fmla="*/ 161 h 171"/>
                  <a:gd name="T6" fmla="*/ 12 w 118"/>
                  <a:gd name="T7" fmla="*/ 10 h 171"/>
                  <a:gd name="T8" fmla="*/ 106 w 118"/>
                  <a:gd name="T9" fmla="*/ 10 h 171"/>
                  <a:gd name="T10" fmla="*/ 118 w 118"/>
                  <a:gd name="T11" fmla="*/ 0 h 171"/>
                  <a:gd name="T12" fmla="*/ 0 w 118"/>
                  <a:gd name="T13" fmla="*/ 0 h 171"/>
                  <a:gd name="T14" fmla="*/ 0 w 118"/>
                  <a:gd name="T15" fmla="*/ 171 h 171"/>
                  <a:gd name="T16" fmla="*/ 118 w 118"/>
                  <a:gd name="T17" fmla="*/ 171 h 171"/>
                  <a:gd name="T18" fmla="*/ 118 w 118"/>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71">
                    <a:moveTo>
                      <a:pt x="106" y="10"/>
                    </a:moveTo>
                    <a:lnTo>
                      <a:pt x="106" y="161"/>
                    </a:lnTo>
                    <a:lnTo>
                      <a:pt x="12" y="161"/>
                    </a:lnTo>
                    <a:lnTo>
                      <a:pt x="12" y="10"/>
                    </a:lnTo>
                    <a:lnTo>
                      <a:pt x="106" y="10"/>
                    </a:lnTo>
                    <a:moveTo>
                      <a:pt x="118" y="0"/>
                    </a:moveTo>
                    <a:lnTo>
                      <a:pt x="0" y="0"/>
                    </a:lnTo>
                    <a:lnTo>
                      <a:pt x="0" y="171"/>
                    </a:lnTo>
                    <a:lnTo>
                      <a:pt x="118" y="171"/>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9" name="Rectangle 124">
                <a:extLst>
                  <a:ext uri="{FF2B5EF4-FFF2-40B4-BE49-F238E27FC236}">
                    <a16:creationId xmlns:a16="http://schemas.microsoft.com/office/drawing/2014/main" id="{0B8173F9-876F-486A-90F5-2444DC1AD4D4}"/>
                  </a:ext>
                </a:extLst>
              </p:cNvPr>
              <p:cNvSpPr>
                <a:spLocks noChangeArrowheads="1"/>
              </p:cNvSpPr>
              <p:nvPr/>
            </p:nvSpPr>
            <p:spPr bwMode="auto">
              <a:xfrm>
                <a:off x="9467850" y="6340475"/>
                <a:ext cx="165100"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0" name="Freeform 125">
                <a:extLst>
                  <a:ext uri="{FF2B5EF4-FFF2-40B4-BE49-F238E27FC236}">
                    <a16:creationId xmlns:a16="http://schemas.microsoft.com/office/drawing/2014/main" id="{6CB7BB19-FBDA-41F7-9D90-E60EC1003C71}"/>
                  </a:ext>
                </a:extLst>
              </p:cNvPr>
              <p:cNvSpPr>
                <a:spLocks/>
              </p:cNvSpPr>
              <p:nvPr/>
            </p:nvSpPr>
            <p:spPr bwMode="auto">
              <a:xfrm>
                <a:off x="9467850" y="6340475"/>
                <a:ext cx="165100" cy="9525"/>
              </a:xfrm>
              <a:custGeom>
                <a:avLst/>
                <a:gdLst>
                  <a:gd name="T0" fmla="*/ 0 w 104"/>
                  <a:gd name="T1" fmla="*/ 6 h 6"/>
                  <a:gd name="T2" fmla="*/ 104 w 104"/>
                  <a:gd name="T3" fmla="*/ 6 h 6"/>
                  <a:gd name="T4" fmla="*/ 104 w 104"/>
                  <a:gd name="T5" fmla="*/ 0 h 6"/>
                  <a:gd name="T6" fmla="*/ 0 w 104"/>
                  <a:gd name="T7" fmla="*/ 0 h 6"/>
                </a:gdLst>
                <a:ahLst/>
                <a:cxnLst>
                  <a:cxn ang="0">
                    <a:pos x="T0" y="T1"/>
                  </a:cxn>
                  <a:cxn ang="0">
                    <a:pos x="T2" y="T3"/>
                  </a:cxn>
                  <a:cxn ang="0">
                    <a:pos x="T4" y="T5"/>
                  </a:cxn>
                  <a:cxn ang="0">
                    <a:pos x="T6" y="T7"/>
                  </a:cxn>
                </a:cxnLst>
                <a:rect l="0" t="0" r="r" b="b"/>
                <a:pathLst>
                  <a:path w="104" h="6">
                    <a:moveTo>
                      <a:pt x="0" y="6"/>
                    </a:moveTo>
                    <a:lnTo>
                      <a:pt x="104" y="6"/>
                    </a:lnTo>
                    <a:lnTo>
                      <a:pt x="10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1" name="Rectangle 126">
                <a:extLst>
                  <a:ext uri="{FF2B5EF4-FFF2-40B4-BE49-F238E27FC236}">
                    <a16:creationId xmlns:a16="http://schemas.microsoft.com/office/drawing/2014/main" id="{5CDE9CD8-8172-4CBF-B3FA-88C84E2396C0}"/>
                  </a:ext>
                </a:extLst>
              </p:cNvPr>
              <p:cNvSpPr>
                <a:spLocks noChangeArrowheads="1"/>
              </p:cNvSpPr>
              <p:nvPr/>
            </p:nvSpPr>
            <p:spPr bwMode="auto">
              <a:xfrm>
                <a:off x="9655175" y="6211888"/>
                <a:ext cx="187325" cy="271462"/>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2" name="Rectangle 127">
                <a:extLst>
                  <a:ext uri="{FF2B5EF4-FFF2-40B4-BE49-F238E27FC236}">
                    <a16:creationId xmlns:a16="http://schemas.microsoft.com/office/drawing/2014/main" id="{B5711459-F747-4FD2-9759-E227A6FF7E9A}"/>
                  </a:ext>
                </a:extLst>
              </p:cNvPr>
              <p:cNvSpPr>
                <a:spLocks noChangeArrowheads="1"/>
              </p:cNvSpPr>
              <p:nvPr/>
            </p:nvSpPr>
            <p:spPr bwMode="auto">
              <a:xfrm>
                <a:off x="9655175" y="6211888"/>
                <a:ext cx="1873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3" name="Freeform 128">
                <a:extLst>
                  <a:ext uri="{FF2B5EF4-FFF2-40B4-BE49-F238E27FC236}">
                    <a16:creationId xmlns:a16="http://schemas.microsoft.com/office/drawing/2014/main" id="{7D368652-D6D6-4672-8A4D-C9D40E061533}"/>
                  </a:ext>
                </a:extLst>
              </p:cNvPr>
              <p:cNvSpPr>
                <a:spLocks/>
              </p:cNvSpPr>
              <p:nvPr/>
            </p:nvSpPr>
            <p:spPr bwMode="auto">
              <a:xfrm>
                <a:off x="9655175" y="6211888"/>
                <a:ext cx="187325" cy="271462"/>
              </a:xfrm>
              <a:custGeom>
                <a:avLst/>
                <a:gdLst>
                  <a:gd name="T0" fmla="*/ 118 w 118"/>
                  <a:gd name="T1" fmla="*/ 0 h 171"/>
                  <a:gd name="T2" fmla="*/ 0 w 118"/>
                  <a:gd name="T3" fmla="*/ 0 h 171"/>
                  <a:gd name="T4" fmla="*/ 0 w 118"/>
                  <a:gd name="T5" fmla="*/ 171 h 171"/>
                  <a:gd name="T6" fmla="*/ 118 w 118"/>
                  <a:gd name="T7" fmla="*/ 0 h 171"/>
                </a:gdLst>
                <a:ahLst/>
                <a:cxnLst>
                  <a:cxn ang="0">
                    <a:pos x="T0" y="T1"/>
                  </a:cxn>
                  <a:cxn ang="0">
                    <a:pos x="T2" y="T3"/>
                  </a:cxn>
                  <a:cxn ang="0">
                    <a:pos x="T4" y="T5"/>
                  </a:cxn>
                  <a:cxn ang="0">
                    <a:pos x="T6" y="T7"/>
                  </a:cxn>
                </a:cxnLst>
                <a:rect l="0" t="0" r="r" b="b"/>
                <a:pathLst>
                  <a:path w="118" h="171">
                    <a:moveTo>
                      <a:pt x="118" y="0"/>
                    </a:moveTo>
                    <a:lnTo>
                      <a:pt x="0" y="0"/>
                    </a:lnTo>
                    <a:lnTo>
                      <a:pt x="0" y="171"/>
                    </a:lnTo>
                    <a:lnTo>
                      <a:pt x="118" y="0"/>
                    </a:lnTo>
                    <a:close/>
                  </a:path>
                </a:pathLst>
              </a:custGeom>
              <a:solidFill>
                <a:srgbClr val="53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4" name="Freeform 129">
                <a:extLst>
                  <a:ext uri="{FF2B5EF4-FFF2-40B4-BE49-F238E27FC236}">
                    <a16:creationId xmlns:a16="http://schemas.microsoft.com/office/drawing/2014/main" id="{982805B7-0C45-431E-9986-AEEB45D54A07}"/>
                  </a:ext>
                </a:extLst>
              </p:cNvPr>
              <p:cNvSpPr>
                <a:spLocks/>
              </p:cNvSpPr>
              <p:nvPr/>
            </p:nvSpPr>
            <p:spPr bwMode="auto">
              <a:xfrm>
                <a:off x="9655175" y="6211888"/>
                <a:ext cx="187325" cy="271462"/>
              </a:xfrm>
              <a:custGeom>
                <a:avLst/>
                <a:gdLst>
                  <a:gd name="T0" fmla="*/ 118 w 118"/>
                  <a:gd name="T1" fmla="*/ 0 h 171"/>
                  <a:gd name="T2" fmla="*/ 0 w 118"/>
                  <a:gd name="T3" fmla="*/ 0 h 171"/>
                  <a:gd name="T4" fmla="*/ 0 w 118"/>
                  <a:gd name="T5" fmla="*/ 171 h 171"/>
                  <a:gd name="T6" fmla="*/ 118 w 118"/>
                  <a:gd name="T7" fmla="*/ 0 h 171"/>
                </a:gdLst>
                <a:ahLst/>
                <a:cxnLst>
                  <a:cxn ang="0">
                    <a:pos x="T0" y="T1"/>
                  </a:cxn>
                  <a:cxn ang="0">
                    <a:pos x="T2" y="T3"/>
                  </a:cxn>
                  <a:cxn ang="0">
                    <a:pos x="T4" y="T5"/>
                  </a:cxn>
                  <a:cxn ang="0">
                    <a:pos x="T6" y="T7"/>
                  </a:cxn>
                </a:cxnLst>
                <a:rect l="0" t="0" r="r" b="b"/>
                <a:pathLst>
                  <a:path w="118" h="171">
                    <a:moveTo>
                      <a:pt x="118" y="0"/>
                    </a:moveTo>
                    <a:lnTo>
                      <a:pt x="0" y="0"/>
                    </a:lnTo>
                    <a:lnTo>
                      <a:pt x="0" y="171"/>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5" name="Freeform 130">
                <a:extLst>
                  <a:ext uri="{FF2B5EF4-FFF2-40B4-BE49-F238E27FC236}">
                    <a16:creationId xmlns:a16="http://schemas.microsoft.com/office/drawing/2014/main" id="{5C65216F-18B5-4F0D-ADB8-280D20B46282}"/>
                  </a:ext>
                </a:extLst>
              </p:cNvPr>
              <p:cNvSpPr>
                <a:spLocks noEditPoints="1"/>
              </p:cNvSpPr>
              <p:nvPr/>
            </p:nvSpPr>
            <p:spPr bwMode="auto">
              <a:xfrm>
                <a:off x="9655175" y="6211888"/>
                <a:ext cx="187325" cy="271462"/>
              </a:xfrm>
              <a:custGeom>
                <a:avLst/>
                <a:gdLst>
                  <a:gd name="T0" fmla="*/ 106 w 118"/>
                  <a:gd name="T1" fmla="*/ 10 h 171"/>
                  <a:gd name="T2" fmla="*/ 106 w 118"/>
                  <a:gd name="T3" fmla="*/ 161 h 171"/>
                  <a:gd name="T4" fmla="*/ 10 w 118"/>
                  <a:gd name="T5" fmla="*/ 161 h 171"/>
                  <a:gd name="T6" fmla="*/ 10 w 118"/>
                  <a:gd name="T7" fmla="*/ 10 h 171"/>
                  <a:gd name="T8" fmla="*/ 106 w 118"/>
                  <a:gd name="T9" fmla="*/ 10 h 171"/>
                  <a:gd name="T10" fmla="*/ 118 w 118"/>
                  <a:gd name="T11" fmla="*/ 0 h 171"/>
                  <a:gd name="T12" fmla="*/ 0 w 118"/>
                  <a:gd name="T13" fmla="*/ 0 h 171"/>
                  <a:gd name="T14" fmla="*/ 0 w 118"/>
                  <a:gd name="T15" fmla="*/ 171 h 171"/>
                  <a:gd name="T16" fmla="*/ 118 w 118"/>
                  <a:gd name="T17" fmla="*/ 171 h 171"/>
                  <a:gd name="T18" fmla="*/ 118 w 118"/>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71">
                    <a:moveTo>
                      <a:pt x="106" y="10"/>
                    </a:moveTo>
                    <a:lnTo>
                      <a:pt x="106" y="161"/>
                    </a:lnTo>
                    <a:lnTo>
                      <a:pt x="10" y="161"/>
                    </a:lnTo>
                    <a:lnTo>
                      <a:pt x="10" y="10"/>
                    </a:lnTo>
                    <a:lnTo>
                      <a:pt x="106" y="10"/>
                    </a:lnTo>
                    <a:close/>
                    <a:moveTo>
                      <a:pt x="118" y="0"/>
                    </a:moveTo>
                    <a:lnTo>
                      <a:pt x="0" y="0"/>
                    </a:lnTo>
                    <a:lnTo>
                      <a:pt x="0" y="171"/>
                    </a:lnTo>
                    <a:lnTo>
                      <a:pt x="118" y="171"/>
                    </a:lnTo>
                    <a:lnTo>
                      <a:pt x="11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6" name="Freeform 131">
                <a:extLst>
                  <a:ext uri="{FF2B5EF4-FFF2-40B4-BE49-F238E27FC236}">
                    <a16:creationId xmlns:a16="http://schemas.microsoft.com/office/drawing/2014/main" id="{71C32248-3B9D-4E23-A09B-FD7D8B57525E}"/>
                  </a:ext>
                </a:extLst>
              </p:cNvPr>
              <p:cNvSpPr>
                <a:spLocks noEditPoints="1"/>
              </p:cNvSpPr>
              <p:nvPr/>
            </p:nvSpPr>
            <p:spPr bwMode="auto">
              <a:xfrm>
                <a:off x="9655175" y="6211888"/>
                <a:ext cx="187325" cy="271462"/>
              </a:xfrm>
              <a:custGeom>
                <a:avLst/>
                <a:gdLst>
                  <a:gd name="T0" fmla="*/ 106 w 118"/>
                  <a:gd name="T1" fmla="*/ 10 h 171"/>
                  <a:gd name="T2" fmla="*/ 106 w 118"/>
                  <a:gd name="T3" fmla="*/ 161 h 171"/>
                  <a:gd name="T4" fmla="*/ 10 w 118"/>
                  <a:gd name="T5" fmla="*/ 161 h 171"/>
                  <a:gd name="T6" fmla="*/ 10 w 118"/>
                  <a:gd name="T7" fmla="*/ 10 h 171"/>
                  <a:gd name="T8" fmla="*/ 106 w 118"/>
                  <a:gd name="T9" fmla="*/ 10 h 171"/>
                  <a:gd name="T10" fmla="*/ 118 w 118"/>
                  <a:gd name="T11" fmla="*/ 0 h 171"/>
                  <a:gd name="T12" fmla="*/ 0 w 118"/>
                  <a:gd name="T13" fmla="*/ 0 h 171"/>
                  <a:gd name="T14" fmla="*/ 0 w 118"/>
                  <a:gd name="T15" fmla="*/ 171 h 171"/>
                  <a:gd name="T16" fmla="*/ 118 w 118"/>
                  <a:gd name="T17" fmla="*/ 171 h 171"/>
                  <a:gd name="T18" fmla="*/ 118 w 118"/>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71">
                    <a:moveTo>
                      <a:pt x="106" y="10"/>
                    </a:moveTo>
                    <a:lnTo>
                      <a:pt x="106" y="161"/>
                    </a:lnTo>
                    <a:lnTo>
                      <a:pt x="10" y="161"/>
                    </a:lnTo>
                    <a:lnTo>
                      <a:pt x="10" y="10"/>
                    </a:lnTo>
                    <a:lnTo>
                      <a:pt x="106" y="10"/>
                    </a:lnTo>
                    <a:moveTo>
                      <a:pt x="118" y="0"/>
                    </a:moveTo>
                    <a:lnTo>
                      <a:pt x="0" y="0"/>
                    </a:lnTo>
                    <a:lnTo>
                      <a:pt x="0" y="171"/>
                    </a:lnTo>
                    <a:lnTo>
                      <a:pt x="118" y="171"/>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7" name="Rectangle 132">
                <a:extLst>
                  <a:ext uri="{FF2B5EF4-FFF2-40B4-BE49-F238E27FC236}">
                    <a16:creationId xmlns:a16="http://schemas.microsoft.com/office/drawing/2014/main" id="{B8E3CCDC-3481-4292-86F6-68D9C517FEA4}"/>
                  </a:ext>
                </a:extLst>
              </p:cNvPr>
              <p:cNvSpPr>
                <a:spLocks noChangeArrowheads="1"/>
              </p:cNvSpPr>
              <p:nvPr/>
            </p:nvSpPr>
            <p:spPr bwMode="auto">
              <a:xfrm>
                <a:off x="9667875" y="6340475"/>
                <a:ext cx="165100"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8" name="Freeform 133">
                <a:extLst>
                  <a:ext uri="{FF2B5EF4-FFF2-40B4-BE49-F238E27FC236}">
                    <a16:creationId xmlns:a16="http://schemas.microsoft.com/office/drawing/2014/main" id="{AA66742C-1E23-4002-B541-14279E995B11}"/>
                  </a:ext>
                </a:extLst>
              </p:cNvPr>
              <p:cNvSpPr>
                <a:spLocks/>
              </p:cNvSpPr>
              <p:nvPr/>
            </p:nvSpPr>
            <p:spPr bwMode="auto">
              <a:xfrm>
                <a:off x="9667875" y="6340475"/>
                <a:ext cx="165100" cy="9525"/>
              </a:xfrm>
              <a:custGeom>
                <a:avLst/>
                <a:gdLst>
                  <a:gd name="T0" fmla="*/ 0 w 104"/>
                  <a:gd name="T1" fmla="*/ 6 h 6"/>
                  <a:gd name="T2" fmla="*/ 104 w 104"/>
                  <a:gd name="T3" fmla="*/ 6 h 6"/>
                  <a:gd name="T4" fmla="*/ 104 w 104"/>
                  <a:gd name="T5" fmla="*/ 0 h 6"/>
                  <a:gd name="T6" fmla="*/ 0 w 104"/>
                  <a:gd name="T7" fmla="*/ 0 h 6"/>
                </a:gdLst>
                <a:ahLst/>
                <a:cxnLst>
                  <a:cxn ang="0">
                    <a:pos x="T0" y="T1"/>
                  </a:cxn>
                  <a:cxn ang="0">
                    <a:pos x="T2" y="T3"/>
                  </a:cxn>
                  <a:cxn ang="0">
                    <a:pos x="T4" y="T5"/>
                  </a:cxn>
                  <a:cxn ang="0">
                    <a:pos x="T6" y="T7"/>
                  </a:cxn>
                </a:cxnLst>
                <a:rect l="0" t="0" r="r" b="b"/>
                <a:pathLst>
                  <a:path w="104" h="6">
                    <a:moveTo>
                      <a:pt x="0" y="6"/>
                    </a:moveTo>
                    <a:lnTo>
                      <a:pt x="104" y="6"/>
                    </a:lnTo>
                    <a:lnTo>
                      <a:pt x="10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9" name="Rectangle 134">
                <a:extLst>
                  <a:ext uri="{FF2B5EF4-FFF2-40B4-BE49-F238E27FC236}">
                    <a16:creationId xmlns:a16="http://schemas.microsoft.com/office/drawing/2014/main" id="{174AC14E-1514-4D83-8E72-60AA06525E5F}"/>
                  </a:ext>
                </a:extLst>
              </p:cNvPr>
              <p:cNvSpPr>
                <a:spLocks noChangeArrowheads="1"/>
              </p:cNvSpPr>
              <p:nvPr/>
            </p:nvSpPr>
            <p:spPr bwMode="auto">
              <a:xfrm>
                <a:off x="9975850" y="59197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0" name="Rectangle 135">
                <a:extLst>
                  <a:ext uri="{FF2B5EF4-FFF2-40B4-BE49-F238E27FC236}">
                    <a16:creationId xmlns:a16="http://schemas.microsoft.com/office/drawing/2014/main" id="{CE6EE248-96B5-4FC0-9462-FD9020CC6FA5}"/>
                  </a:ext>
                </a:extLst>
              </p:cNvPr>
              <p:cNvSpPr>
                <a:spLocks noChangeArrowheads="1"/>
              </p:cNvSpPr>
              <p:nvPr/>
            </p:nvSpPr>
            <p:spPr bwMode="auto">
              <a:xfrm>
                <a:off x="9975850" y="59197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1" name="Freeform 136">
                <a:extLst>
                  <a:ext uri="{FF2B5EF4-FFF2-40B4-BE49-F238E27FC236}">
                    <a16:creationId xmlns:a16="http://schemas.microsoft.com/office/drawing/2014/main" id="{B96CD6A2-58CE-43AA-A86C-6BAB09E9644F}"/>
                  </a:ext>
                </a:extLst>
              </p:cNvPr>
              <p:cNvSpPr>
                <a:spLocks noEditPoints="1"/>
              </p:cNvSpPr>
              <p:nvPr/>
            </p:nvSpPr>
            <p:spPr bwMode="auto">
              <a:xfrm>
                <a:off x="9975850" y="5919788"/>
                <a:ext cx="155575" cy="155575"/>
              </a:xfrm>
              <a:custGeom>
                <a:avLst/>
                <a:gdLst>
                  <a:gd name="T0" fmla="*/ 92 w 98"/>
                  <a:gd name="T1" fmla="*/ 6 h 98"/>
                  <a:gd name="T2" fmla="*/ 92 w 98"/>
                  <a:gd name="T3" fmla="*/ 90 h 98"/>
                  <a:gd name="T4" fmla="*/ 8 w 98"/>
                  <a:gd name="T5" fmla="*/ 90 h 98"/>
                  <a:gd name="T6" fmla="*/ 8 w 98"/>
                  <a:gd name="T7" fmla="*/ 6 h 98"/>
                  <a:gd name="T8" fmla="*/ 92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2" y="6"/>
                    </a:moveTo>
                    <a:lnTo>
                      <a:pt x="92" y="90"/>
                    </a:lnTo>
                    <a:lnTo>
                      <a:pt x="8" y="90"/>
                    </a:lnTo>
                    <a:lnTo>
                      <a:pt x="8" y="6"/>
                    </a:lnTo>
                    <a:lnTo>
                      <a:pt x="92" y="6"/>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2" name="Freeform 137">
                <a:extLst>
                  <a:ext uri="{FF2B5EF4-FFF2-40B4-BE49-F238E27FC236}">
                    <a16:creationId xmlns:a16="http://schemas.microsoft.com/office/drawing/2014/main" id="{4E7A74A8-F6E8-4C29-8C58-79C3DD4C4F82}"/>
                  </a:ext>
                </a:extLst>
              </p:cNvPr>
              <p:cNvSpPr>
                <a:spLocks noEditPoints="1"/>
              </p:cNvSpPr>
              <p:nvPr/>
            </p:nvSpPr>
            <p:spPr bwMode="auto">
              <a:xfrm>
                <a:off x="9975850" y="5919788"/>
                <a:ext cx="155575" cy="155575"/>
              </a:xfrm>
              <a:custGeom>
                <a:avLst/>
                <a:gdLst>
                  <a:gd name="T0" fmla="*/ 92 w 98"/>
                  <a:gd name="T1" fmla="*/ 6 h 98"/>
                  <a:gd name="T2" fmla="*/ 92 w 98"/>
                  <a:gd name="T3" fmla="*/ 90 h 98"/>
                  <a:gd name="T4" fmla="*/ 8 w 98"/>
                  <a:gd name="T5" fmla="*/ 90 h 98"/>
                  <a:gd name="T6" fmla="*/ 8 w 98"/>
                  <a:gd name="T7" fmla="*/ 6 h 98"/>
                  <a:gd name="T8" fmla="*/ 92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2" y="6"/>
                    </a:moveTo>
                    <a:lnTo>
                      <a:pt x="92" y="90"/>
                    </a:lnTo>
                    <a:lnTo>
                      <a:pt x="8" y="90"/>
                    </a:lnTo>
                    <a:lnTo>
                      <a:pt x="8" y="6"/>
                    </a:lnTo>
                    <a:lnTo>
                      <a:pt x="92" y="6"/>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3" name="Freeform 138">
                <a:extLst>
                  <a:ext uri="{FF2B5EF4-FFF2-40B4-BE49-F238E27FC236}">
                    <a16:creationId xmlns:a16="http://schemas.microsoft.com/office/drawing/2014/main" id="{B4383740-9487-41FF-9545-C0A49010CDFF}"/>
                  </a:ext>
                </a:extLst>
              </p:cNvPr>
              <p:cNvSpPr>
                <a:spLocks/>
              </p:cNvSpPr>
              <p:nvPr/>
            </p:nvSpPr>
            <p:spPr bwMode="auto">
              <a:xfrm>
                <a:off x="9988550" y="5929313"/>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4" name="Freeform 139">
                <a:extLst>
                  <a:ext uri="{FF2B5EF4-FFF2-40B4-BE49-F238E27FC236}">
                    <a16:creationId xmlns:a16="http://schemas.microsoft.com/office/drawing/2014/main" id="{85BCE13B-D8EB-4680-936F-000CB799BF2B}"/>
                  </a:ext>
                </a:extLst>
              </p:cNvPr>
              <p:cNvSpPr>
                <a:spLocks/>
              </p:cNvSpPr>
              <p:nvPr/>
            </p:nvSpPr>
            <p:spPr bwMode="auto">
              <a:xfrm>
                <a:off x="9988550" y="5929313"/>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5" name="Freeform 140">
                <a:extLst>
                  <a:ext uri="{FF2B5EF4-FFF2-40B4-BE49-F238E27FC236}">
                    <a16:creationId xmlns:a16="http://schemas.microsoft.com/office/drawing/2014/main" id="{25B85EE9-0D71-426D-8669-884EB374EE8F}"/>
                  </a:ext>
                </a:extLst>
              </p:cNvPr>
              <p:cNvSpPr>
                <a:spLocks/>
              </p:cNvSpPr>
              <p:nvPr/>
            </p:nvSpPr>
            <p:spPr bwMode="auto">
              <a:xfrm>
                <a:off x="9975850" y="5919788"/>
                <a:ext cx="155575" cy="155575"/>
              </a:xfrm>
              <a:custGeom>
                <a:avLst/>
                <a:gdLst>
                  <a:gd name="T0" fmla="*/ 98 w 98"/>
                  <a:gd name="T1" fmla="*/ 0 h 98"/>
                  <a:gd name="T2" fmla="*/ 0 w 98"/>
                  <a:gd name="T3" fmla="*/ 0 h 98"/>
                  <a:gd name="T4" fmla="*/ 0 w 98"/>
                  <a:gd name="T5" fmla="*/ 98 h 98"/>
                  <a:gd name="T6" fmla="*/ 8 w 98"/>
                  <a:gd name="T7" fmla="*/ 90 h 98"/>
                  <a:gd name="T8" fmla="*/ 8 w 98"/>
                  <a:gd name="T9" fmla="*/ 6 h 98"/>
                  <a:gd name="T10" fmla="*/ 92 w 98"/>
                  <a:gd name="T11" fmla="*/ 6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0"/>
                    </a:lnTo>
                    <a:lnTo>
                      <a:pt x="8" y="6"/>
                    </a:lnTo>
                    <a:lnTo>
                      <a:pt x="92" y="6"/>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6" name="Freeform 141">
                <a:extLst>
                  <a:ext uri="{FF2B5EF4-FFF2-40B4-BE49-F238E27FC236}">
                    <a16:creationId xmlns:a16="http://schemas.microsoft.com/office/drawing/2014/main" id="{227F9F12-D5C4-4103-A9D3-42D5E83DC5D0}"/>
                  </a:ext>
                </a:extLst>
              </p:cNvPr>
              <p:cNvSpPr>
                <a:spLocks/>
              </p:cNvSpPr>
              <p:nvPr/>
            </p:nvSpPr>
            <p:spPr bwMode="auto">
              <a:xfrm>
                <a:off x="9975850" y="5919788"/>
                <a:ext cx="155575" cy="155575"/>
              </a:xfrm>
              <a:custGeom>
                <a:avLst/>
                <a:gdLst>
                  <a:gd name="T0" fmla="*/ 98 w 98"/>
                  <a:gd name="T1" fmla="*/ 0 h 98"/>
                  <a:gd name="T2" fmla="*/ 0 w 98"/>
                  <a:gd name="T3" fmla="*/ 0 h 98"/>
                  <a:gd name="T4" fmla="*/ 0 w 98"/>
                  <a:gd name="T5" fmla="*/ 98 h 98"/>
                  <a:gd name="T6" fmla="*/ 8 w 98"/>
                  <a:gd name="T7" fmla="*/ 90 h 98"/>
                  <a:gd name="T8" fmla="*/ 8 w 98"/>
                  <a:gd name="T9" fmla="*/ 6 h 98"/>
                  <a:gd name="T10" fmla="*/ 92 w 98"/>
                  <a:gd name="T11" fmla="*/ 6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0"/>
                    </a:lnTo>
                    <a:lnTo>
                      <a:pt x="8" y="6"/>
                    </a:lnTo>
                    <a:lnTo>
                      <a:pt x="92"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7" name="Rectangle 142">
                <a:extLst>
                  <a:ext uri="{FF2B5EF4-FFF2-40B4-BE49-F238E27FC236}">
                    <a16:creationId xmlns:a16="http://schemas.microsoft.com/office/drawing/2014/main" id="{CDAF4F7C-A9DD-4740-B7F8-DDA0D2E2A054}"/>
                  </a:ext>
                </a:extLst>
              </p:cNvPr>
              <p:cNvSpPr>
                <a:spLocks noChangeArrowheads="1"/>
              </p:cNvSpPr>
              <p:nvPr/>
            </p:nvSpPr>
            <p:spPr bwMode="auto">
              <a:xfrm>
                <a:off x="10239375" y="59197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8" name="Rectangle 143">
                <a:extLst>
                  <a:ext uri="{FF2B5EF4-FFF2-40B4-BE49-F238E27FC236}">
                    <a16:creationId xmlns:a16="http://schemas.microsoft.com/office/drawing/2014/main" id="{B37C3D03-5A08-4A86-9C78-19633317C6B8}"/>
                  </a:ext>
                </a:extLst>
              </p:cNvPr>
              <p:cNvSpPr>
                <a:spLocks noChangeArrowheads="1"/>
              </p:cNvSpPr>
              <p:nvPr/>
            </p:nvSpPr>
            <p:spPr bwMode="auto">
              <a:xfrm>
                <a:off x="10239375" y="59197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9" name="Freeform 144">
                <a:extLst>
                  <a:ext uri="{FF2B5EF4-FFF2-40B4-BE49-F238E27FC236}">
                    <a16:creationId xmlns:a16="http://schemas.microsoft.com/office/drawing/2014/main" id="{AF24ED90-7937-4223-9BCD-1D837C45FDF3}"/>
                  </a:ext>
                </a:extLst>
              </p:cNvPr>
              <p:cNvSpPr>
                <a:spLocks noEditPoints="1"/>
              </p:cNvSpPr>
              <p:nvPr/>
            </p:nvSpPr>
            <p:spPr bwMode="auto">
              <a:xfrm>
                <a:off x="10239375" y="5919788"/>
                <a:ext cx="155575" cy="155575"/>
              </a:xfrm>
              <a:custGeom>
                <a:avLst/>
                <a:gdLst>
                  <a:gd name="T0" fmla="*/ 90 w 98"/>
                  <a:gd name="T1" fmla="*/ 6 h 98"/>
                  <a:gd name="T2" fmla="*/ 90 w 98"/>
                  <a:gd name="T3" fmla="*/ 90 h 98"/>
                  <a:gd name="T4" fmla="*/ 6 w 98"/>
                  <a:gd name="T5" fmla="*/ 90 h 98"/>
                  <a:gd name="T6" fmla="*/ 6 w 98"/>
                  <a:gd name="T7" fmla="*/ 6 h 98"/>
                  <a:gd name="T8" fmla="*/ 90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6"/>
                    </a:moveTo>
                    <a:lnTo>
                      <a:pt x="90" y="90"/>
                    </a:lnTo>
                    <a:lnTo>
                      <a:pt x="6" y="90"/>
                    </a:lnTo>
                    <a:lnTo>
                      <a:pt x="6" y="6"/>
                    </a:lnTo>
                    <a:lnTo>
                      <a:pt x="90" y="6"/>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0" name="Freeform 145">
                <a:extLst>
                  <a:ext uri="{FF2B5EF4-FFF2-40B4-BE49-F238E27FC236}">
                    <a16:creationId xmlns:a16="http://schemas.microsoft.com/office/drawing/2014/main" id="{695082CF-2433-41D5-9239-D00E5B7B0527}"/>
                  </a:ext>
                </a:extLst>
              </p:cNvPr>
              <p:cNvSpPr>
                <a:spLocks noEditPoints="1"/>
              </p:cNvSpPr>
              <p:nvPr/>
            </p:nvSpPr>
            <p:spPr bwMode="auto">
              <a:xfrm>
                <a:off x="10239375" y="5919788"/>
                <a:ext cx="155575" cy="155575"/>
              </a:xfrm>
              <a:custGeom>
                <a:avLst/>
                <a:gdLst>
                  <a:gd name="T0" fmla="*/ 90 w 98"/>
                  <a:gd name="T1" fmla="*/ 6 h 98"/>
                  <a:gd name="T2" fmla="*/ 90 w 98"/>
                  <a:gd name="T3" fmla="*/ 90 h 98"/>
                  <a:gd name="T4" fmla="*/ 6 w 98"/>
                  <a:gd name="T5" fmla="*/ 90 h 98"/>
                  <a:gd name="T6" fmla="*/ 6 w 98"/>
                  <a:gd name="T7" fmla="*/ 6 h 98"/>
                  <a:gd name="T8" fmla="*/ 90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6"/>
                    </a:moveTo>
                    <a:lnTo>
                      <a:pt x="90" y="90"/>
                    </a:lnTo>
                    <a:lnTo>
                      <a:pt x="6" y="90"/>
                    </a:lnTo>
                    <a:lnTo>
                      <a:pt x="6" y="6"/>
                    </a:lnTo>
                    <a:lnTo>
                      <a:pt x="90" y="6"/>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1" name="Freeform 146">
                <a:extLst>
                  <a:ext uri="{FF2B5EF4-FFF2-40B4-BE49-F238E27FC236}">
                    <a16:creationId xmlns:a16="http://schemas.microsoft.com/office/drawing/2014/main" id="{1D793F7E-3B3A-411C-833A-C0E14A372489}"/>
                  </a:ext>
                </a:extLst>
              </p:cNvPr>
              <p:cNvSpPr>
                <a:spLocks/>
              </p:cNvSpPr>
              <p:nvPr/>
            </p:nvSpPr>
            <p:spPr bwMode="auto">
              <a:xfrm>
                <a:off x="10248900" y="5929313"/>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2" name="Freeform 147">
                <a:extLst>
                  <a:ext uri="{FF2B5EF4-FFF2-40B4-BE49-F238E27FC236}">
                    <a16:creationId xmlns:a16="http://schemas.microsoft.com/office/drawing/2014/main" id="{8685BE7D-4CB8-40D8-AD42-A72A68B7221B}"/>
                  </a:ext>
                </a:extLst>
              </p:cNvPr>
              <p:cNvSpPr>
                <a:spLocks/>
              </p:cNvSpPr>
              <p:nvPr/>
            </p:nvSpPr>
            <p:spPr bwMode="auto">
              <a:xfrm>
                <a:off x="10248900" y="5929313"/>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3" name="Freeform 148">
                <a:extLst>
                  <a:ext uri="{FF2B5EF4-FFF2-40B4-BE49-F238E27FC236}">
                    <a16:creationId xmlns:a16="http://schemas.microsoft.com/office/drawing/2014/main" id="{EE2070EC-8D99-41C2-94CB-F3A0A5ED7A45}"/>
                  </a:ext>
                </a:extLst>
              </p:cNvPr>
              <p:cNvSpPr>
                <a:spLocks/>
              </p:cNvSpPr>
              <p:nvPr/>
            </p:nvSpPr>
            <p:spPr bwMode="auto">
              <a:xfrm>
                <a:off x="10239375" y="5919788"/>
                <a:ext cx="155575" cy="155575"/>
              </a:xfrm>
              <a:custGeom>
                <a:avLst/>
                <a:gdLst>
                  <a:gd name="T0" fmla="*/ 98 w 98"/>
                  <a:gd name="T1" fmla="*/ 0 h 98"/>
                  <a:gd name="T2" fmla="*/ 0 w 98"/>
                  <a:gd name="T3" fmla="*/ 0 h 98"/>
                  <a:gd name="T4" fmla="*/ 0 w 98"/>
                  <a:gd name="T5" fmla="*/ 98 h 98"/>
                  <a:gd name="T6" fmla="*/ 6 w 98"/>
                  <a:gd name="T7" fmla="*/ 90 h 98"/>
                  <a:gd name="T8" fmla="*/ 6 w 98"/>
                  <a:gd name="T9" fmla="*/ 6 h 98"/>
                  <a:gd name="T10" fmla="*/ 90 w 98"/>
                  <a:gd name="T11" fmla="*/ 6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6" y="90"/>
                    </a:lnTo>
                    <a:lnTo>
                      <a:pt x="6" y="6"/>
                    </a:lnTo>
                    <a:lnTo>
                      <a:pt x="90" y="6"/>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4" name="Freeform 149">
                <a:extLst>
                  <a:ext uri="{FF2B5EF4-FFF2-40B4-BE49-F238E27FC236}">
                    <a16:creationId xmlns:a16="http://schemas.microsoft.com/office/drawing/2014/main" id="{35B880BF-0925-43B2-9ED4-985BC9B57A0E}"/>
                  </a:ext>
                </a:extLst>
              </p:cNvPr>
              <p:cNvSpPr>
                <a:spLocks/>
              </p:cNvSpPr>
              <p:nvPr/>
            </p:nvSpPr>
            <p:spPr bwMode="auto">
              <a:xfrm>
                <a:off x="10239375" y="5919788"/>
                <a:ext cx="155575" cy="155575"/>
              </a:xfrm>
              <a:custGeom>
                <a:avLst/>
                <a:gdLst>
                  <a:gd name="T0" fmla="*/ 98 w 98"/>
                  <a:gd name="T1" fmla="*/ 0 h 98"/>
                  <a:gd name="T2" fmla="*/ 0 w 98"/>
                  <a:gd name="T3" fmla="*/ 0 h 98"/>
                  <a:gd name="T4" fmla="*/ 0 w 98"/>
                  <a:gd name="T5" fmla="*/ 98 h 98"/>
                  <a:gd name="T6" fmla="*/ 6 w 98"/>
                  <a:gd name="T7" fmla="*/ 90 h 98"/>
                  <a:gd name="T8" fmla="*/ 6 w 98"/>
                  <a:gd name="T9" fmla="*/ 6 h 98"/>
                  <a:gd name="T10" fmla="*/ 90 w 98"/>
                  <a:gd name="T11" fmla="*/ 6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6" y="90"/>
                    </a:lnTo>
                    <a:lnTo>
                      <a:pt x="6" y="6"/>
                    </a:lnTo>
                    <a:lnTo>
                      <a:pt x="90"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5" name="Rectangle 150">
                <a:extLst>
                  <a:ext uri="{FF2B5EF4-FFF2-40B4-BE49-F238E27FC236}">
                    <a16:creationId xmlns:a16="http://schemas.microsoft.com/office/drawing/2014/main" id="{538C9550-52DF-4DB0-B49F-1FCD34F7AE8D}"/>
                  </a:ext>
                </a:extLst>
              </p:cNvPr>
              <p:cNvSpPr>
                <a:spLocks noChangeArrowheads="1"/>
              </p:cNvSpPr>
              <p:nvPr/>
            </p:nvSpPr>
            <p:spPr bwMode="auto">
              <a:xfrm>
                <a:off x="9455150" y="59197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6" name="Rectangle 151">
                <a:extLst>
                  <a:ext uri="{FF2B5EF4-FFF2-40B4-BE49-F238E27FC236}">
                    <a16:creationId xmlns:a16="http://schemas.microsoft.com/office/drawing/2014/main" id="{2AE7B672-C256-49E7-8F29-B8B566A441A6}"/>
                  </a:ext>
                </a:extLst>
              </p:cNvPr>
              <p:cNvSpPr>
                <a:spLocks noChangeArrowheads="1"/>
              </p:cNvSpPr>
              <p:nvPr/>
            </p:nvSpPr>
            <p:spPr bwMode="auto">
              <a:xfrm>
                <a:off x="9455150" y="59197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7" name="Freeform 152">
                <a:extLst>
                  <a:ext uri="{FF2B5EF4-FFF2-40B4-BE49-F238E27FC236}">
                    <a16:creationId xmlns:a16="http://schemas.microsoft.com/office/drawing/2014/main" id="{6ED01E58-6DA7-445D-AE00-0F139A33FFF3}"/>
                  </a:ext>
                </a:extLst>
              </p:cNvPr>
              <p:cNvSpPr>
                <a:spLocks noEditPoints="1"/>
              </p:cNvSpPr>
              <p:nvPr/>
            </p:nvSpPr>
            <p:spPr bwMode="auto">
              <a:xfrm>
                <a:off x="9455150" y="5919788"/>
                <a:ext cx="155575" cy="155575"/>
              </a:xfrm>
              <a:custGeom>
                <a:avLst/>
                <a:gdLst>
                  <a:gd name="T0" fmla="*/ 90 w 98"/>
                  <a:gd name="T1" fmla="*/ 6 h 98"/>
                  <a:gd name="T2" fmla="*/ 90 w 98"/>
                  <a:gd name="T3" fmla="*/ 90 h 98"/>
                  <a:gd name="T4" fmla="*/ 8 w 98"/>
                  <a:gd name="T5" fmla="*/ 90 h 98"/>
                  <a:gd name="T6" fmla="*/ 8 w 98"/>
                  <a:gd name="T7" fmla="*/ 6 h 98"/>
                  <a:gd name="T8" fmla="*/ 90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6"/>
                    </a:moveTo>
                    <a:lnTo>
                      <a:pt x="90" y="90"/>
                    </a:lnTo>
                    <a:lnTo>
                      <a:pt x="8" y="90"/>
                    </a:lnTo>
                    <a:lnTo>
                      <a:pt x="8" y="6"/>
                    </a:lnTo>
                    <a:lnTo>
                      <a:pt x="90" y="6"/>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8" name="Freeform 153">
                <a:extLst>
                  <a:ext uri="{FF2B5EF4-FFF2-40B4-BE49-F238E27FC236}">
                    <a16:creationId xmlns:a16="http://schemas.microsoft.com/office/drawing/2014/main" id="{DAC7EEDE-745F-4513-81E4-5163141AD8A8}"/>
                  </a:ext>
                </a:extLst>
              </p:cNvPr>
              <p:cNvSpPr>
                <a:spLocks noEditPoints="1"/>
              </p:cNvSpPr>
              <p:nvPr/>
            </p:nvSpPr>
            <p:spPr bwMode="auto">
              <a:xfrm>
                <a:off x="9455150" y="5919788"/>
                <a:ext cx="155575" cy="155575"/>
              </a:xfrm>
              <a:custGeom>
                <a:avLst/>
                <a:gdLst>
                  <a:gd name="T0" fmla="*/ 90 w 98"/>
                  <a:gd name="T1" fmla="*/ 6 h 98"/>
                  <a:gd name="T2" fmla="*/ 90 w 98"/>
                  <a:gd name="T3" fmla="*/ 90 h 98"/>
                  <a:gd name="T4" fmla="*/ 8 w 98"/>
                  <a:gd name="T5" fmla="*/ 90 h 98"/>
                  <a:gd name="T6" fmla="*/ 8 w 98"/>
                  <a:gd name="T7" fmla="*/ 6 h 98"/>
                  <a:gd name="T8" fmla="*/ 90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6"/>
                    </a:moveTo>
                    <a:lnTo>
                      <a:pt x="90" y="90"/>
                    </a:lnTo>
                    <a:lnTo>
                      <a:pt x="8" y="90"/>
                    </a:lnTo>
                    <a:lnTo>
                      <a:pt x="8" y="6"/>
                    </a:lnTo>
                    <a:lnTo>
                      <a:pt x="90" y="6"/>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9" name="Freeform 154">
                <a:extLst>
                  <a:ext uri="{FF2B5EF4-FFF2-40B4-BE49-F238E27FC236}">
                    <a16:creationId xmlns:a16="http://schemas.microsoft.com/office/drawing/2014/main" id="{664C0578-3849-4126-8BEC-872736BDF1AB}"/>
                  </a:ext>
                </a:extLst>
              </p:cNvPr>
              <p:cNvSpPr>
                <a:spLocks/>
              </p:cNvSpPr>
              <p:nvPr/>
            </p:nvSpPr>
            <p:spPr bwMode="auto">
              <a:xfrm>
                <a:off x="9467850" y="5929313"/>
                <a:ext cx="130175" cy="133350"/>
              </a:xfrm>
              <a:custGeom>
                <a:avLst/>
                <a:gdLst>
                  <a:gd name="T0" fmla="*/ 82 w 82"/>
                  <a:gd name="T1" fmla="*/ 0 h 84"/>
                  <a:gd name="T2" fmla="*/ 0 w 82"/>
                  <a:gd name="T3" fmla="*/ 0 h 84"/>
                  <a:gd name="T4" fmla="*/ 0 w 82"/>
                  <a:gd name="T5" fmla="*/ 84 h 84"/>
                  <a:gd name="T6" fmla="*/ 82 w 82"/>
                  <a:gd name="T7" fmla="*/ 0 h 84"/>
                </a:gdLst>
                <a:ahLst/>
                <a:cxnLst>
                  <a:cxn ang="0">
                    <a:pos x="T0" y="T1"/>
                  </a:cxn>
                  <a:cxn ang="0">
                    <a:pos x="T2" y="T3"/>
                  </a:cxn>
                  <a:cxn ang="0">
                    <a:pos x="T4" y="T5"/>
                  </a:cxn>
                  <a:cxn ang="0">
                    <a:pos x="T6" y="T7"/>
                  </a:cxn>
                </a:cxnLst>
                <a:rect l="0" t="0" r="r" b="b"/>
                <a:pathLst>
                  <a:path w="82" h="84">
                    <a:moveTo>
                      <a:pt x="82" y="0"/>
                    </a:moveTo>
                    <a:lnTo>
                      <a:pt x="0" y="0"/>
                    </a:lnTo>
                    <a:lnTo>
                      <a:pt x="0" y="84"/>
                    </a:lnTo>
                    <a:lnTo>
                      <a:pt x="82"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0" name="Freeform 155">
                <a:extLst>
                  <a:ext uri="{FF2B5EF4-FFF2-40B4-BE49-F238E27FC236}">
                    <a16:creationId xmlns:a16="http://schemas.microsoft.com/office/drawing/2014/main" id="{FD38123E-4916-413A-BCFE-034AC4BBB8D2}"/>
                  </a:ext>
                </a:extLst>
              </p:cNvPr>
              <p:cNvSpPr>
                <a:spLocks/>
              </p:cNvSpPr>
              <p:nvPr/>
            </p:nvSpPr>
            <p:spPr bwMode="auto">
              <a:xfrm>
                <a:off x="9467850" y="5929313"/>
                <a:ext cx="130175" cy="133350"/>
              </a:xfrm>
              <a:custGeom>
                <a:avLst/>
                <a:gdLst>
                  <a:gd name="T0" fmla="*/ 82 w 82"/>
                  <a:gd name="T1" fmla="*/ 0 h 84"/>
                  <a:gd name="T2" fmla="*/ 0 w 82"/>
                  <a:gd name="T3" fmla="*/ 0 h 84"/>
                  <a:gd name="T4" fmla="*/ 0 w 82"/>
                  <a:gd name="T5" fmla="*/ 84 h 84"/>
                  <a:gd name="T6" fmla="*/ 82 w 82"/>
                  <a:gd name="T7" fmla="*/ 0 h 84"/>
                </a:gdLst>
                <a:ahLst/>
                <a:cxnLst>
                  <a:cxn ang="0">
                    <a:pos x="T0" y="T1"/>
                  </a:cxn>
                  <a:cxn ang="0">
                    <a:pos x="T2" y="T3"/>
                  </a:cxn>
                  <a:cxn ang="0">
                    <a:pos x="T4" y="T5"/>
                  </a:cxn>
                  <a:cxn ang="0">
                    <a:pos x="T6" y="T7"/>
                  </a:cxn>
                </a:cxnLst>
                <a:rect l="0" t="0" r="r" b="b"/>
                <a:pathLst>
                  <a:path w="82" h="84">
                    <a:moveTo>
                      <a:pt x="82" y="0"/>
                    </a:moveTo>
                    <a:lnTo>
                      <a:pt x="0" y="0"/>
                    </a:lnTo>
                    <a:lnTo>
                      <a:pt x="0" y="84"/>
                    </a:lnTo>
                    <a:lnTo>
                      <a:pt x="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1" name="Freeform 156">
                <a:extLst>
                  <a:ext uri="{FF2B5EF4-FFF2-40B4-BE49-F238E27FC236}">
                    <a16:creationId xmlns:a16="http://schemas.microsoft.com/office/drawing/2014/main" id="{8995CE91-144D-4F78-904B-805ED2FF259F}"/>
                  </a:ext>
                </a:extLst>
              </p:cNvPr>
              <p:cNvSpPr>
                <a:spLocks/>
              </p:cNvSpPr>
              <p:nvPr/>
            </p:nvSpPr>
            <p:spPr bwMode="auto">
              <a:xfrm>
                <a:off x="9455150" y="5919788"/>
                <a:ext cx="155575" cy="155575"/>
              </a:xfrm>
              <a:custGeom>
                <a:avLst/>
                <a:gdLst>
                  <a:gd name="T0" fmla="*/ 98 w 98"/>
                  <a:gd name="T1" fmla="*/ 0 h 98"/>
                  <a:gd name="T2" fmla="*/ 0 w 98"/>
                  <a:gd name="T3" fmla="*/ 0 h 98"/>
                  <a:gd name="T4" fmla="*/ 0 w 98"/>
                  <a:gd name="T5" fmla="*/ 98 h 98"/>
                  <a:gd name="T6" fmla="*/ 8 w 98"/>
                  <a:gd name="T7" fmla="*/ 90 h 98"/>
                  <a:gd name="T8" fmla="*/ 8 w 98"/>
                  <a:gd name="T9" fmla="*/ 6 h 98"/>
                  <a:gd name="T10" fmla="*/ 90 w 98"/>
                  <a:gd name="T11" fmla="*/ 6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0"/>
                    </a:lnTo>
                    <a:lnTo>
                      <a:pt x="8" y="6"/>
                    </a:lnTo>
                    <a:lnTo>
                      <a:pt x="90" y="6"/>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2" name="Freeform 157">
                <a:extLst>
                  <a:ext uri="{FF2B5EF4-FFF2-40B4-BE49-F238E27FC236}">
                    <a16:creationId xmlns:a16="http://schemas.microsoft.com/office/drawing/2014/main" id="{068D61E0-F9BE-4DCF-9F0B-F6A84AC244FB}"/>
                  </a:ext>
                </a:extLst>
              </p:cNvPr>
              <p:cNvSpPr>
                <a:spLocks/>
              </p:cNvSpPr>
              <p:nvPr/>
            </p:nvSpPr>
            <p:spPr bwMode="auto">
              <a:xfrm>
                <a:off x="9455150" y="5919788"/>
                <a:ext cx="155575" cy="155575"/>
              </a:xfrm>
              <a:custGeom>
                <a:avLst/>
                <a:gdLst>
                  <a:gd name="T0" fmla="*/ 98 w 98"/>
                  <a:gd name="T1" fmla="*/ 0 h 98"/>
                  <a:gd name="T2" fmla="*/ 0 w 98"/>
                  <a:gd name="T3" fmla="*/ 0 h 98"/>
                  <a:gd name="T4" fmla="*/ 0 w 98"/>
                  <a:gd name="T5" fmla="*/ 98 h 98"/>
                  <a:gd name="T6" fmla="*/ 8 w 98"/>
                  <a:gd name="T7" fmla="*/ 90 h 98"/>
                  <a:gd name="T8" fmla="*/ 8 w 98"/>
                  <a:gd name="T9" fmla="*/ 6 h 98"/>
                  <a:gd name="T10" fmla="*/ 90 w 98"/>
                  <a:gd name="T11" fmla="*/ 6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0"/>
                    </a:lnTo>
                    <a:lnTo>
                      <a:pt x="8" y="6"/>
                    </a:lnTo>
                    <a:lnTo>
                      <a:pt x="90"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3" name="Rectangle 158">
                <a:extLst>
                  <a:ext uri="{FF2B5EF4-FFF2-40B4-BE49-F238E27FC236}">
                    <a16:creationId xmlns:a16="http://schemas.microsoft.com/office/drawing/2014/main" id="{45E4DFAA-B1F7-44BB-80A4-2506DC7E37D6}"/>
                  </a:ext>
                </a:extLst>
              </p:cNvPr>
              <p:cNvSpPr>
                <a:spLocks noChangeArrowheads="1"/>
              </p:cNvSpPr>
              <p:nvPr/>
            </p:nvSpPr>
            <p:spPr bwMode="auto">
              <a:xfrm>
                <a:off x="9715500" y="59197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4" name="Rectangle 159">
                <a:extLst>
                  <a:ext uri="{FF2B5EF4-FFF2-40B4-BE49-F238E27FC236}">
                    <a16:creationId xmlns:a16="http://schemas.microsoft.com/office/drawing/2014/main" id="{DE1A5C92-BCD9-4FF2-9E0D-A6B53C157963}"/>
                  </a:ext>
                </a:extLst>
              </p:cNvPr>
              <p:cNvSpPr>
                <a:spLocks noChangeArrowheads="1"/>
              </p:cNvSpPr>
              <p:nvPr/>
            </p:nvSpPr>
            <p:spPr bwMode="auto">
              <a:xfrm>
                <a:off x="9715500" y="59197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5" name="Freeform 160">
                <a:extLst>
                  <a:ext uri="{FF2B5EF4-FFF2-40B4-BE49-F238E27FC236}">
                    <a16:creationId xmlns:a16="http://schemas.microsoft.com/office/drawing/2014/main" id="{DFE5A0D3-3213-4869-BA52-931F7CDCB7EF}"/>
                  </a:ext>
                </a:extLst>
              </p:cNvPr>
              <p:cNvSpPr>
                <a:spLocks noEditPoints="1"/>
              </p:cNvSpPr>
              <p:nvPr/>
            </p:nvSpPr>
            <p:spPr bwMode="auto">
              <a:xfrm>
                <a:off x="9715500" y="5919788"/>
                <a:ext cx="155575" cy="155575"/>
              </a:xfrm>
              <a:custGeom>
                <a:avLst/>
                <a:gdLst>
                  <a:gd name="T0" fmla="*/ 92 w 98"/>
                  <a:gd name="T1" fmla="*/ 6 h 98"/>
                  <a:gd name="T2" fmla="*/ 92 w 98"/>
                  <a:gd name="T3" fmla="*/ 90 h 98"/>
                  <a:gd name="T4" fmla="*/ 8 w 98"/>
                  <a:gd name="T5" fmla="*/ 90 h 98"/>
                  <a:gd name="T6" fmla="*/ 8 w 98"/>
                  <a:gd name="T7" fmla="*/ 6 h 98"/>
                  <a:gd name="T8" fmla="*/ 92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2" y="6"/>
                    </a:moveTo>
                    <a:lnTo>
                      <a:pt x="92" y="90"/>
                    </a:lnTo>
                    <a:lnTo>
                      <a:pt x="8" y="90"/>
                    </a:lnTo>
                    <a:lnTo>
                      <a:pt x="8" y="6"/>
                    </a:lnTo>
                    <a:lnTo>
                      <a:pt x="92" y="6"/>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6" name="Freeform 161">
                <a:extLst>
                  <a:ext uri="{FF2B5EF4-FFF2-40B4-BE49-F238E27FC236}">
                    <a16:creationId xmlns:a16="http://schemas.microsoft.com/office/drawing/2014/main" id="{16BF2A30-5D59-4F74-B38C-B93BC8CC0C26}"/>
                  </a:ext>
                </a:extLst>
              </p:cNvPr>
              <p:cNvSpPr>
                <a:spLocks noEditPoints="1"/>
              </p:cNvSpPr>
              <p:nvPr/>
            </p:nvSpPr>
            <p:spPr bwMode="auto">
              <a:xfrm>
                <a:off x="9715500" y="5919788"/>
                <a:ext cx="155575" cy="155575"/>
              </a:xfrm>
              <a:custGeom>
                <a:avLst/>
                <a:gdLst>
                  <a:gd name="T0" fmla="*/ 92 w 98"/>
                  <a:gd name="T1" fmla="*/ 6 h 98"/>
                  <a:gd name="T2" fmla="*/ 92 w 98"/>
                  <a:gd name="T3" fmla="*/ 90 h 98"/>
                  <a:gd name="T4" fmla="*/ 8 w 98"/>
                  <a:gd name="T5" fmla="*/ 90 h 98"/>
                  <a:gd name="T6" fmla="*/ 8 w 98"/>
                  <a:gd name="T7" fmla="*/ 6 h 98"/>
                  <a:gd name="T8" fmla="*/ 92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2" y="6"/>
                    </a:moveTo>
                    <a:lnTo>
                      <a:pt x="92" y="90"/>
                    </a:lnTo>
                    <a:lnTo>
                      <a:pt x="8" y="90"/>
                    </a:lnTo>
                    <a:lnTo>
                      <a:pt x="8" y="6"/>
                    </a:lnTo>
                    <a:lnTo>
                      <a:pt x="92" y="6"/>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7" name="Freeform 162">
                <a:extLst>
                  <a:ext uri="{FF2B5EF4-FFF2-40B4-BE49-F238E27FC236}">
                    <a16:creationId xmlns:a16="http://schemas.microsoft.com/office/drawing/2014/main" id="{98BD6A58-F30F-4523-8CF7-34724C64FE0F}"/>
                  </a:ext>
                </a:extLst>
              </p:cNvPr>
              <p:cNvSpPr>
                <a:spLocks/>
              </p:cNvSpPr>
              <p:nvPr/>
            </p:nvSpPr>
            <p:spPr bwMode="auto">
              <a:xfrm>
                <a:off x="9728200" y="5929313"/>
                <a:ext cx="133350" cy="133350"/>
              </a:xfrm>
              <a:custGeom>
                <a:avLst/>
                <a:gdLst>
                  <a:gd name="T0" fmla="*/ 84 w 84"/>
                  <a:gd name="T1" fmla="*/ 0 h 84"/>
                  <a:gd name="T2" fmla="*/ 0 w 84"/>
                  <a:gd name="T3" fmla="*/ 0 h 84"/>
                  <a:gd name="T4" fmla="*/ 0 w 84"/>
                  <a:gd name="T5" fmla="*/ 84 h 84"/>
                  <a:gd name="T6" fmla="*/ 84 w 84"/>
                  <a:gd name="T7" fmla="*/ 0 h 84"/>
                  <a:gd name="T8" fmla="*/ 84 w 84"/>
                  <a:gd name="T9" fmla="*/ 0 h 84"/>
                </a:gdLst>
                <a:ahLst/>
                <a:cxnLst>
                  <a:cxn ang="0">
                    <a:pos x="T0" y="T1"/>
                  </a:cxn>
                  <a:cxn ang="0">
                    <a:pos x="T2" y="T3"/>
                  </a:cxn>
                  <a:cxn ang="0">
                    <a:pos x="T4" y="T5"/>
                  </a:cxn>
                  <a:cxn ang="0">
                    <a:pos x="T6" y="T7"/>
                  </a:cxn>
                  <a:cxn ang="0">
                    <a:pos x="T8" y="T9"/>
                  </a:cxn>
                </a:cxnLst>
                <a:rect l="0" t="0" r="r" b="b"/>
                <a:pathLst>
                  <a:path w="84" h="84">
                    <a:moveTo>
                      <a:pt x="84" y="0"/>
                    </a:moveTo>
                    <a:lnTo>
                      <a:pt x="0" y="0"/>
                    </a:lnTo>
                    <a:lnTo>
                      <a:pt x="0" y="84"/>
                    </a:lnTo>
                    <a:lnTo>
                      <a:pt x="84" y="0"/>
                    </a:lnTo>
                    <a:lnTo>
                      <a:pt x="8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8" name="Freeform 163">
                <a:extLst>
                  <a:ext uri="{FF2B5EF4-FFF2-40B4-BE49-F238E27FC236}">
                    <a16:creationId xmlns:a16="http://schemas.microsoft.com/office/drawing/2014/main" id="{E23870F6-2673-40B7-9C5E-207E0C0E41D5}"/>
                  </a:ext>
                </a:extLst>
              </p:cNvPr>
              <p:cNvSpPr>
                <a:spLocks/>
              </p:cNvSpPr>
              <p:nvPr/>
            </p:nvSpPr>
            <p:spPr bwMode="auto">
              <a:xfrm>
                <a:off x="9728200" y="5929313"/>
                <a:ext cx="133350" cy="133350"/>
              </a:xfrm>
              <a:custGeom>
                <a:avLst/>
                <a:gdLst>
                  <a:gd name="T0" fmla="*/ 84 w 84"/>
                  <a:gd name="T1" fmla="*/ 0 h 84"/>
                  <a:gd name="T2" fmla="*/ 0 w 84"/>
                  <a:gd name="T3" fmla="*/ 0 h 84"/>
                  <a:gd name="T4" fmla="*/ 0 w 84"/>
                  <a:gd name="T5" fmla="*/ 84 h 84"/>
                  <a:gd name="T6" fmla="*/ 84 w 84"/>
                  <a:gd name="T7" fmla="*/ 0 h 84"/>
                  <a:gd name="T8" fmla="*/ 84 w 84"/>
                  <a:gd name="T9" fmla="*/ 0 h 84"/>
                </a:gdLst>
                <a:ahLst/>
                <a:cxnLst>
                  <a:cxn ang="0">
                    <a:pos x="T0" y="T1"/>
                  </a:cxn>
                  <a:cxn ang="0">
                    <a:pos x="T2" y="T3"/>
                  </a:cxn>
                  <a:cxn ang="0">
                    <a:pos x="T4" y="T5"/>
                  </a:cxn>
                  <a:cxn ang="0">
                    <a:pos x="T6" y="T7"/>
                  </a:cxn>
                  <a:cxn ang="0">
                    <a:pos x="T8" y="T9"/>
                  </a:cxn>
                </a:cxnLst>
                <a:rect l="0" t="0" r="r" b="b"/>
                <a:pathLst>
                  <a:path w="84" h="84">
                    <a:moveTo>
                      <a:pt x="84" y="0"/>
                    </a:moveTo>
                    <a:lnTo>
                      <a:pt x="0" y="0"/>
                    </a:lnTo>
                    <a:lnTo>
                      <a:pt x="0" y="84"/>
                    </a:lnTo>
                    <a:lnTo>
                      <a:pt x="84" y="0"/>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9" name="Freeform 164">
                <a:extLst>
                  <a:ext uri="{FF2B5EF4-FFF2-40B4-BE49-F238E27FC236}">
                    <a16:creationId xmlns:a16="http://schemas.microsoft.com/office/drawing/2014/main" id="{3777B8F0-BD0E-4B47-B7F8-F5EC4EEDEE19}"/>
                  </a:ext>
                </a:extLst>
              </p:cNvPr>
              <p:cNvSpPr>
                <a:spLocks/>
              </p:cNvSpPr>
              <p:nvPr/>
            </p:nvSpPr>
            <p:spPr bwMode="auto">
              <a:xfrm>
                <a:off x="9715500" y="5919788"/>
                <a:ext cx="155575" cy="155575"/>
              </a:xfrm>
              <a:custGeom>
                <a:avLst/>
                <a:gdLst>
                  <a:gd name="T0" fmla="*/ 98 w 98"/>
                  <a:gd name="T1" fmla="*/ 0 h 98"/>
                  <a:gd name="T2" fmla="*/ 0 w 98"/>
                  <a:gd name="T3" fmla="*/ 0 h 98"/>
                  <a:gd name="T4" fmla="*/ 0 w 98"/>
                  <a:gd name="T5" fmla="*/ 98 h 98"/>
                  <a:gd name="T6" fmla="*/ 8 w 98"/>
                  <a:gd name="T7" fmla="*/ 90 h 98"/>
                  <a:gd name="T8" fmla="*/ 8 w 98"/>
                  <a:gd name="T9" fmla="*/ 90 h 98"/>
                  <a:gd name="T10" fmla="*/ 8 w 98"/>
                  <a:gd name="T11" fmla="*/ 6 h 98"/>
                  <a:gd name="T12" fmla="*/ 92 w 98"/>
                  <a:gd name="T13" fmla="*/ 6 h 98"/>
                  <a:gd name="T14" fmla="*/ 92 w 98"/>
                  <a:gd name="T15" fmla="*/ 6 h 98"/>
                  <a:gd name="T16" fmla="*/ 98 w 98"/>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8">
                    <a:moveTo>
                      <a:pt x="98" y="0"/>
                    </a:moveTo>
                    <a:lnTo>
                      <a:pt x="0" y="0"/>
                    </a:lnTo>
                    <a:lnTo>
                      <a:pt x="0" y="98"/>
                    </a:lnTo>
                    <a:lnTo>
                      <a:pt x="8" y="90"/>
                    </a:lnTo>
                    <a:lnTo>
                      <a:pt x="8" y="90"/>
                    </a:lnTo>
                    <a:lnTo>
                      <a:pt x="8" y="6"/>
                    </a:lnTo>
                    <a:lnTo>
                      <a:pt x="92" y="6"/>
                    </a:lnTo>
                    <a:lnTo>
                      <a:pt x="92" y="6"/>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0" name="Freeform 165">
                <a:extLst>
                  <a:ext uri="{FF2B5EF4-FFF2-40B4-BE49-F238E27FC236}">
                    <a16:creationId xmlns:a16="http://schemas.microsoft.com/office/drawing/2014/main" id="{28FE80BA-2867-4581-9833-B2F26896FDA0}"/>
                  </a:ext>
                </a:extLst>
              </p:cNvPr>
              <p:cNvSpPr>
                <a:spLocks/>
              </p:cNvSpPr>
              <p:nvPr/>
            </p:nvSpPr>
            <p:spPr bwMode="auto">
              <a:xfrm>
                <a:off x="9715500" y="5919788"/>
                <a:ext cx="155575" cy="155575"/>
              </a:xfrm>
              <a:custGeom>
                <a:avLst/>
                <a:gdLst>
                  <a:gd name="T0" fmla="*/ 98 w 98"/>
                  <a:gd name="T1" fmla="*/ 0 h 98"/>
                  <a:gd name="T2" fmla="*/ 0 w 98"/>
                  <a:gd name="T3" fmla="*/ 0 h 98"/>
                  <a:gd name="T4" fmla="*/ 0 w 98"/>
                  <a:gd name="T5" fmla="*/ 98 h 98"/>
                  <a:gd name="T6" fmla="*/ 8 w 98"/>
                  <a:gd name="T7" fmla="*/ 90 h 98"/>
                  <a:gd name="T8" fmla="*/ 8 w 98"/>
                  <a:gd name="T9" fmla="*/ 90 h 98"/>
                  <a:gd name="T10" fmla="*/ 8 w 98"/>
                  <a:gd name="T11" fmla="*/ 6 h 98"/>
                  <a:gd name="T12" fmla="*/ 92 w 98"/>
                  <a:gd name="T13" fmla="*/ 6 h 98"/>
                  <a:gd name="T14" fmla="*/ 92 w 98"/>
                  <a:gd name="T15" fmla="*/ 6 h 98"/>
                  <a:gd name="T16" fmla="*/ 98 w 98"/>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8">
                    <a:moveTo>
                      <a:pt x="98" y="0"/>
                    </a:moveTo>
                    <a:lnTo>
                      <a:pt x="0" y="0"/>
                    </a:lnTo>
                    <a:lnTo>
                      <a:pt x="0" y="98"/>
                    </a:lnTo>
                    <a:lnTo>
                      <a:pt x="8" y="90"/>
                    </a:lnTo>
                    <a:lnTo>
                      <a:pt x="8" y="90"/>
                    </a:lnTo>
                    <a:lnTo>
                      <a:pt x="8" y="6"/>
                    </a:lnTo>
                    <a:lnTo>
                      <a:pt x="92" y="6"/>
                    </a:lnTo>
                    <a:lnTo>
                      <a:pt x="92"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1" name="Rectangle 166">
                <a:extLst>
                  <a:ext uri="{FF2B5EF4-FFF2-40B4-BE49-F238E27FC236}">
                    <a16:creationId xmlns:a16="http://schemas.microsoft.com/office/drawing/2014/main" id="{89520E04-358D-4348-921A-2C84161BF26D}"/>
                  </a:ext>
                </a:extLst>
              </p:cNvPr>
              <p:cNvSpPr>
                <a:spLocks noChangeArrowheads="1"/>
              </p:cNvSpPr>
              <p:nvPr/>
            </p:nvSpPr>
            <p:spPr bwMode="auto">
              <a:xfrm>
                <a:off x="10499725" y="59197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2" name="Rectangle 167">
                <a:extLst>
                  <a:ext uri="{FF2B5EF4-FFF2-40B4-BE49-F238E27FC236}">
                    <a16:creationId xmlns:a16="http://schemas.microsoft.com/office/drawing/2014/main" id="{69C7BD71-3672-42FF-A831-8F836009E079}"/>
                  </a:ext>
                </a:extLst>
              </p:cNvPr>
              <p:cNvSpPr>
                <a:spLocks noChangeArrowheads="1"/>
              </p:cNvSpPr>
              <p:nvPr/>
            </p:nvSpPr>
            <p:spPr bwMode="auto">
              <a:xfrm>
                <a:off x="10499725" y="59197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3" name="Freeform 168">
                <a:extLst>
                  <a:ext uri="{FF2B5EF4-FFF2-40B4-BE49-F238E27FC236}">
                    <a16:creationId xmlns:a16="http://schemas.microsoft.com/office/drawing/2014/main" id="{1EEFEDF6-4BFB-45B7-8AEE-CD688C4FDC07}"/>
                  </a:ext>
                </a:extLst>
              </p:cNvPr>
              <p:cNvSpPr>
                <a:spLocks noEditPoints="1"/>
              </p:cNvSpPr>
              <p:nvPr/>
            </p:nvSpPr>
            <p:spPr bwMode="auto">
              <a:xfrm>
                <a:off x="10499725" y="5919788"/>
                <a:ext cx="155575" cy="155575"/>
              </a:xfrm>
              <a:custGeom>
                <a:avLst/>
                <a:gdLst>
                  <a:gd name="T0" fmla="*/ 90 w 98"/>
                  <a:gd name="T1" fmla="*/ 6 h 98"/>
                  <a:gd name="T2" fmla="*/ 90 w 98"/>
                  <a:gd name="T3" fmla="*/ 90 h 98"/>
                  <a:gd name="T4" fmla="*/ 6 w 98"/>
                  <a:gd name="T5" fmla="*/ 90 h 98"/>
                  <a:gd name="T6" fmla="*/ 6 w 98"/>
                  <a:gd name="T7" fmla="*/ 6 h 98"/>
                  <a:gd name="T8" fmla="*/ 90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6"/>
                    </a:moveTo>
                    <a:lnTo>
                      <a:pt x="90" y="90"/>
                    </a:lnTo>
                    <a:lnTo>
                      <a:pt x="6" y="90"/>
                    </a:lnTo>
                    <a:lnTo>
                      <a:pt x="6" y="6"/>
                    </a:lnTo>
                    <a:lnTo>
                      <a:pt x="90" y="6"/>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4" name="Freeform 169">
                <a:extLst>
                  <a:ext uri="{FF2B5EF4-FFF2-40B4-BE49-F238E27FC236}">
                    <a16:creationId xmlns:a16="http://schemas.microsoft.com/office/drawing/2014/main" id="{842EDF08-D3A1-4C17-A226-D454D697083F}"/>
                  </a:ext>
                </a:extLst>
              </p:cNvPr>
              <p:cNvSpPr>
                <a:spLocks noEditPoints="1"/>
              </p:cNvSpPr>
              <p:nvPr/>
            </p:nvSpPr>
            <p:spPr bwMode="auto">
              <a:xfrm>
                <a:off x="10499725" y="5919788"/>
                <a:ext cx="155575" cy="155575"/>
              </a:xfrm>
              <a:custGeom>
                <a:avLst/>
                <a:gdLst>
                  <a:gd name="T0" fmla="*/ 90 w 98"/>
                  <a:gd name="T1" fmla="*/ 6 h 98"/>
                  <a:gd name="T2" fmla="*/ 90 w 98"/>
                  <a:gd name="T3" fmla="*/ 90 h 98"/>
                  <a:gd name="T4" fmla="*/ 6 w 98"/>
                  <a:gd name="T5" fmla="*/ 90 h 98"/>
                  <a:gd name="T6" fmla="*/ 6 w 98"/>
                  <a:gd name="T7" fmla="*/ 6 h 98"/>
                  <a:gd name="T8" fmla="*/ 90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6"/>
                    </a:moveTo>
                    <a:lnTo>
                      <a:pt x="90" y="90"/>
                    </a:lnTo>
                    <a:lnTo>
                      <a:pt x="6" y="90"/>
                    </a:lnTo>
                    <a:lnTo>
                      <a:pt x="6" y="6"/>
                    </a:lnTo>
                    <a:lnTo>
                      <a:pt x="90" y="6"/>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5" name="Freeform 170">
                <a:extLst>
                  <a:ext uri="{FF2B5EF4-FFF2-40B4-BE49-F238E27FC236}">
                    <a16:creationId xmlns:a16="http://schemas.microsoft.com/office/drawing/2014/main" id="{6164A4D3-5257-4F5E-BBE3-8CDC98FCB081}"/>
                  </a:ext>
                </a:extLst>
              </p:cNvPr>
              <p:cNvSpPr>
                <a:spLocks/>
              </p:cNvSpPr>
              <p:nvPr/>
            </p:nvSpPr>
            <p:spPr bwMode="auto">
              <a:xfrm>
                <a:off x="10509250" y="5929313"/>
                <a:ext cx="133350" cy="133350"/>
              </a:xfrm>
              <a:custGeom>
                <a:avLst/>
                <a:gdLst>
                  <a:gd name="T0" fmla="*/ 84 w 84"/>
                  <a:gd name="T1" fmla="*/ 0 h 84"/>
                  <a:gd name="T2" fmla="*/ 0 w 84"/>
                  <a:gd name="T3" fmla="*/ 0 h 84"/>
                  <a:gd name="T4" fmla="*/ 0 w 84"/>
                  <a:gd name="T5" fmla="*/ 84 h 84"/>
                  <a:gd name="T6" fmla="*/ 84 w 84"/>
                  <a:gd name="T7" fmla="*/ 0 h 84"/>
                  <a:gd name="T8" fmla="*/ 84 w 84"/>
                  <a:gd name="T9" fmla="*/ 0 h 84"/>
                </a:gdLst>
                <a:ahLst/>
                <a:cxnLst>
                  <a:cxn ang="0">
                    <a:pos x="T0" y="T1"/>
                  </a:cxn>
                  <a:cxn ang="0">
                    <a:pos x="T2" y="T3"/>
                  </a:cxn>
                  <a:cxn ang="0">
                    <a:pos x="T4" y="T5"/>
                  </a:cxn>
                  <a:cxn ang="0">
                    <a:pos x="T6" y="T7"/>
                  </a:cxn>
                  <a:cxn ang="0">
                    <a:pos x="T8" y="T9"/>
                  </a:cxn>
                </a:cxnLst>
                <a:rect l="0" t="0" r="r" b="b"/>
                <a:pathLst>
                  <a:path w="84" h="84">
                    <a:moveTo>
                      <a:pt x="84" y="0"/>
                    </a:moveTo>
                    <a:lnTo>
                      <a:pt x="0" y="0"/>
                    </a:lnTo>
                    <a:lnTo>
                      <a:pt x="0" y="84"/>
                    </a:lnTo>
                    <a:lnTo>
                      <a:pt x="84" y="0"/>
                    </a:lnTo>
                    <a:lnTo>
                      <a:pt x="8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6" name="Freeform 171">
                <a:extLst>
                  <a:ext uri="{FF2B5EF4-FFF2-40B4-BE49-F238E27FC236}">
                    <a16:creationId xmlns:a16="http://schemas.microsoft.com/office/drawing/2014/main" id="{F6C90A21-7E0C-4B62-85B6-92AA9F71D08D}"/>
                  </a:ext>
                </a:extLst>
              </p:cNvPr>
              <p:cNvSpPr>
                <a:spLocks/>
              </p:cNvSpPr>
              <p:nvPr/>
            </p:nvSpPr>
            <p:spPr bwMode="auto">
              <a:xfrm>
                <a:off x="10509250" y="5929313"/>
                <a:ext cx="133350" cy="133350"/>
              </a:xfrm>
              <a:custGeom>
                <a:avLst/>
                <a:gdLst>
                  <a:gd name="T0" fmla="*/ 84 w 84"/>
                  <a:gd name="T1" fmla="*/ 0 h 84"/>
                  <a:gd name="T2" fmla="*/ 0 w 84"/>
                  <a:gd name="T3" fmla="*/ 0 h 84"/>
                  <a:gd name="T4" fmla="*/ 0 w 84"/>
                  <a:gd name="T5" fmla="*/ 84 h 84"/>
                  <a:gd name="T6" fmla="*/ 84 w 84"/>
                  <a:gd name="T7" fmla="*/ 0 h 84"/>
                  <a:gd name="T8" fmla="*/ 84 w 84"/>
                  <a:gd name="T9" fmla="*/ 0 h 84"/>
                </a:gdLst>
                <a:ahLst/>
                <a:cxnLst>
                  <a:cxn ang="0">
                    <a:pos x="T0" y="T1"/>
                  </a:cxn>
                  <a:cxn ang="0">
                    <a:pos x="T2" y="T3"/>
                  </a:cxn>
                  <a:cxn ang="0">
                    <a:pos x="T4" y="T5"/>
                  </a:cxn>
                  <a:cxn ang="0">
                    <a:pos x="T6" y="T7"/>
                  </a:cxn>
                  <a:cxn ang="0">
                    <a:pos x="T8" y="T9"/>
                  </a:cxn>
                </a:cxnLst>
                <a:rect l="0" t="0" r="r" b="b"/>
                <a:pathLst>
                  <a:path w="84" h="84">
                    <a:moveTo>
                      <a:pt x="84" y="0"/>
                    </a:moveTo>
                    <a:lnTo>
                      <a:pt x="0" y="0"/>
                    </a:lnTo>
                    <a:lnTo>
                      <a:pt x="0" y="84"/>
                    </a:lnTo>
                    <a:lnTo>
                      <a:pt x="84" y="0"/>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7" name="Freeform 172">
                <a:extLst>
                  <a:ext uri="{FF2B5EF4-FFF2-40B4-BE49-F238E27FC236}">
                    <a16:creationId xmlns:a16="http://schemas.microsoft.com/office/drawing/2014/main" id="{BB965D86-777E-4EEA-A5FE-200BA2E1908F}"/>
                  </a:ext>
                </a:extLst>
              </p:cNvPr>
              <p:cNvSpPr>
                <a:spLocks/>
              </p:cNvSpPr>
              <p:nvPr/>
            </p:nvSpPr>
            <p:spPr bwMode="auto">
              <a:xfrm>
                <a:off x="10499725" y="5919788"/>
                <a:ext cx="155575" cy="155575"/>
              </a:xfrm>
              <a:custGeom>
                <a:avLst/>
                <a:gdLst>
                  <a:gd name="T0" fmla="*/ 98 w 98"/>
                  <a:gd name="T1" fmla="*/ 0 h 98"/>
                  <a:gd name="T2" fmla="*/ 0 w 98"/>
                  <a:gd name="T3" fmla="*/ 0 h 98"/>
                  <a:gd name="T4" fmla="*/ 0 w 98"/>
                  <a:gd name="T5" fmla="*/ 98 h 98"/>
                  <a:gd name="T6" fmla="*/ 6 w 98"/>
                  <a:gd name="T7" fmla="*/ 90 h 98"/>
                  <a:gd name="T8" fmla="*/ 6 w 98"/>
                  <a:gd name="T9" fmla="*/ 6 h 98"/>
                  <a:gd name="T10" fmla="*/ 90 w 98"/>
                  <a:gd name="T11" fmla="*/ 6 h 98"/>
                  <a:gd name="T12" fmla="*/ 90 w 98"/>
                  <a:gd name="T13" fmla="*/ 6 h 98"/>
                  <a:gd name="T14" fmla="*/ 98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98" y="0"/>
                    </a:moveTo>
                    <a:lnTo>
                      <a:pt x="0" y="0"/>
                    </a:lnTo>
                    <a:lnTo>
                      <a:pt x="0" y="98"/>
                    </a:lnTo>
                    <a:lnTo>
                      <a:pt x="6" y="90"/>
                    </a:lnTo>
                    <a:lnTo>
                      <a:pt x="6" y="6"/>
                    </a:lnTo>
                    <a:lnTo>
                      <a:pt x="90" y="6"/>
                    </a:lnTo>
                    <a:lnTo>
                      <a:pt x="90" y="6"/>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8" name="Freeform 173">
                <a:extLst>
                  <a:ext uri="{FF2B5EF4-FFF2-40B4-BE49-F238E27FC236}">
                    <a16:creationId xmlns:a16="http://schemas.microsoft.com/office/drawing/2014/main" id="{778B8B5D-D989-4448-84A7-723C8F3A049C}"/>
                  </a:ext>
                </a:extLst>
              </p:cNvPr>
              <p:cNvSpPr>
                <a:spLocks/>
              </p:cNvSpPr>
              <p:nvPr/>
            </p:nvSpPr>
            <p:spPr bwMode="auto">
              <a:xfrm>
                <a:off x="10499725" y="5919788"/>
                <a:ext cx="155575" cy="155575"/>
              </a:xfrm>
              <a:custGeom>
                <a:avLst/>
                <a:gdLst>
                  <a:gd name="T0" fmla="*/ 98 w 98"/>
                  <a:gd name="T1" fmla="*/ 0 h 98"/>
                  <a:gd name="T2" fmla="*/ 0 w 98"/>
                  <a:gd name="T3" fmla="*/ 0 h 98"/>
                  <a:gd name="T4" fmla="*/ 0 w 98"/>
                  <a:gd name="T5" fmla="*/ 98 h 98"/>
                  <a:gd name="T6" fmla="*/ 6 w 98"/>
                  <a:gd name="T7" fmla="*/ 90 h 98"/>
                  <a:gd name="T8" fmla="*/ 6 w 98"/>
                  <a:gd name="T9" fmla="*/ 6 h 98"/>
                  <a:gd name="T10" fmla="*/ 90 w 98"/>
                  <a:gd name="T11" fmla="*/ 6 h 98"/>
                  <a:gd name="T12" fmla="*/ 90 w 98"/>
                  <a:gd name="T13" fmla="*/ 6 h 98"/>
                  <a:gd name="T14" fmla="*/ 98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98" y="0"/>
                    </a:moveTo>
                    <a:lnTo>
                      <a:pt x="0" y="0"/>
                    </a:lnTo>
                    <a:lnTo>
                      <a:pt x="0" y="98"/>
                    </a:lnTo>
                    <a:lnTo>
                      <a:pt x="6" y="90"/>
                    </a:lnTo>
                    <a:lnTo>
                      <a:pt x="6" y="6"/>
                    </a:lnTo>
                    <a:lnTo>
                      <a:pt x="90" y="6"/>
                    </a:lnTo>
                    <a:lnTo>
                      <a:pt x="90"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9" name="Rectangle 174">
                <a:extLst>
                  <a:ext uri="{FF2B5EF4-FFF2-40B4-BE49-F238E27FC236}">
                    <a16:creationId xmlns:a16="http://schemas.microsoft.com/office/drawing/2014/main" id="{388F7EA3-2FF5-4F10-88EE-0558237C9850}"/>
                  </a:ext>
                </a:extLst>
              </p:cNvPr>
              <p:cNvSpPr>
                <a:spLocks noChangeArrowheads="1"/>
              </p:cNvSpPr>
              <p:nvPr/>
            </p:nvSpPr>
            <p:spPr bwMode="auto">
              <a:xfrm>
                <a:off x="10760075" y="59197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0" name="Rectangle 175">
                <a:extLst>
                  <a:ext uri="{FF2B5EF4-FFF2-40B4-BE49-F238E27FC236}">
                    <a16:creationId xmlns:a16="http://schemas.microsoft.com/office/drawing/2014/main" id="{597DF694-6841-4C01-9F97-4C8E31E46D13}"/>
                  </a:ext>
                </a:extLst>
              </p:cNvPr>
              <p:cNvSpPr>
                <a:spLocks noChangeArrowheads="1"/>
              </p:cNvSpPr>
              <p:nvPr/>
            </p:nvSpPr>
            <p:spPr bwMode="auto">
              <a:xfrm>
                <a:off x="10760075" y="59197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1" name="Freeform 176">
                <a:extLst>
                  <a:ext uri="{FF2B5EF4-FFF2-40B4-BE49-F238E27FC236}">
                    <a16:creationId xmlns:a16="http://schemas.microsoft.com/office/drawing/2014/main" id="{4AEFBDC6-A0B6-4FD3-B5C2-2524B9FE00EF}"/>
                  </a:ext>
                </a:extLst>
              </p:cNvPr>
              <p:cNvSpPr>
                <a:spLocks noEditPoints="1"/>
              </p:cNvSpPr>
              <p:nvPr/>
            </p:nvSpPr>
            <p:spPr bwMode="auto">
              <a:xfrm>
                <a:off x="10760075" y="5919788"/>
                <a:ext cx="155575" cy="155575"/>
              </a:xfrm>
              <a:custGeom>
                <a:avLst/>
                <a:gdLst>
                  <a:gd name="T0" fmla="*/ 90 w 98"/>
                  <a:gd name="T1" fmla="*/ 6 h 98"/>
                  <a:gd name="T2" fmla="*/ 90 w 98"/>
                  <a:gd name="T3" fmla="*/ 90 h 98"/>
                  <a:gd name="T4" fmla="*/ 8 w 98"/>
                  <a:gd name="T5" fmla="*/ 90 h 98"/>
                  <a:gd name="T6" fmla="*/ 8 w 98"/>
                  <a:gd name="T7" fmla="*/ 6 h 98"/>
                  <a:gd name="T8" fmla="*/ 90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6"/>
                    </a:moveTo>
                    <a:lnTo>
                      <a:pt x="90" y="90"/>
                    </a:lnTo>
                    <a:lnTo>
                      <a:pt x="8" y="90"/>
                    </a:lnTo>
                    <a:lnTo>
                      <a:pt x="8" y="6"/>
                    </a:lnTo>
                    <a:lnTo>
                      <a:pt x="90" y="6"/>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2" name="Freeform 177">
                <a:extLst>
                  <a:ext uri="{FF2B5EF4-FFF2-40B4-BE49-F238E27FC236}">
                    <a16:creationId xmlns:a16="http://schemas.microsoft.com/office/drawing/2014/main" id="{4C2056CB-478B-49E1-A599-2014677F5F6E}"/>
                  </a:ext>
                </a:extLst>
              </p:cNvPr>
              <p:cNvSpPr>
                <a:spLocks noEditPoints="1"/>
              </p:cNvSpPr>
              <p:nvPr/>
            </p:nvSpPr>
            <p:spPr bwMode="auto">
              <a:xfrm>
                <a:off x="10760075" y="5919788"/>
                <a:ext cx="155575" cy="155575"/>
              </a:xfrm>
              <a:custGeom>
                <a:avLst/>
                <a:gdLst>
                  <a:gd name="T0" fmla="*/ 90 w 98"/>
                  <a:gd name="T1" fmla="*/ 6 h 98"/>
                  <a:gd name="T2" fmla="*/ 90 w 98"/>
                  <a:gd name="T3" fmla="*/ 90 h 98"/>
                  <a:gd name="T4" fmla="*/ 8 w 98"/>
                  <a:gd name="T5" fmla="*/ 90 h 98"/>
                  <a:gd name="T6" fmla="*/ 8 w 98"/>
                  <a:gd name="T7" fmla="*/ 6 h 98"/>
                  <a:gd name="T8" fmla="*/ 90 w 98"/>
                  <a:gd name="T9" fmla="*/ 6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6"/>
                    </a:moveTo>
                    <a:lnTo>
                      <a:pt x="90" y="90"/>
                    </a:lnTo>
                    <a:lnTo>
                      <a:pt x="8" y="90"/>
                    </a:lnTo>
                    <a:lnTo>
                      <a:pt x="8" y="6"/>
                    </a:lnTo>
                    <a:lnTo>
                      <a:pt x="90" y="6"/>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3" name="Freeform 178">
                <a:extLst>
                  <a:ext uri="{FF2B5EF4-FFF2-40B4-BE49-F238E27FC236}">
                    <a16:creationId xmlns:a16="http://schemas.microsoft.com/office/drawing/2014/main" id="{89405B0E-4437-4839-BCE1-AECE3F76247F}"/>
                  </a:ext>
                </a:extLst>
              </p:cNvPr>
              <p:cNvSpPr>
                <a:spLocks/>
              </p:cNvSpPr>
              <p:nvPr/>
            </p:nvSpPr>
            <p:spPr bwMode="auto">
              <a:xfrm>
                <a:off x="10772775" y="5929313"/>
                <a:ext cx="130175" cy="133350"/>
              </a:xfrm>
              <a:custGeom>
                <a:avLst/>
                <a:gdLst>
                  <a:gd name="T0" fmla="*/ 82 w 82"/>
                  <a:gd name="T1" fmla="*/ 0 h 84"/>
                  <a:gd name="T2" fmla="*/ 0 w 82"/>
                  <a:gd name="T3" fmla="*/ 0 h 84"/>
                  <a:gd name="T4" fmla="*/ 0 w 82"/>
                  <a:gd name="T5" fmla="*/ 84 h 84"/>
                  <a:gd name="T6" fmla="*/ 82 w 82"/>
                  <a:gd name="T7" fmla="*/ 0 h 84"/>
                </a:gdLst>
                <a:ahLst/>
                <a:cxnLst>
                  <a:cxn ang="0">
                    <a:pos x="T0" y="T1"/>
                  </a:cxn>
                  <a:cxn ang="0">
                    <a:pos x="T2" y="T3"/>
                  </a:cxn>
                  <a:cxn ang="0">
                    <a:pos x="T4" y="T5"/>
                  </a:cxn>
                  <a:cxn ang="0">
                    <a:pos x="T6" y="T7"/>
                  </a:cxn>
                </a:cxnLst>
                <a:rect l="0" t="0" r="r" b="b"/>
                <a:pathLst>
                  <a:path w="82" h="84">
                    <a:moveTo>
                      <a:pt x="82" y="0"/>
                    </a:moveTo>
                    <a:lnTo>
                      <a:pt x="0" y="0"/>
                    </a:lnTo>
                    <a:lnTo>
                      <a:pt x="0" y="84"/>
                    </a:lnTo>
                    <a:lnTo>
                      <a:pt x="82"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4" name="Freeform 179">
                <a:extLst>
                  <a:ext uri="{FF2B5EF4-FFF2-40B4-BE49-F238E27FC236}">
                    <a16:creationId xmlns:a16="http://schemas.microsoft.com/office/drawing/2014/main" id="{970D6A98-3FCD-401E-B779-0CDBB46D9073}"/>
                  </a:ext>
                </a:extLst>
              </p:cNvPr>
              <p:cNvSpPr>
                <a:spLocks/>
              </p:cNvSpPr>
              <p:nvPr/>
            </p:nvSpPr>
            <p:spPr bwMode="auto">
              <a:xfrm>
                <a:off x="10772775" y="5929313"/>
                <a:ext cx="130175" cy="133350"/>
              </a:xfrm>
              <a:custGeom>
                <a:avLst/>
                <a:gdLst>
                  <a:gd name="T0" fmla="*/ 82 w 82"/>
                  <a:gd name="T1" fmla="*/ 0 h 84"/>
                  <a:gd name="T2" fmla="*/ 0 w 82"/>
                  <a:gd name="T3" fmla="*/ 0 h 84"/>
                  <a:gd name="T4" fmla="*/ 0 w 82"/>
                  <a:gd name="T5" fmla="*/ 84 h 84"/>
                  <a:gd name="T6" fmla="*/ 82 w 82"/>
                  <a:gd name="T7" fmla="*/ 0 h 84"/>
                </a:gdLst>
                <a:ahLst/>
                <a:cxnLst>
                  <a:cxn ang="0">
                    <a:pos x="T0" y="T1"/>
                  </a:cxn>
                  <a:cxn ang="0">
                    <a:pos x="T2" y="T3"/>
                  </a:cxn>
                  <a:cxn ang="0">
                    <a:pos x="T4" y="T5"/>
                  </a:cxn>
                  <a:cxn ang="0">
                    <a:pos x="T6" y="T7"/>
                  </a:cxn>
                </a:cxnLst>
                <a:rect l="0" t="0" r="r" b="b"/>
                <a:pathLst>
                  <a:path w="82" h="84">
                    <a:moveTo>
                      <a:pt x="82" y="0"/>
                    </a:moveTo>
                    <a:lnTo>
                      <a:pt x="0" y="0"/>
                    </a:lnTo>
                    <a:lnTo>
                      <a:pt x="0" y="84"/>
                    </a:lnTo>
                    <a:lnTo>
                      <a:pt x="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5" name="Freeform 180">
                <a:extLst>
                  <a:ext uri="{FF2B5EF4-FFF2-40B4-BE49-F238E27FC236}">
                    <a16:creationId xmlns:a16="http://schemas.microsoft.com/office/drawing/2014/main" id="{221AC7AB-5A3F-4CBE-8B36-341CFF5BE0DD}"/>
                  </a:ext>
                </a:extLst>
              </p:cNvPr>
              <p:cNvSpPr>
                <a:spLocks/>
              </p:cNvSpPr>
              <p:nvPr/>
            </p:nvSpPr>
            <p:spPr bwMode="auto">
              <a:xfrm>
                <a:off x="10760075" y="5919788"/>
                <a:ext cx="155575" cy="155575"/>
              </a:xfrm>
              <a:custGeom>
                <a:avLst/>
                <a:gdLst>
                  <a:gd name="T0" fmla="*/ 98 w 98"/>
                  <a:gd name="T1" fmla="*/ 0 h 98"/>
                  <a:gd name="T2" fmla="*/ 0 w 98"/>
                  <a:gd name="T3" fmla="*/ 0 h 98"/>
                  <a:gd name="T4" fmla="*/ 0 w 98"/>
                  <a:gd name="T5" fmla="*/ 98 h 98"/>
                  <a:gd name="T6" fmla="*/ 8 w 98"/>
                  <a:gd name="T7" fmla="*/ 90 h 98"/>
                  <a:gd name="T8" fmla="*/ 8 w 98"/>
                  <a:gd name="T9" fmla="*/ 6 h 98"/>
                  <a:gd name="T10" fmla="*/ 90 w 98"/>
                  <a:gd name="T11" fmla="*/ 6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0"/>
                    </a:lnTo>
                    <a:lnTo>
                      <a:pt x="8" y="6"/>
                    </a:lnTo>
                    <a:lnTo>
                      <a:pt x="90" y="6"/>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6" name="Freeform 181">
                <a:extLst>
                  <a:ext uri="{FF2B5EF4-FFF2-40B4-BE49-F238E27FC236}">
                    <a16:creationId xmlns:a16="http://schemas.microsoft.com/office/drawing/2014/main" id="{95611F02-EFD8-4FF0-8463-F148B541A5CF}"/>
                  </a:ext>
                </a:extLst>
              </p:cNvPr>
              <p:cNvSpPr>
                <a:spLocks/>
              </p:cNvSpPr>
              <p:nvPr/>
            </p:nvSpPr>
            <p:spPr bwMode="auto">
              <a:xfrm>
                <a:off x="10760075" y="5919788"/>
                <a:ext cx="155575" cy="155575"/>
              </a:xfrm>
              <a:custGeom>
                <a:avLst/>
                <a:gdLst>
                  <a:gd name="T0" fmla="*/ 98 w 98"/>
                  <a:gd name="T1" fmla="*/ 0 h 98"/>
                  <a:gd name="T2" fmla="*/ 0 w 98"/>
                  <a:gd name="T3" fmla="*/ 0 h 98"/>
                  <a:gd name="T4" fmla="*/ 0 w 98"/>
                  <a:gd name="T5" fmla="*/ 98 h 98"/>
                  <a:gd name="T6" fmla="*/ 8 w 98"/>
                  <a:gd name="T7" fmla="*/ 90 h 98"/>
                  <a:gd name="T8" fmla="*/ 8 w 98"/>
                  <a:gd name="T9" fmla="*/ 6 h 98"/>
                  <a:gd name="T10" fmla="*/ 90 w 98"/>
                  <a:gd name="T11" fmla="*/ 6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0"/>
                    </a:lnTo>
                    <a:lnTo>
                      <a:pt x="8" y="6"/>
                    </a:lnTo>
                    <a:lnTo>
                      <a:pt x="90"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7" name="Rectangle 182">
                <a:extLst>
                  <a:ext uri="{FF2B5EF4-FFF2-40B4-BE49-F238E27FC236}">
                    <a16:creationId xmlns:a16="http://schemas.microsoft.com/office/drawing/2014/main" id="{8F5E50C0-88F1-46D0-A4EE-404D6268F829}"/>
                  </a:ext>
                </a:extLst>
              </p:cNvPr>
              <p:cNvSpPr>
                <a:spLocks noChangeArrowheads="1"/>
              </p:cNvSpPr>
              <p:nvPr/>
            </p:nvSpPr>
            <p:spPr bwMode="auto">
              <a:xfrm>
                <a:off x="9975850" y="61356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8" name="Rectangle 183">
                <a:extLst>
                  <a:ext uri="{FF2B5EF4-FFF2-40B4-BE49-F238E27FC236}">
                    <a16:creationId xmlns:a16="http://schemas.microsoft.com/office/drawing/2014/main" id="{1C0E54EB-9E9F-4ABA-97DE-94090D5CF33F}"/>
                  </a:ext>
                </a:extLst>
              </p:cNvPr>
              <p:cNvSpPr>
                <a:spLocks noChangeArrowheads="1"/>
              </p:cNvSpPr>
              <p:nvPr/>
            </p:nvSpPr>
            <p:spPr bwMode="auto">
              <a:xfrm>
                <a:off x="9975850" y="61356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9" name="Freeform 184">
                <a:extLst>
                  <a:ext uri="{FF2B5EF4-FFF2-40B4-BE49-F238E27FC236}">
                    <a16:creationId xmlns:a16="http://schemas.microsoft.com/office/drawing/2014/main" id="{54020D77-84FA-464A-9C4E-27AE8489D3B2}"/>
                  </a:ext>
                </a:extLst>
              </p:cNvPr>
              <p:cNvSpPr>
                <a:spLocks noEditPoints="1"/>
              </p:cNvSpPr>
              <p:nvPr/>
            </p:nvSpPr>
            <p:spPr bwMode="auto">
              <a:xfrm>
                <a:off x="9975850" y="6135688"/>
                <a:ext cx="155575" cy="155575"/>
              </a:xfrm>
              <a:custGeom>
                <a:avLst/>
                <a:gdLst>
                  <a:gd name="T0" fmla="*/ 92 w 98"/>
                  <a:gd name="T1" fmla="*/ 8 h 98"/>
                  <a:gd name="T2" fmla="*/ 92 w 98"/>
                  <a:gd name="T3" fmla="*/ 92 h 98"/>
                  <a:gd name="T4" fmla="*/ 8 w 98"/>
                  <a:gd name="T5" fmla="*/ 92 h 98"/>
                  <a:gd name="T6" fmla="*/ 8 w 98"/>
                  <a:gd name="T7" fmla="*/ 8 h 98"/>
                  <a:gd name="T8" fmla="*/ 92 w 98"/>
                  <a:gd name="T9" fmla="*/ 8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2" y="8"/>
                    </a:moveTo>
                    <a:lnTo>
                      <a:pt x="92" y="92"/>
                    </a:lnTo>
                    <a:lnTo>
                      <a:pt x="8" y="92"/>
                    </a:lnTo>
                    <a:lnTo>
                      <a:pt x="8" y="8"/>
                    </a:lnTo>
                    <a:lnTo>
                      <a:pt x="92" y="8"/>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0" name="Freeform 185">
                <a:extLst>
                  <a:ext uri="{FF2B5EF4-FFF2-40B4-BE49-F238E27FC236}">
                    <a16:creationId xmlns:a16="http://schemas.microsoft.com/office/drawing/2014/main" id="{2E77875D-180B-41B2-8324-30C34ECE41FD}"/>
                  </a:ext>
                </a:extLst>
              </p:cNvPr>
              <p:cNvSpPr>
                <a:spLocks noEditPoints="1"/>
              </p:cNvSpPr>
              <p:nvPr/>
            </p:nvSpPr>
            <p:spPr bwMode="auto">
              <a:xfrm>
                <a:off x="9975850" y="6135688"/>
                <a:ext cx="155575" cy="155575"/>
              </a:xfrm>
              <a:custGeom>
                <a:avLst/>
                <a:gdLst>
                  <a:gd name="T0" fmla="*/ 92 w 98"/>
                  <a:gd name="T1" fmla="*/ 8 h 98"/>
                  <a:gd name="T2" fmla="*/ 92 w 98"/>
                  <a:gd name="T3" fmla="*/ 92 h 98"/>
                  <a:gd name="T4" fmla="*/ 8 w 98"/>
                  <a:gd name="T5" fmla="*/ 92 h 98"/>
                  <a:gd name="T6" fmla="*/ 8 w 98"/>
                  <a:gd name="T7" fmla="*/ 8 h 98"/>
                  <a:gd name="T8" fmla="*/ 92 w 98"/>
                  <a:gd name="T9" fmla="*/ 8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2" y="8"/>
                    </a:moveTo>
                    <a:lnTo>
                      <a:pt x="92" y="92"/>
                    </a:lnTo>
                    <a:lnTo>
                      <a:pt x="8" y="92"/>
                    </a:lnTo>
                    <a:lnTo>
                      <a:pt x="8" y="8"/>
                    </a:lnTo>
                    <a:lnTo>
                      <a:pt x="92" y="8"/>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1" name="Freeform 186">
                <a:extLst>
                  <a:ext uri="{FF2B5EF4-FFF2-40B4-BE49-F238E27FC236}">
                    <a16:creationId xmlns:a16="http://schemas.microsoft.com/office/drawing/2014/main" id="{50E41618-2E0E-46DE-B150-4E05FFE80C1D}"/>
                  </a:ext>
                </a:extLst>
              </p:cNvPr>
              <p:cNvSpPr>
                <a:spLocks/>
              </p:cNvSpPr>
              <p:nvPr/>
            </p:nvSpPr>
            <p:spPr bwMode="auto">
              <a:xfrm>
                <a:off x="9988550" y="6148388"/>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2" name="Freeform 187">
                <a:extLst>
                  <a:ext uri="{FF2B5EF4-FFF2-40B4-BE49-F238E27FC236}">
                    <a16:creationId xmlns:a16="http://schemas.microsoft.com/office/drawing/2014/main" id="{D80FFD2C-5FE9-4124-8D85-F610C8AE5CC6}"/>
                  </a:ext>
                </a:extLst>
              </p:cNvPr>
              <p:cNvSpPr>
                <a:spLocks/>
              </p:cNvSpPr>
              <p:nvPr/>
            </p:nvSpPr>
            <p:spPr bwMode="auto">
              <a:xfrm>
                <a:off x="9988550" y="6148388"/>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3" name="Freeform 188">
                <a:extLst>
                  <a:ext uri="{FF2B5EF4-FFF2-40B4-BE49-F238E27FC236}">
                    <a16:creationId xmlns:a16="http://schemas.microsoft.com/office/drawing/2014/main" id="{438C0D4C-966E-4123-8039-C70871549B09}"/>
                  </a:ext>
                </a:extLst>
              </p:cNvPr>
              <p:cNvSpPr>
                <a:spLocks/>
              </p:cNvSpPr>
              <p:nvPr/>
            </p:nvSpPr>
            <p:spPr bwMode="auto">
              <a:xfrm>
                <a:off x="9975850" y="6135688"/>
                <a:ext cx="155575" cy="155575"/>
              </a:xfrm>
              <a:custGeom>
                <a:avLst/>
                <a:gdLst>
                  <a:gd name="T0" fmla="*/ 98 w 98"/>
                  <a:gd name="T1" fmla="*/ 0 h 98"/>
                  <a:gd name="T2" fmla="*/ 0 w 98"/>
                  <a:gd name="T3" fmla="*/ 0 h 98"/>
                  <a:gd name="T4" fmla="*/ 0 w 98"/>
                  <a:gd name="T5" fmla="*/ 98 h 98"/>
                  <a:gd name="T6" fmla="*/ 8 w 98"/>
                  <a:gd name="T7" fmla="*/ 92 h 98"/>
                  <a:gd name="T8" fmla="*/ 8 w 98"/>
                  <a:gd name="T9" fmla="*/ 8 h 98"/>
                  <a:gd name="T10" fmla="*/ 92 w 98"/>
                  <a:gd name="T11" fmla="*/ 8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2"/>
                    </a:lnTo>
                    <a:lnTo>
                      <a:pt x="8" y="8"/>
                    </a:lnTo>
                    <a:lnTo>
                      <a:pt x="92" y="8"/>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4" name="Freeform 189">
                <a:extLst>
                  <a:ext uri="{FF2B5EF4-FFF2-40B4-BE49-F238E27FC236}">
                    <a16:creationId xmlns:a16="http://schemas.microsoft.com/office/drawing/2014/main" id="{22BC6E93-EB5A-49E1-A049-0F9228CDD71E}"/>
                  </a:ext>
                </a:extLst>
              </p:cNvPr>
              <p:cNvSpPr>
                <a:spLocks/>
              </p:cNvSpPr>
              <p:nvPr/>
            </p:nvSpPr>
            <p:spPr bwMode="auto">
              <a:xfrm>
                <a:off x="9975850" y="6135688"/>
                <a:ext cx="155575" cy="155575"/>
              </a:xfrm>
              <a:custGeom>
                <a:avLst/>
                <a:gdLst>
                  <a:gd name="T0" fmla="*/ 98 w 98"/>
                  <a:gd name="T1" fmla="*/ 0 h 98"/>
                  <a:gd name="T2" fmla="*/ 0 w 98"/>
                  <a:gd name="T3" fmla="*/ 0 h 98"/>
                  <a:gd name="T4" fmla="*/ 0 w 98"/>
                  <a:gd name="T5" fmla="*/ 98 h 98"/>
                  <a:gd name="T6" fmla="*/ 8 w 98"/>
                  <a:gd name="T7" fmla="*/ 92 h 98"/>
                  <a:gd name="T8" fmla="*/ 8 w 98"/>
                  <a:gd name="T9" fmla="*/ 8 h 98"/>
                  <a:gd name="T10" fmla="*/ 92 w 98"/>
                  <a:gd name="T11" fmla="*/ 8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2"/>
                    </a:lnTo>
                    <a:lnTo>
                      <a:pt x="8" y="8"/>
                    </a:lnTo>
                    <a:lnTo>
                      <a:pt x="92" y="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5" name="Rectangle 190">
                <a:extLst>
                  <a:ext uri="{FF2B5EF4-FFF2-40B4-BE49-F238E27FC236}">
                    <a16:creationId xmlns:a16="http://schemas.microsoft.com/office/drawing/2014/main" id="{81AFCA9D-00B9-468F-91B9-DC7115E4463C}"/>
                  </a:ext>
                </a:extLst>
              </p:cNvPr>
              <p:cNvSpPr>
                <a:spLocks noChangeArrowheads="1"/>
              </p:cNvSpPr>
              <p:nvPr/>
            </p:nvSpPr>
            <p:spPr bwMode="auto">
              <a:xfrm>
                <a:off x="10239375" y="61356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6" name="Rectangle 191">
                <a:extLst>
                  <a:ext uri="{FF2B5EF4-FFF2-40B4-BE49-F238E27FC236}">
                    <a16:creationId xmlns:a16="http://schemas.microsoft.com/office/drawing/2014/main" id="{03ED7C8D-D5D1-436A-88CC-3F37395E0BE9}"/>
                  </a:ext>
                </a:extLst>
              </p:cNvPr>
              <p:cNvSpPr>
                <a:spLocks noChangeArrowheads="1"/>
              </p:cNvSpPr>
              <p:nvPr/>
            </p:nvSpPr>
            <p:spPr bwMode="auto">
              <a:xfrm>
                <a:off x="10239375" y="61356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7" name="Freeform 192">
                <a:extLst>
                  <a:ext uri="{FF2B5EF4-FFF2-40B4-BE49-F238E27FC236}">
                    <a16:creationId xmlns:a16="http://schemas.microsoft.com/office/drawing/2014/main" id="{F6AFFC47-7A03-45B7-9CC6-F8DD9E450D49}"/>
                  </a:ext>
                </a:extLst>
              </p:cNvPr>
              <p:cNvSpPr>
                <a:spLocks noEditPoints="1"/>
              </p:cNvSpPr>
              <p:nvPr/>
            </p:nvSpPr>
            <p:spPr bwMode="auto">
              <a:xfrm>
                <a:off x="10239375" y="6135688"/>
                <a:ext cx="155575" cy="155575"/>
              </a:xfrm>
              <a:custGeom>
                <a:avLst/>
                <a:gdLst>
                  <a:gd name="T0" fmla="*/ 90 w 98"/>
                  <a:gd name="T1" fmla="*/ 8 h 98"/>
                  <a:gd name="T2" fmla="*/ 90 w 98"/>
                  <a:gd name="T3" fmla="*/ 92 h 98"/>
                  <a:gd name="T4" fmla="*/ 6 w 98"/>
                  <a:gd name="T5" fmla="*/ 92 h 98"/>
                  <a:gd name="T6" fmla="*/ 6 w 98"/>
                  <a:gd name="T7" fmla="*/ 8 h 98"/>
                  <a:gd name="T8" fmla="*/ 90 w 98"/>
                  <a:gd name="T9" fmla="*/ 8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8"/>
                    </a:moveTo>
                    <a:lnTo>
                      <a:pt x="90" y="92"/>
                    </a:lnTo>
                    <a:lnTo>
                      <a:pt x="6" y="92"/>
                    </a:lnTo>
                    <a:lnTo>
                      <a:pt x="6" y="8"/>
                    </a:lnTo>
                    <a:lnTo>
                      <a:pt x="90" y="8"/>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8" name="Freeform 193">
                <a:extLst>
                  <a:ext uri="{FF2B5EF4-FFF2-40B4-BE49-F238E27FC236}">
                    <a16:creationId xmlns:a16="http://schemas.microsoft.com/office/drawing/2014/main" id="{D547FD0C-8480-4A86-ACD7-8900EDDE47AE}"/>
                  </a:ext>
                </a:extLst>
              </p:cNvPr>
              <p:cNvSpPr>
                <a:spLocks noEditPoints="1"/>
              </p:cNvSpPr>
              <p:nvPr/>
            </p:nvSpPr>
            <p:spPr bwMode="auto">
              <a:xfrm>
                <a:off x="10239375" y="6135688"/>
                <a:ext cx="155575" cy="155575"/>
              </a:xfrm>
              <a:custGeom>
                <a:avLst/>
                <a:gdLst>
                  <a:gd name="T0" fmla="*/ 90 w 98"/>
                  <a:gd name="T1" fmla="*/ 8 h 98"/>
                  <a:gd name="T2" fmla="*/ 90 w 98"/>
                  <a:gd name="T3" fmla="*/ 92 h 98"/>
                  <a:gd name="T4" fmla="*/ 6 w 98"/>
                  <a:gd name="T5" fmla="*/ 92 h 98"/>
                  <a:gd name="T6" fmla="*/ 6 w 98"/>
                  <a:gd name="T7" fmla="*/ 8 h 98"/>
                  <a:gd name="T8" fmla="*/ 90 w 98"/>
                  <a:gd name="T9" fmla="*/ 8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8"/>
                    </a:moveTo>
                    <a:lnTo>
                      <a:pt x="90" y="92"/>
                    </a:lnTo>
                    <a:lnTo>
                      <a:pt x="6" y="92"/>
                    </a:lnTo>
                    <a:lnTo>
                      <a:pt x="6" y="8"/>
                    </a:lnTo>
                    <a:lnTo>
                      <a:pt x="90" y="8"/>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9" name="Freeform 194">
                <a:extLst>
                  <a:ext uri="{FF2B5EF4-FFF2-40B4-BE49-F238E27FC236}">
                    <a16:creationId xmlns:a16="http://schemas.microsoft.com/office/drawing/2014/main" id="{CC90A1F0-221F-4540-AB07-C7192E87E8D7}"/>
                  </a:ext>
                </a:extLst>
              </p:cNvPr>
              <p:cNvSpPr>
                <a:spLocks/>
              </p:cNvSpPr>
              <p:nvPr/>
            </p:nvSpPr>
            <p:spPr bwMode="auto">
              <a:xfrm>
                <a:off x="10248900" y="6148388"/>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0" name="Freeform 195">
                <a:extLst>
                  <a:ext uri="{FF2B5EF4-FFF2-40B4-BE49-F238E27FC236}">
                    <a16:creationId xmlns:a16="http://schemas.microsoft.com/office/drawing/2014/main" id="{277A845B-7614-4195-ACF0-E4C1FF108B8C}"/>
                  </a:ext>
                </a:extLst>
              </p:cNvPr>
              <p:cNvSpPr>
                <a:spLocks/>
              </p:cNvSpPr>
              <p:nvPr/>
            </p:nvSpPr>
            <p:spPr bwMode="auto">
              <a:xfrm>
                <a:off x="10248900" y="6148388"/>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1" name="Freeform 196">
                <a:extLst>
                  <a:ext uri="{FF2B5EF4-FFF2-40B4-BE49-F238E27FC236}">
                    <a16:creationId xmlns:a16="http://schemas.microsoft.com/office/drawing/2014/main" id="{B389DBF2-DD22-4130-B248-1EADBB5D5EA6}"/>
                  </a:ext>
                </a:extLst>
              </p:cNvPr>
              <p:cNvSpPr>
                <a:spLocks/>
              </p:cNvSpPr>
              <p:nvPr/>
            </p:nvSpPr>
            <p:spPr bwMode="auto">
              <a:xfrm>
                <a:off x="10239375" y="6135688"/>
                <a:ext cx="155575" cy="155575"/>
              </a:xfrm>
              <a:custGeom>
                <a:avLst/>
                <a:gdLst>
                  <a:gd name="T0" fmla="*/ 98 w 98"/>
                  <a:gd name="T1" fmla="*/ 0 h 98"/>
                  <a:gd name="T2" fmla="*/ 0 w 98"/>
                  <a:gd name="T3" fmla="*/ 0 h 98"/>
                  <a:gd name="T4" fmla="*/ 0 w 98"/>
                  <a:gd name="T5" fmla="*/ 98 h 98"/>
                  <a:gd name="T6" fmla="*/ 6 w 98"/>
                  <a:gd name="T7" fmla="*/ 92 h 98"/>
                  <a:gd name="T8" fmla="*/ 6 w 98"/>
                  <a:gd name="T9" fmla="*/ 8 h 98"/>
                  <a:gd name="T10" fmla="*/ 90 w 98"/>
                  <a:gd name="T11" fmla="*/ 8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6" y="92"/>
                    </a:lnTo>
                    <a:lnTo>
                      <a:pt x="6" y="8"/>
                    </a:lnTo>
                    <a:lnTo>
                      <a:pt x="90" y="8"/>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2" name="Freeform 197">
                <a:extLst>
                  <a:ext uri="{FF2B5EF4-FFF2-40B4-BE49-F238E27FC236}">
                    <a16:creationId xmlns:a16="http://schemas.microsoft.com/office/drawing/2014/main" id="{52114933-FAC4-4225-B0B9-8725CF3042CC}"/>
                  </a:ext>
                </a:extLst>
              </p:cNvPr>
              <p:cNvSpPr>
                <a:spLocks/>
              </p:cNvSpPr>
              <p:nvPr/>
            </p:nvSpPr>
            <p:spPr bwMode="auto">
              <a:xfrm>
                <a:off x="10239375" y="6135688"/>
                <a:ext cx="155575" cy="155575"/>
              </a:xfrm>
              <a:custGeom>
                <a:avLst/>
                <a:gdLst>
                  <a:gd name="T0" fmla="*/ 98 w 98"/>
                  <a:gd name="T1" fmla="*/ 0 h 98"/>
                  <a:gd name="T2" fmla="*/ 0 w 98"/>
                  <a:gd name="T3" fmla="*/ 0 h 98"/>
                  <a:gd name="T4" fmla="*/ 0 w 98"/>
                  <a:gd name="T5" fmla="*/ 98 h 98"/>
                  <a:gd name="T6" fmla="*/ 6 w 98"/>
                  <a:gd name="T7" fmla="*/ 92 h 98"/>
                  <a:gd name="T8" fmla="*/ 6 w 98"/>
                  <a:gd name="T9" fmla="*/ 8 h 98"/>
                  <a:gd name="T10" fmla="*/ 90 w 98"/>
                  <a:gd name="T11" fmla="*/ 8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6" y="92"/>
                    </a:lnTo>
                    <a:lnTo>
                      <a:pt x="6" y="8"/>
                    </a:lnTo>
                    <a:lnTo>
                      <a:pt x="90" y="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3" name="Rectangle 198">
                <a:extLst>
                  <a:ext uri="{FF2B5EF4-FFF2-40B4-BE49-F238E27FC236}">
                    <a16:creationId xmlns:a16="http://schemas.microsoft.com/office/drawing/2014/main" id="{DF812D10-0BF3-4DCB-B821-5C134262A595}"/>
                  </a:ext>
                </a:extLst>
              </p:cNvPr>
              <p:cNvSpPr>
                <a:spLocks noChangeArrowheads="1"/>
              </p:cNvSpPr>
              <p:nvPr/>
            </p:nvSpPr>
            <p:spPr bwMode="auto">
              <a:xfrm>
                <a:off x="10499725" y="61356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4" name="Rectangle 199">
                <a:extLst>
                  <a:ext uri="{FF2B5EF4-FFF2-40B4-BE49-F238E27FC236}">
                    <a16:creationId xmlns:a16="http://schemas.microsoft.com/office/drawing/2014/main" id="{E4E572D5-0574-4035-9C3E-A66AAFCE13BA}"/>
                  </a:ext>
                </a:extLst>
              </p:cNvPr>
              <p:cNvSpPr>
                <a:spLocks noChangeArrowheads="1"/>
              </p:cNvSpPr>
              <p:nvPr/>
            </p:nvSpPr>
            <p:spPr bwMode="auto">
              <a:xfrm>
                <a:off x="10499725" y="61356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5" name="Freeform 200">
                <a:extLst>
                  <a:ext uri="{FF2B5EF4-FFF2-40B4-BE49-F238E27FC236}">
                    <a16:creationId xmlns:a16="http://schemas.microsoft.com/office/drawing/2014/main" id="{DD8F7BA9-C084-4299-BDA4-B6E3AB9C8847}"/>
                  </a:ext>
                </a:extLst>
              </p:cNvPr>
              <p:cNvSpPr>
                <a:spLocks noEditPoints="1"/>
              </p:cNvSpPr>
              <p:nvPr/>
            </p:nvSpPr>
            <p:spPr bwMode="auto">
              <a:xfrm>
                <a:off x="10499725" y="6135688"/>
                <a:ext cx="155575" cy="155575"/>
              </a:xfrm>
              <a:custGeom>
                <a:avLst/>
                <a:gdLst>
                  <a:gd name="T0" fmla="*/ 90 w 98"/>
                  <a:gd name="T1" fmla="*/ 8 h 98"/>
                  <a:gd name="T2" fmla="*/ 90 w 98"/>
                  <a:gd name="T3" fmla="*/ 92 h 98"/>
                  <a:gd name="T4" fmla="*/ 6 w 98"/>
                  <a:gd name="T5" fmla="*/ 92 h 98"/>
                  <a:gd name="T6" fmla="*/ 6 w 98"/>
                  <a:gd name="T7" fmla="*/ 8 h 98"/>
                  <a:gd name="T8" fmla="*/ 90 w 98"/>
                  <a:gd name="T9" fmla="*/ 8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8"/>
                    </a:moveTo>
                    <a:lnTo>
                      <a:pt x="90" y="92"/>
                    </a:lnTo>
                    <a:lnTo>
                      <a:pt x="6" y="92"/>
                    </a:lnTo>
                    <a:lnTo>
                      <a:pt x="6" y="8"/>
                    </a:lnTo>
                    <a:lnTo>
                      <a:pt x="90" y="8"/>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6" name="Freeform 201">
                <a:extLst>
                  <a:ext uri="{FF2B5EF4-FFF2-40B4-BE49-F238E27FC236}">
                    <a16:creationId xmlns:a16="http://schemas.microsoft.com/office/drawing/2014/main" id="{655244A4-39F5-430F-A4E0-421E8265BE3A}"/>
                  </a:ext>
                </a:extLst>
              </p:cNvPr>
              <p:cNvSpPr>
                <a:spLocks noEditPoints="1"/>
              </p:cNvSpPr>
              <p:nvPr/>
            </p:nvSpPr>
            <p:spPr bwMode="auto">
              <a:xfrm>
                <a:off x="10499725" y="6135688"/>
                <a:ext cx="155575" cy="155575"/>
              </a:xfrm>
              <a:custGeom>
                <a:avLst/>
                <a:gdLst>
                  <a:gd name="T0" fmla="*/ 90 w 98"/>
                  <a:gd name="T1" fmla="*/ 8 h 98"/>
                  <a:gd name="T2" fmla="*/ 90 w 98"/>
                  <a:gd name="T3" fmla="*/ 92 h 98"/>
                  <a:gd name="T4" fmla="*/ 6 w 98"/>
                  <a:gd name="T5" fmla="*/ 92 h 98"/>
                  <a:gd name="T6" fmla="*/ 6 w 98"/>
                  <a:gd name="T7" fmla="*/ 8 h 98"/>
                  <a:gd name="T8" fmla="*/ 90 w 98"/>
                  <a:gd name="T9" fmla="*/ 8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8"/>
                    </a:moveTo>
                    <a:lnTo>
                      <a:pt x="90" y="92"/>
                    </a:lnTo>
                    <a:lnTo>
                      <a:pt x="6" y="92"/>
                    </a:lnTo>
                    <a:lnTo>
                      <a:pt x="6" y="8"/>
                    </a:lnTo>
                    <a:lnTo>
                      <a:pt x="90" y="8"/>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7" name="Freeform 202">
                <a:extLst>
                  <a:ext uri="{FF2B5EF4-FFF2-40B4-BE49-F238E27FC236}">
                    <a16:creationId xmlns:a16="http://schemas.microsoft.com/office/drawing/2014/main" id="{7908D575-6194-45D8-86C6-4F4D822CABBC}"/>
                  </a:ext>
                </a:extLst>
              </p:cNvPr>
              <p:cNvSpPr>
                <a:spLocks/>
              </p:cNvSpPr>
              <p:nvPr/>
            </p:nvSpPr>
            <p:spPr bwMode="auto">
              <a:xfrm>
                <a:off x="10509250" y="6148388"/>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8" name="Freeform 203">
                <a:extLst>
                  <a:ext uri="{FF2B5EF4-FFF2-40B4-BE49-F238E27FC236}">
                    <a16:creationId xmlns:a16="http://schemas.microsoft.com/office/drawing/2014/main" id="{EFE3D25D-C10C-405F-9D92-C7D2E09FD59D}"/>
                  </a:ext>
                </a:extLst>
              </p:cNvPr>
              <p:cNvSpPr>
                <a:spLocks/>
              </p:cNvSpPr>
              <p:nvPr/>
            </p:nvSpPr>
            <p:spPr bwMode="auto">
              <a:xfrm>
                <a:off x="10509250" y="6148388"/>
                <a:ext cx="133350" cy="133350"/>
              </a:xfrm>
              <a:custGeom>
                <a:avLst/>
                <a:gdLst>
                  <a:gd name="T0" fmla="*/ 84 w 84"/>
                  <a:gd name="T1" fmla="*/ 0 h 84"/>
                  <a:gd name="T2" fmla="*/ 0 w 84"/>
                  <a:gd name="T3" fmla="*/ 0 h 84"/>
                  <a:gd name="T4" fmla="*/ 0 w 84"/>
                  <a:gd name="T5" fmla="*/ 84 h 84"/>
                  <a:gd name="T6" fmla="*/ 84 w 84"/>
                  <a:gd name="T7" fmla="*/ 0 h 84"/>
                </a:gdLst>
                <a:ahLst/>
                <a:cxnLst>
                  <a:cxn ang="0">
                    <a:pos x="T0" y="T1"/>
                  </a:cxn>
                  <a:cxn ang="0">
                    <a:pos x="T2" y="T3"/>
                  </a:cxn>
                  <a:cxn ang="0">
                    <a:pos x="T4" y="T5"/>
                  </a:cxn>
                  <a:cxn ang="0">
                    <a:pos x="T6" y="T7"/>
                  </a:cxn>
                </a:cxnLst>
                <a:rect l="0" t="0" r="r" b="b"/>
                <a:pathLst>
                  <a:path w="84" h="84">
                    <a:moveTo>
                      <a:pt x="84" y="0"/>
                    </a:moveTo>
                    <a:lnTo>
                      <a:pt x="0" y="0"/>
                    </a:lnTo>
                    <a:lnTo>
                      <a:pt x="0" y="84"/>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9" name="Freeform 204">
                <a:extLst>
                  <a:ext uri="{FF2B5EF4-FFF2-40B4-BE49-F238E27FC236}">
                    <a16:creationId xmlns:a16="http://schemas.microsoft.com/office/drawing/2014/main" id="{423B5F17-2562-4A29-A659-4D3C3764901D}"/>
                  </a:ext>
                </a:extLst>
              </p:cNvPr>
              <p:cNvSpPr>
                <a:spLocks/>
              </p:cNvSpPr>
              <p:nvPr/>
            </p:nvSpPr>
            <p:spPr bwMode="auto">
              <a:xfrm>
                <a:off x="10499725" y="6135688"/>
                <a:ext cx="155575" cy="155575"/>
              </a:xfrm>
              <a:custGeom>
                <a:avLst/>
                <a:gdLst>
                  <a:gd name="T0" fmla="*/ 98 w 98"/>
                  <a:gd name="T1" fmla="*/ 0 h 98"/>
                  <a:gd name="T2" fmla="*/ 0 w 98"/>
                  <a:gd name="T3" fmla="*/ 0 h 98"/>
                  <a:gd name="T4" fmla="*/ 0 w 98"/>
                  <a:gd name="T5" fmla="*/ 98 h 98"/>
                  <a:gd name="T6" fmla="*/ 6 w 98"/>
                  <a:gd name="T7" fmla="*/ 92 h 98"/>
                  <a:gd name="T8" fmla="*/ 6 w 98"/>
                  <a:gd name="T9" fmla="*/ 8 h 98"/>
                  <a:gd name="T10" fmla="*/ 90 w 98"/>
                  <a:gd name="T11" fmla="*/ 8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6" y="92"/>
                    </a:lnTo>
                    <a:lnTo>
                      <a:pt x="6" y="8"/>
                    </a:lnTo>
                    <a:lnTo>
                      <a:pt x="90" y="8"/>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8" name="Freeform 206">
                <a:extLst>
                  <a:ext uri="{FF2B5EF4-FFF2-40B4-BE49-F238E27FC236}">
                    <a16:creationId xmlns:a16="http://schemas.microsoft.com/office/drawing/2014/main" id="{541EF15E-5EA3-43F9-B790-41F55175E47F}"/>
                  </a:ext>
                </a:extLst>
              </p:cNvPr>
              <p:cNvSpPr>
                <a:spLocks/>
              </p:cNvSpPr>
              <p:nvPr/>
            </p:nvSpPr>
            <p:spPr bwMode="auto">
              <a:xfrm>
                <a:off x="10499725" y="6135688"/>
                <a:ext cx="155575" cy="155575"/>
              </a:xfrm>
              <a:custGeom>
                <a:avLst/>
                <a:gdLst>
                  <a:gd name="T0" fmla="*/ 98 w 98"/>
                  <a:gd name="T1" fmla="*/ 0 h 98"/>
                  <a:gd name="T2" fmla="*/ 0 w 98"/>
                  <a:gd name="T3" fmla="*/ 0 h 98"/>
                  <a:gd name="T4" fmla="*/ 0 w 98"/>
                  <a:gd name="T5" fmla="*/ 98 h 98"/>
                  <a:gd name="T6" fmla="*/ 6 w 98"/>
                  <a:gd name="T7" fmla="*/ 92 h 98"/>
                  <a:gd name="T8" fmla="*/ 6 w 98"/>
                  <a:gd name="T9" fmla="*/ 8 h 98"/>
                  <a:gd name="T10" fmla="*/ 90 w 98"/>
                  <a:gd name="T11" fmla="*/ 8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6" y="92"/>
                    </a:lnTo>
                    <a:lnTo>
                      <a:pt x="6" y="8"/>
                    </a:lnTo>
                    <a:lnTo>
                      <a:pt x="90" y="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9" name="Rectangle 207">
                <a:extLst>
                  <a:ext uri="{FF2B5EF4-FFF2-40B4-BE49-F238E27FC236}">
                    <a16:creationId xmlns:a16="http://schemas.microsoft.com/office/drawing/2014/main" id="{585AA802-75DD-487F-9107-478E693B903A}"/>
                  </a:ext>
                </a:extLst>
              </p:cNvPr>
              <p:cNvSpPr>
                <a:spLocks noChangeArrowheads="1"/>
              </p:cNvSpPr>
              <p:nvPr/>
            </p:nvSpPr>
            <p:spPr bwMode="auto">
              <a:xfrm>
                <a:off x="10760075" y="6135688"/>
                <a:ext cx="155575" cy="1555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2" name="Rectangle 208">
                <a:extLst>
                  <a:ext uri="{FF2B5EF4-FFF2-40B4-BE49-F238E27FC236}">
                    <a16:creationId xmlns:a16="http://schemas.microsoft.com/office/drawing/2014/main" id="{A5DB9CB0-35DC-4844-B132-9B8F98B4D8B3}"/>
                  </a:ext>
                </a:extLst>
              </p:cNvPr>
              <p:cNvSpPr>
                <a:spLocks noChangeArrowheads="1"/>
              </p:cNvSpPr>
              <p:nvPr/>
            </p:nvSpPr>
            <p:spPr bwMode="auto">
              <a:xfrm>
                <a:off x="10760075" y="6135688"/>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3" name="Freeform 209">
                <a:extLst>
                  <a:ext uri="{FF2B5EF4-FFF2-40B4-BE49-F238E27FC236}">
                    <a16:creationId xmlns:a16="http://schemas.microsoft.com/office/drawing/2014/main" id="{F2DF2660-8899-45F5-8679-172888CEAC88}"/>
                  </a:ext>
                </a:extLst>
              </p:cNvPr>
              <p:cNvSpPr>
                <a:spLocks noEditPoints="1"/>
              </p:cNvSpPr>
              <p:nvPr/>
            </p:nvSpPr>
            <p:spPr bwMode="auto">
              <a:xfrm>
                <a:off x="10760075" y="6135688"/>
                <a:ext cx="155575" cy="155575"/>
              </a:xfrm>
              <a:custGeom>
                <a:avLst/>
                <a:gdLst>
                  <a:gd name="T0" fmla="*/ 90 w 98"/>
                  <a:gd name="T1" fmla="*/ 8 h 98"/>
                  <a:gd name="T2" fmla="*/ 90 w 98"/>
                  <a:gd name="T3" fmla="*/ 92 h 98"/>
                  <a:gd name="T4" fmla="*/ 8 w 98"/>
                  <a:gd name="T5" fmla="*/ 92 h 98"/>
                  <a:gd name="T6" fmla="*/ 8 w 98"/>
                  <a:gd name="T7" fmla="*/ 8 h 98"/>
                  <a:gd name="T8" fmla="*/ 90 w 98"/>
                  <a:gd name="T9" fmla="*/ 8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8"/>
                    </a:moveTo>
                    <a:lnTo>
                      <a:pt x="90" y="92"/>
                    </a:lnTo>
                    <a:lnTo>
                      <a:pt x="8" y="92"/>
                    </a:lnTo>
                    <a:lnTo>
                      <a:pt x="8" y="8"/>
                    </a:lnTo>
                    <a:lnTo>
                      <a:pt x="90" y="8"/>
                    </a:lnTo>
                    <a:close/>
                    <a:moveTo>
                      <a:pt x="98" y="0"/>
                    </a:moveTo>
                    <a:lnTo>
                      <a:pt x="0" y="0"/>
                    </a:lnTo>
                    <a:lnTo>
                      <a:pt x="0" y="98"/>
                    </a:lnTo>
                    <a:lnTo>
                      <a:pt x="98" y="98"/>
                    </a:lnTo>
                    <a:lnTo>
                      <a:pt x="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4" name="Freeform 210">
                <a:extLst>
                  <a:ext uri="{FF2B5EF4-FFF2-40B4-BE49-F238E27FC236}">
                    <a16:creationId xmlns:a16="http://schemas.microsoft.com/office/drawing/2014/main" id="{729B67D6-3314-47FB-B065-826CD37E12DA}"/>
                  </a:ext>
                </a:extLst>
              </p:cNvPr>
              <p:cNvSpPr>
                <a:spLocks noEditPoints="1"/>
              </p:cNvSpPr>
              <p:nvPr/>
            </p:nvSpPr>
            <p:spPr bwMode="auto">
              <a:xfrm>
                <a:off x="10760075" y="6135688"/>
                <a:ext cx="155575" cy="155575"/>
              </a:xfrm>
              <a:custGeom>
                <a:avLst/>
                <a:gdLst>
                  <a:gd name="T0" fmla="*/ 90 w 98"/>
                  <a:gd name="T1" fmla="*/ 8 h 98"/>
                  <a:gd name="T2" fmla="*/ 90 w 98"/>
                  <a:gd name="T3" fmla="*/ 92 h 98"/>
                  <a:gd name="T4" fmla="*/ 8 w 98"/>
                  <a:gd name="T5" fmla="*/ 92 h 98"/>
                  <a:gd name="T6" fmla="*/ 8 w 98"/>
                  <a:gd name="T7" fmla="*/ 8 h 98"/>
                  <a:gd name="T8" fmla="*/ 90 w 98"/>
                  <a:gd name="T9" fmla="*/ 8 h 98"/>
                  <a:gd name="T10" fmla="*/ 98 w 98"/>
                  <a:gd name="T11" fmla="*/ 0 h 98"/>
                  <a:gd name="T12" fmla="*/ 0 w 98"/>
                  <a:gd name="T13" fmla="*/ 0 h 98"/>
                  <a:gd name="T14" fmla="*/ 0 w 98"/>
                  <a:gd name="T15" fmla="*/ 98 h 98"/>
                  <a:gd name="T16" fmla="*/ 98 w 98"/>
                  <a:gd name="T17" fmla="*/ 98 h 98"/>
                  <a:gd name="T18" fmla="*/ 98 w 9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8">
                    <a:moveTo>
                      <a:pt x="90" y="8"/>
                    </a:moveTo>
                    <a:lnTo>
                      <a:pt x="90" y="92"/>
                    </a:lnTo>
                    <a:lnTo>
                      <a:pt x="8" y="92"/>
                    </a:lnTo>
                    <a:lnTo>
                      <a:pt x="8" y="8"/>
                    </a:lnTo>
                    <a:lnTo>
                      <a:pt x="90" y="8"/>
                    </a:lnTo>
                    <a:moveTo>
                      <a:pt x="98" y="0"/>
                    </a:moveTo>
                    <a:lnTo>
                      <a:pt x="0" y="0"/>
                    </a:lnTo>
                    <a:lnTo>
                      <a:pt x="0" y="98"/>
                    </a:lnTo>
                    <a:lnTo>
                      <a:pt x="98" y="9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5" name="Freeform 211">
                <a:extLst>
                  <a:ext uri="{FF2B5EF4-FFF2-40B4-BE49-F238E27FC236}">
                    <a16:creationId xmlns:a16="http://schemas.microsoft.com/office/drawing/2014/main" id="{D8F23108-5ABE-4DAF-96DB-E1AE9356750E}"/>
                  </a:ext>
                </a:extLst>
              </p:cNvPr>
              <p:cNvSpPr>
                <a:spLocks/>
              </p:cNvSpPr>
              <p:nvPr/>
            </p:nvSpPr>
            <p:spPr bwMode="auto">
              <a:xfrm>
                <a:off x="10772775" y="6148388"/>
                <a:ext cx="130175" cy="133350"/>
              </a:xfrm>
              <a:custGeom>
                <a:avLst/>
                <a:gdLst>
                  <a:gd name="T0" fmla="*/ 82 w 82"/>
                  <a:gd name="T1" fmla="*/ 0 h 84"/>
                  <a:gd name="T2" fmla="*/ 0 w 82"/>
                  <a:gd name="T3" fmla="*/ 0 h 84"/>
                  <a:gd name="T4" fmla="*/ 0 w 82"/>
                  <a:gd name="T5" fmla="*/ 84 h 84"/>
                  <a:gd name="T6" fmla="*/ 82 w 82"/>
                  <a:gd name="T7" fmla="*/ 0 h 84"/>
                </a:gdLst>
                <a:ahLst/>
                <a:cxnLst>
                  <a:cxn ang="0">
                    <a:pos x="T0" y="T1"/>
                  </a:cxn>
                  <a:cxn ang="0">
                    <a:pos x="T2" y="T3"/>
                  </a:cxn>
                  <a:cxn ang="0">
                    <a:pos x="T4" y="T5"/>
                  </a:cxn>
                  <a:cxn ang="0">
                    <a:pos x="T6" y="T7"/>
                  </a:cxn>
                </a:cxnLst>
                <a:rect l="0" t="0" r="r" b="b"/>
                <a:pathLst>
                  <a:path w="82" h="84">
                    <a:moveTo>
                      <a:pt x="82" y="0"/>
                    </a:moveTo>
                    <a:lnTo>
                      <a:pt x="0" y="0"/>
                    </a:lnTo>
                    <a:lnTo>
                      <a:pt x="0" y="84"/>
                    </a:lnTo>
                    <a:lnTo>
                      <a:pt x="82"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6" name="Freeform 212">
                <a:extLst>
                  <a:ext uri="{FF2B5EF4-FFF2-40B4-BE49-F238E27FC236}">
                    <a16:creationId xmlns:a16="http://schemas.microsoft.com/office/drawing/2014/main" id="{5BEA760F-B110-473B-B182-D97ABE916587}"/>
                  </a:ext>
                </a:extLst>
              </p:cNvPr>
              <p:cNvSpPr>
                <a:spLocks/>
              </p:cNvSpPr>
              <p:nvPr/>
            </p:nvSpPr>
            <p:spPr bwMode="auto">
              <a:xfrm>
                <a:off x="10772775" y="6148388"/>
                <a:ext cx="130175" cy="133350"/>
              </a:xfrm>
              <a:custGeom>
                <a:avLst/>
                <a:gdLst>
                  <a:gd name="T0" fmla="*/ 82 w 82"/>
                  <a:gd name="T1" fmla="*/ 0 h 84"/>
                  <a:gd name="T2" fmla="*/ 0 w 82"/>
                  <a:gd name="T3" fmla="*/ 0 h 84"/>
                  <a:gd name="T4" fmla="*/ 0 w 82"/>
                  <a:gd name="T5" fmla="*/ 84 h 84"/>
                  <a:gd name="T6" fmla="*/ 82 w 82"/>
                  <a:gd name="T7" fmla="*/ 0 h 84"/>
                </a:gdLst>
                <a:ahLst/>
                <a:cxnLst>
                  <a:cxn ang="0">
                    <a:pos x="T0" y="T1"/>
                  </a:cxn>
                  <a:cxn ang="0">
                    <a:pos x="T2" y="T3"/>
                  </a:cxn>
                  <a:cxn ang="0">
                    <a:pos x="T4" y="T5"/>
                  </a:cxn>
                  <a:cxn ang="0">
                    <a:pos x="T6" y="T7"/>
                  </a:cxn>
                </a:cxnLst>
                <a:rect l="0" t="0" r="r" b="b"/>
                <a:pathLst>
                  <a:path w="82" h="84">
                    <a:moveTo>
                      <a:pt x="82" y="0"/>
                    </a:moveTo>
                    <a:lnTo>
                      <a:pt x="0" y="0"/>
                    </a:lnTo>
                    <a:lnTo>
                      <a:pt x="0" y="84"/>
                    </a:lnTo>
                    <a:lnTo>
                      <a:pt x="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7" name="Freeform 213">
                <a:extLst>
                  <a:ext uri="{FF2B5EF4-FFF2-40B4-BE49-F238E27FC236}">
                    <a16:creationId xmlns:a16="http://schemas.microsoft.com/office/drawing/2014/main" id="{4D30C24E-D4E4-4E69-BE88-246DFCD36B1E}"/>
                  </a:ext>
                </a:extLst>
              </p:cNvPr>
              <p:cNvSpPr>
                <a:spLocks/>
              </p:cNvSpPr>
              <p:nvPr/>
            </p:nvSpPr>
            <p:spPr bwMode="auto">
              <a:xfrm>
                <a:off x="10760075" y="6135688"/>
                <a:ext cx="155575" cy="155575"/>
              </a:xfrm>
              <a:custGeom>
                <a:avLst/>
                <a:gdLst>
                  <a:gd name="T0" fmla="*/ 98 w 98"/>
                  <a:gd name="T1" fmla="*/ 0 h 98"/>
                  <a:gd name="T2" fmla="*/ 0 w 98"/>
                  <a:gd name="T3" fmla="*/ 0 h 98"/>
                  <a:gd name="T4" fmla="*/ 0 w 98"/>
                  <a:gd name="T5" fmla="*/ 98 h 98"/>
                  <a:gd name="T6" fmla="*/ 8 w 98"/>
                  <a:gd name="T7" fmla="*/ 92 h 98"/>
                  <a:gd name="T8" fmla="*/ 8 w 98"/>
                  <a:gd name="T9" fmla="*/ 8 h 98"/>
                  <a:gd name="T10" fmla="*/ 90 w 98"/>
                  <a:gd name="T11" fmla="*/ 8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2"/>
                    </a:lnTo>
                    <a:lnTo>
                      <a:pt x="8" y="8"/>
                    </a:lnTo>
                    <a:lnTo>
                      <a:pt x="90" y="8"/>
                    </a:lnTo>
                    <a:lnTo>
                      <a:pt x="9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8" name="Freeform 214">
                <a:extLst>
                  <a:ext uri="{FF2B5EF4-FFF2-40B4-BE49-F238E27FC236}">
                    <a16:creationId xmlns:a16="http://schemas.microsoft.com/office/drawing/2014/main" id="{F294A8D0-B4A0-4D84-90FC-DC68CD5B29A2}"/>
                  </a:ext>
                </a:extLst>
              </p:cNvPr>
              <p:cNvSpPr>
                <a:spLocks/>
              </p:cNvSpPr>
              <p:nvPr/>
            </p:nvSpPr>
            <p:spPr bwMode="auto">
              <a:xfrm>
                <a:off x="10760075" y="6135688"/>
                <a:ext cx="155575" cy="155575"/>
              </a:xfrm>
              <a:custGeom>
                <a:avLst/>
                <a:gdLst>
                  <a:gd name="T0" fmla="*/ 98 w 98"/>
                  <a:gd name="T1" fmla="*/ 0 h 98"/>
                  <a:gd name="T2" fmla="*/ 0 w 98"/>
                  <a:gd name="T3" fmla="*/ 0 h 98"/>
                  <a:gd name="T4" fmla="*/ 0 w 98"/>
                  <a:gd name="T5" fmla="*/ 98 h 98"/>
                  <a:gd name="T6" fmla="*/ 8 w 98"/>
                  <a:gd name="T7" fmla="*/ 92 h 98"/>
                  <a:gd name="T8" fmla="*/ 8 w 98"/>
                  <a:gd name="T9" fmla="*/ 8 h 98"/>
                  <a:gd name="T10" fmla="*/ 90 w 98"/>
                  <a:gd name="T11" fmla="*/ 8 h 98"/>
                  <a:gd name="T12" fmla="*/ 98 w 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98" y="0"/>
                    </a:moveTo>
                    <a:lnTo>
                      <a:pt x="0" y="0"/>
                    </a:lnTo>
                    <a:lnTo>
                      <a:pt x="0" y="98"/>
                    </a:lnTo>
                    <a:lnTo>
                      <a:pt x="8" y="92"/>
                    </a:lnTo>
                    <a:lnTo>
                      <a:pt x="8" y="8"/>
                    </a:lnTo>
                    <a:lnTo>
                      <a:pt x="90" y="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44" name="Group 2543">
              <a:extLst>
                <a:ext uri="{FF2B5EF4-FFF2-40B4-BE49-F238E27FC236}">
                  <a16:creationId xmlns:a16="http://schemas.microsoft.com/office/drawing/2014/main" id="{83324FEB-9403-4E7E-9F05-A2743921DCAC}"/>
                </a:ext>
              </a:extLst>
            </p:cNvPr>
            <p:cNvGrpSpPr/>
            <p:nvPr/>
          </p:nvGrpSpPr>
          <p:grpSpPr>
            <a:xfrm>
              <a:off x="8408988" y="6084888"/>
              <a:ext cx="1052513" cy="636587"/>
              <a:chOff x="8408988" y="6084888"/>
              <a:chExt cx="1052513" cy="636587"/>
            </a:xfrm>
          </p:grpSpPr>
          <p:sp>
            <p:nvSpPr>
              <p:cNvPr id="979" name="Rectangle 215">
                <a:extLst>
                  <a:ext uri="{FF2B5EF4-FFF2-40B4-BE49-F238E27FC236}">
                    <a16:creationId xmlns:a16="http://schemas.microsoft.com/office/drawing/2014/main" id="{10E11BF4-E011-422E-ADC3-297FBC595A84}"/>
                  </a:ext>
                </a:extLst>
              </p:cNvPr>
              <p:cNvSpPr>
                <a:spLocks noChangeArrowheads="1"/>
              </p:cNvSpPr>
              <p:nvPr/>
            </p:nvSpPr>
            <p:spPr bwMode="auto">
              <a:xfrm>
                <a:off x="8897938" y="6413500"/>
                <a:ext cx="76200" cy="307975"/>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0" name="Rectangle 216">
                <a:extLst>
                  <a:ext uri="{FF2B5EF4-FFF2-40B4-BE49-F238E27FC236}">
                    <a16:creationId xmlns:a16="http://schemas.microsoft.com/office/drawing/2014/main" id="{F3A4C4E3-F4F5-4F6C-BE96-51391A5474EC}"/>
                  </a:ext>
                </a:extLst>
              </p:cNvPr>
              <p:cNvSpPr>
                <a:spLocks noChangeArrowheads="1"/>
              </p:cNvSpPr>
              <p:nvPr/>
            </p:nvSpPr>
            <p:spPr bwMode="auto">
              <a:xfrm>
                <a:off x="8897938" y="6413500"/>
                <a:ext cx="7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1" name="Rectangle 217">
                <a:extLst>
                  <a:ext uri="{FF2B5EF4-FFF2-40B4-BE49-F238E27FC236}">
                    <a16:creationId xmlns:a16="http://schemas.microsoft.com/office/drawing/2014/main" id="{7D302A0A-ACC9-47A1-8D0A-63D1184D72FF}"/>
                  </a:ext>
                </a:extLst>
              </p:cNvPr>
              <p:cNvSpPr>
                <a:spLocks noChangeArrowheads="1"/>
              </p:cNvSpPr>
              <p:nvPr/>
            </p:nvSpPr>
            <p:spPr bwMode="auto">
              <a:xfrm>
                <a:off x="8897938" y="6413500"/>
                <a:ext cx="38100" cy="123825"/>
              </a:xfrm>
              <a:prstGeom prst="rect">
                <a:avLst/>
              </a:prstGeom>
              <a:solidFill>
                <a:srgbClr val="9B9B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2" name="Rectangle 218">
                <a:extLst>
                  <a:ext uri="{FF2B5EF4-FFF2-40B4-BE49-F238E27FC236}">
                    <a16:creationId xmlns:a16="http://schemas.microsoft.com/office/drawing/2014/main" id="{646388BD-E141-45AB-9677-40D761F241E0}"/>
                  </a:ext>
                </a:extLst>
              </p:cNvPr>
              <p:cNvSpPr>
                <a:spLocks noChangeArrowheads="1"/>
              </p:cNvSpPr>
              <p:nvPr/>
            </p:nvSpPr>
            <p:spPr bwMode="auto">
              <a:xfrm>
                <a:off x="8897938" y="6413500"/>
                <a:ext cx="381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3" name="Rectangle 219">
                <a:extLst>
                  <a:ext uri="{FF2B5EF4-FFF2-40B4-BE49-F238E27FC236}">
                    <a16:creationId xmlns:a16="http://schemas.microsoft.com/office/drawing/2014/main" id="{0881F43B-1485-4643-A94D-01F92CC41ACE}"/>
                  </a:ext>
                </a:extLst>
              </p:cNvPr>
              <p:cNvSpPr>
                <a:spLocks noChangeArrowheads="1"/>
              </p:cNvSpPr>
              <p:nvPr/>
            </p:nvSpPr>
            <p:spPr bwMode="auto">
              <a:xfrm>
                <a:off x="8936038" y="6537325"/>
                <a:ext cx="38100" cy="184150"/>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4" name="Rectangle 220">
                <a:extLst>
                  <a:ext uri="{FF2B5EF4-FFF2-40B4-BE49-F238E27FC236}">
                    <a16:creationId xmlns:a16="http://schemas.microsoft.com/office/drawing/2014/main" id="{19BD6F38-4598-4D40-83DD-B107C7068B1D}"/>
                  </a:ext>
                </a:extLst>
              </p:cNvPr>
              <p:cNvSpPr>
                <a:spLocks noChangeArrowheads="1"/>
              </p:cNvSpPr>
              <p:nvPr/>
            </p:nvSpPr>
            <p:spPr bwMode="auto">
              <a:xfrm>
                <a:off x="8936038" y="6537325"/>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 name="Rectangle 221">
                <a:extLst>
                  <a:ext uri="{FF2B5EF4-FFF2-40B4-BE49-F238E27FC236}">
                    <a16:creationId xmlns:a16="http://schemas.microsoft.com/office/drawing/2014/main" id="{880712A5-1456-4963-9478-D9337AFAD0EB}"/>
                  </a:ext>
                </a:extLst>
              </p:cNvPr>
              <p:cNvSpPr>
                <a:spLocks noChangeArrowheads="1"/>
              </p:cNvSpPr>
              <p:nvPr/>
            </p:nvSpPr>
            <p:spPr bwMode="auto">
              <a:xfrm>
                <a:off x="8936038" y="6413500"/>
                <a:ext cx="38100" cy="123825"/>
              </a:xfrm>
              <a:prstGeom prst="rect">
                <a:avLst/>
              </a:prstGeom>
              <a:solidFill>
                <a:srgbClr val="8B8B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6" name="Rectangle 222">
                <a:extLst>
                  <a:ext uri="{FF2B5EF4-FFF2-40B4-BE49-F238E27FC236}">
                    <a16:creationId xmlns:a16="http://schemas.microsoft.com/office/drawing/2014/main" id="{9D95B622-32EB-4D45-AE51-29719136ABFA}"/>
                  </a:ext>
                </a:extLst>
              </p:cNvPr>
              <p:cNvSpPr>
                <a:spLocks noChangeArrowheads="1"/>
              </p:cNvSpPr>
              <p:nvPr/>
            </p:nvSpPr>
            <p:spPr bwMode="auto">
              <a:xfrm>
                <a:off x="8936038" y="6413500"/>
                <a:ext cx="381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7" name="Freeform 223">
                <a:extLst>
                  <a:ext uri="{FF2B5EF4-FFF2-40B4-BE49-F238E27FC236}">
                    <a16:creationId xmlns:a16="http://schemas.microsoft.com/office/drawing/2014/main" id="{2897A80D-52A1-455F-B9CA-BB0A0EA98F1C}"/>
                  </a:ext>
                </a:extLst>
              </p:cNvPr>
              <p:cNvSpPr>
                <a:spLocks/>
              </p:cNvSpPr>
              <p:nvPr/>
            </p:nvSpPr>
            <p:spPr bwMode="auto">
              <a:xfrm>
                <a:off x="8418513" y="6088063"/>
                <a:ext cx="1030288" cy="401637"/>
              </a:xfrm>
              <a:custGeom>
                <a:avLst/>
                <a:gdLst>
                  <a:gd name="T0" fmla="*/ 649 w 649"/>
                  <a:gd name="T1" fmla="*/ 253 h 253"/>
                  <a:gd name="T2" fmla="*/ 0 w 649"/>
                  <a:gd name="T3" fmla="*/ 253 h 253"/>
                  <a:gd name="T4" fmla="*/ 94 w 649"/>
                  <a:gd name="T5" fmla="*/ 0 h 253"/>
                  <a:gd name="T6" fmla="*/ 555 w 649"/>
                  <a:gd name="T7" fmla="*/ 0 h 253"/>
                  <a:gd name="T8" fmla="*/ 649 w 649"/>
                  <a:gd name="T9" fmla="*/ 253 h 253"/>
                </a:gdLst>
                <a:ahLst/>
                <a:cxnLst>
                  <a:cxn ang="0">
                    <a:pos x="T0" y="T1"/>
                  </a:cxn>
                  <a:cxn ang="0">
                    <a:pos x="T2" y="T3"/>
                  </a:cxn>
                  <a:cxn ang="0">
                    <a:pos x="T4" y="T5"/>
                  </a:cxn>
                  <a:cxn ang="0">
                    <a:pos x="T6" y="T7"/>
                  </a:cxn>
                  <a:cxn ang="0">
                    <a:pos x="T8" y="T9"/>
                  </a:cxn>
                </a:cxnLst>
                <a:rect l="0" t="0" r="r" b="b"/>
                <a:pathLst>
                  <a:path w="649" h="253">
                    <a:moveTo>
                      <a:pt x="649" y="253"/>
                    </a:moveTo>
                    <a:lnTo>
                      <a:pt x="0" y="253"/>
                    </a:lnTo>
                    <a:lnTo>
                      <a:pt x="94" y="0"/>
                    </a:lnTo>
                    <a:lnTo>
                      <a:pt x="555" y="0"/>
                    </a:lnTo>
                    <a:lnTo>
                      <a:pt x="649" y="253"/>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8" name="Freeform 224">
                <a:extLst>
                  <a:ext uri="{FF2B5EF4-FFF2-40B4-BE49-F238E27FC236}">
                    <a16:creationId xmlns:a16="http://schemas.microsoft.com/office/drawing/2014/main" id="{4D10B50A-4448-4639-AB10-EC21CED6427D}"/>
                  </a:ext>
                </a:extLst>
              </p:cNvPr>
              <p:cNvSpPr>
                <a:spLocks noEditPoints="1"/>
              </p:cNvSpPr>
              <p:nvPr/>
            </p:nvSpPr>
            <p:spPr bwMode="auto">
              <a:xfrm>
                <a:off x="8408988" y="6084888"/>
                <a:ext cx="1052513" cy="407987"/>
              </a:xfrm>
              <a:custGeom>
                <a:avLst/>
                <a:gdLst>
                  <a:gd name="T0" fmla="*/ 414 w 663"/>
                  <a:gd name="T1" fmla="*/ 0 h 257"/>
                  <a:gd name="T2" fmla="*/ 414 w 663"/>
                  <a:gd name="T3" fmla="*/ 0 h 257"/>
                  <a:gd name="T4" fmla="*/ 406 w 663"/>
                  <a:gd name="T5" fmla="*/ 0 h 257"/>
                  <a:gd name="T6" fmla="*/ 258 w 663"/>
                  <a:gd name="T7" fmla="*/ 0 h 257"/>
                  <a:gd name="T8" fmla="*/ 248 w 663"/>
                  <a:gd name="T9" fmla="*/ 0 h 257"/>
                  <a:gd name="T10" fmla="*/ 96 w 663"/>
                  <a:gd name="T11" fmla="*/ 0 h 257"/>
                  <a:gd name="T12" fmla="*/ 0 w 663"/>
                  <a:gd name="T13" fmla="*/ 257 h 257"/>
                  <a:gd name="T14" fmla="*/ 663 w 663"/>
                  <a:gd name="T15" fmla="*/ 257 h 257"/>
                  <a:gd name="T16" fmla="*/ 565 w 663"/>
                  <a:gd name="T17" fmla="*/ 0 h 257"/>
                  <a:gd name="T18" fmla="*/ 414 w 663"/>
                  <a:gd name="T19" fmla="*/ 0 h 257"/>
                  <a:gd name="T20" fmla="*/ 216 w 663"/>
                  <a:gd name="T21" fmla="*/ 245 h 257"/>
                  <a:gd name="T22" fmla="*/ 18 w 663"/>
                  <a:gd name="T23" fmla="*/ 245 h 257"/>
                  <a:gd name="T24" fmla="*/ 50 w 663"/>
                  <a:gd name="T25" fmla="*/ 155 h 257"/>
                  <a:gd name="T26" fmla="*/ 228 w 663"/>
                  <a:gd name="T27" fmla="*/ 155 h 257"/>
                  <a:gd name="T28" fmla="*/ 216 w 663"/>
                  <a:gd name="T29" fmla="*/ 245 h 257"/>
                  <a:gd name="T30" fmla="*/ 230 w 663"/>
                  <a:gd name="T31" fmla="*/ 145 h 257"/>
                  <a:gd name="T32" fmla="*/ 54 w 663"/>
                  <a:gd name="T33" fmla="*/ 145 h 257"/>
                  <a:gd name="T34" fmla="*/ 80 w 663"/>
                  <a:gd name="T35" fmla="*/ 72 h 257"/>
                  <a:gd name="T36" fmla="*/ 240 w 663"/>
                  <a:gd name="T37" fmla="*/ 72 h 257"/>
                  <a:gd name="T38" fmla="*/ 230 w 663"/>
                  <a:gd name="T39" fmla="*/ 145 h 257"/>
                  <a:gd name="T40" fmla="*/ 240 w 663"/>
                  <a:gd name="T41" fmla="*/ 64 h 257"/>
                  <a:gd name="T42" fmla="*/ 84 w 663"/>
                  <a:gd name="T43" fmla="*/ 64 h 257"/>
                  <a:gd name="T44" fmla="*/ 104 w 663"/>
                  <a:gd name="T45" fmla="*/ 6 h 257"/>
                  <a:gd name="T46" fmla="*/ 248 w 663"/>
                  <a:gd name="T47" fmla="*/ 6 h 257"/>
                  <a:gd name="T48" fmla="*/ 240 w 663"/>
                  <a:gd name="T49" fmla="*/ 64 h 257"/>
                  <a:gd name="T50" fmla="*/ 258 w 663"/>
                  <a:gd name="T51" fmla="*/ 6 h 257"/>
                  <a:gd name="T52" fmla="*/ 406 w 663"/>
                  <a:gd name="T53" fmla="*/ 6 h 257"/>
                  <a:gd name="T54" fmla="*/ 412 w 663"/>
                  <a:gd name="T55" fmla="*/ 64 h 257"/>
                  <a:gd name="T56" fmla="*/ 250 w 663"/>
                  <a:gd name="T57" fmla="*/ 64 h 257"/>
                  <a:gd name="T58" fmla="*/ 258 w 663"/>
                  <a:gd name="T59" fmla="*/ 6 h 257"/>
                  <a:gd name="T60" fmla="*/ 250 w 663"/>
                  <a:gd name="T61" fmla="*/ 72 h 257"/>
                  <a:gd name="T62" fmla="*/ 414 w 663"/>
                  <a:gd name="T63" fmla="*/ 72 h 257"/>
                  <a:gd name="T64" fmla="*/ 422 w 663"/>
                  <a:gd name="T65" fmla="*/ 145 h 257"/>
                  <a:gd name="T66" fmla="*/ 240 w 663"/>
                  <a:gd name="T67" fmla="*/ 145 h 257"/>
                  <a:gd name="T68" fmla="*/ 250 w 663"/>
                  <a:gd name="T69" fmla="*/ 72 h 257"/>
                  <a:gd name="T70" fmla="*/ 240 w 663"/>
                  <a:gd name="T71" fmla="*/ 155 h 257"/>
                  <a:gd name="T72" fmla="*/ 424 w 663"/>
                  <a:gd name="T73" fmla="*/ 155 h 257"/>
                  <a:gd name="T74" fmla="*/ 434 w 663"/>
                  <a:gd name="T75" fmla="*/ 245 h 257"/>
                  <a:gd name="T76" fmla="*/ 230 w 663"/>
                  <a:gd name="T77" fmla="*/ 245 h 257"/>
                  <a:gd name="T78" fmla="*/ 240 w 663"/>
                  <a:gd name="T79" fmla="*/ 155 h 257"/>
                  <a:gd name="T80" fmla="*/ 645 w 663"/>
                  <a:gd name="T81" fmla="*/ 245 h 257"/>
                  <a:gd name="T82" fmla="*/ 448 w 663"/>
                  <a:gd name="T83" fmla="*/ 245 h 257"/>
                  <a:gd name="T84" fmla="*/ 436 w 663"/>
                  <a:gd name="T85" fmla="*/ 155 h 257"/>
                  <a:gd name="T86" fmla="*/ 613 w 663"/>
                  <a:gd name="T87" fmla="*/ 155 h 257"/>
                  <a:gd name="T88" fmla="*/ 645 w 663"/>
                  <a:gd name="T89" fmla="*/ 245 h 257"/>
                  <a:gd name="T90" fmla="*/ 609 w 663"/>
                  <a:gd name="T91" fmla="*/ 145 h 257"/>
                  <a:gd name="T92" fmla="*/ 434 w 663"/>
                  <a:gd name="T93" fmla="*/ 145 h 257"/>
                  <a:gd name="T94" fmla="*/ 424 w 663"/>
                  <a:gd name="T95" fmla="*/ 72 h 257"/>
                  <a:gd name="T96" fmla="*/ 583 w 663"/>
                  <a:gd name="T97" fmla="*/ 72 h 257"/>
                  <a:gd name="T98" fmla="*/ 609 w 663"/>
                  <a:gd name="T99" fmla="*/ 145 h 257"/>
                  <a:gd name="T100" fmla="*/ 579 w 663"/>
                  <a:gd name="T101" fmla="*/ 64 h 257"/>
                  <a:gd name="T102" fmla="*/ 424 w 663"/>
                  <a:gd name="T103" fmla="*/ 64 h 257"/>
                  <a:gd name="T104" fmla="*/ 416 w 663"/>
                  <a:gd name="T105" fmla="*/ 6 h 257"/>
                  <a:gd name="T106" fmla="*/ 559 w 663"/>
                  <a:gd name="T107" fmla="*/ 6 h 257"/>
                  <a:gd name="T108" fmla="*/ 579 w 663"/>
                  <a:gd name="T109" fmla="*/ 6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3" h="257">
                    <a:moveTo>
                      <a:pt x="414" y="0"/>
                    </a:moveTo>
                    <a:lnTo>
                      <a:pt x="414" y="0"/>
                    </a:lnTo>
                    <a:lnTo>
                      <a:pt x="406" y="0"/>
                    </a:lnTo>
                    <a:lnTo>
                      <a:pt x="258" y="0"/>
                    </a:lnTo>
                    <a:lnTo>
                      <a:pt x="248" y="0"/>
                    </a:lnTo>
                    <a:lnTo>
                      <a:pt x="96" y="0"/>
                    </a:lnTo>
                    <a:lnTo>
                      <a:pt x="0" y="257"/>
                    </a:lnTo>
                    <a:lnTo>
                      <a:pt x="663" y="257"/>
                    </a:lnTo>
                    <a:lnTo>
                      <a:pt x="565" y="0"/>
                    </a:lnTo>
                    <a:lnTo>
                      <a:pt x="414" y="0"/>
                    </a:lnTo>
                    <a:close/>
                    <a:moveTo>
                      <a:pt x="216" y="245"/>
                    </a:moveTo>
                    <a:lnTo>
                      <a:pt x="18" y="245"/>
                    </a:lnTo>
                    <a:lnTo>
                      <a:pt x="50" y="155"/>
                    </a:lnTo>
                    <a:lnTo>
                      <a:pt x="228" y="155"/>
                    </a:lnTo>
                    <a:lnTo>
                      <a:pt x="216" y="245"/>
                    </a:lnTo>
                    <a:close/>
                    <a:moveTo>
                      <a:pt x="230" y="145"/>
                    </a:moveTo>
                    <a:lnTo>
                      <a:pt x="54" y="145"/>
                    </a:lnTo>
                    <a:lnTo>
                      <a:pt x="80" y="72"/>
                    </a:lnTo>
                    <a:lnTo>
                      <a:pt x="240" y="72"/>
                    </a:lnTo>
                    <a:lnTo>
                      <a:pt x="230" y="145"/>
                    </a:lnTo>
                    <a:close/>
                    <a:moveTo>
                      <a:pt x="240" y="64"/>
                    </a:moveTo>
                    <a:lnTo>
                      <a:pt x="84" y="64"/>
                    </a:lnTo>
                    <a:lnTo>
                      <a:pt x="104" y="6"/>
                    </a:lnTo>
                    <a:lnTo>
                      <a:pt x="248" y="6"/>
                    </a:lnTo>
                    <a:lnTo>
                      <a:pt x="240" y="64"/>
                    </a:lnTo>
                    <a:close/>
                    <a:moveTo>
                      <a:pt x="258" y="6"/>
                    </a:moveTo>
                    <a:lnTo>
                      <a:pt x="406" y="6"/>
                    </a:lnTo>
                    <a:lnTo>
                      <a:pt x="412" y="64"/>
                    </a:lnTo>
                    <a:lnTo>
                      <a:pt x="250" y="64"/>
                    </a:lnTo>
                    <a:lnTo>
                      <a:pt x="258" y="6"/>
                    </a:lnTo>
                    <a:close/>
                    <a:moveTo>
                      <a:pt x="250" y="72"/>
                    </a:moveTo>
                    <a:lnTo>
                      <a:pt x="414" y="72"/>
                    </a:lnTo>
                    <a:lnTo>
                      <a:pt x="422" y="145"/>
                    </a:lnTo>
                    <a:lnTo>
                      <a:pt x="240" y="145"/>
                    </a:lnTo>
                    <a:lnTo>
                      <a:pt x="250" y="72"/>
                    </a:lnTo>
                    <a:close/>
                    <a:moveTo>
                      <a:pt x="240" y="155"/>
                    </a:moveTo>
                    <a:lnTo>
                      <a:pt x="424" y="155"/>
                    </a:lnTo>
                    <a:lnTo>
                      <a:pt x="434" y="245"/>
                    </a:lnTo>
                    <a:lnTo>
                      <a:pt x="230" y="245"/>
                    </a:lnTo>
                    <a:lnTo>
                      <a:pt x="240" y="155"/>
                    </a:lnTo>
                    <a:close/>
                    <a:moveTo>
                      <a:pt x="645" y="245"/>
                    </a:moveTo>
                    <a:lnTo>
                      <a:pt x="448" y="245"/>
                    </a:lnTo>
                    <a:lnTo>
                      <a:pt x="436" y="155"/>
                    </a:lnTo>
                    <a:lnTo>
                      <a:pt x="613" y="155"/>
                    </a:lnTo>
                    <a:lnTo>
                      <a:pt x="645" y="245"/>
                    </a:lnTo>
                    <a:close/>
                    <a:moveTo>
                      <a:pt x="609" y="145"/>
                    </a:moveTo>
                    <a:lnTo>
                      <a:pt x="434" y="145"/>
                    </a:lnTo>
                    <a:lnTo>
                      <a:pt x="424" y="72"/>
                    </a:lnTo>
                    <a:lnTo>
                      <a:pt x="583" y="72"/>
                    </a:lnTo>
                    <a:lnTo>
                      <a:pt x="609" y="145"/>
                    </a:lnTo>
                    <a:close/>
                    <a:moveTo>
                      <a:pt x="579" y="64"/>
                    </a:moveTo>
                    <a:lnTo>
                      <a:pt x="424" y="64"/>
                    </a:lnTo>
                    <a:lnTo>
                      <a:pt x="416" y="6"/>
                    </a:lnTo>
                    <a:lnTo>
                      <a:pt x="559" y="6"/>
                    </a:lnTo>
                    <a:lnTo>
                      <a:pt x="579" y="6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41" name="Group 2540">
              <a:extLst>
                <a:ext uri="{FF2B5EF4-FFF2-40B4-BE49-F238E27FC236}">
                  <a16:creationId xmlns:a16="http://schemas.microsoft.com/office/drawing/2014/main" id="{7F618738-82D4-4A5D-ABBF-9617C665FC71}"/>
                </a:ext>
              </a:extLst>
            </p:cNvPr>
            <p:cNvGrpSpPr/>
            <p:nvPr/>
          </p:nvGrpSpPr>
          <p:grpSpPr>
            <a:xfrm>
              <a:off x="1774825" y="5957888"/>
              <a:ext cx="1335088" cy="598487"/>
              <a:chOff x="1774825" y="5957888"/>
              <a:chExt cx="1335088" cy="598487"/>
            </a:xfrm>
          </p:grpSpPr>
          <p:sp>
            <p:nvSpPr>
              <p:cNvPr id="989" name="Rectangle 225">
                <a:extLst>
                  <a:ext uri="{FF2B5EF4-FFF2-40B4-BE49-F238E27FC236}">
                    <a16:creationId xmlns:a16="http://schemas.microsoft.com/office/drawing/2014/main" id="{73E7B93B-A250-4544-B753-FD77BEFC6DEA}"/>
                  </a:ext>
                </a:extLst>
              </p:cNvPr>
              <p:cNvSpPr>
                <a:spLocks noChangeArrowheads="1"/>
              </p:cNvSpPr>
              <p:nvPr/>
            </p:nvSpPr>
            <p:spPr bwMode="auto">
              <a:xfrm>
                <a:off x="2444750" y="6122988"/>
                <a:ext cx="661988" cy="17938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 name="Freeform 226">
                <a:extLst>
                  <a:ext uri="{FF2B5EF4-FFF2-40B4-BE49-F238E27FC236}">
                    <a16:creationId xmlns:a16="http://schemas.microsoft.com/office/drawing/2014/main" id="{D8D07152-0F9D-4D5C-9DF3-F4495F0A9BA5}"/>
                  </a:ext>
                </a:extLst>
              </p:cNvPr>
              <p:cNvSpPr>
                <a:spLocks/>
              </p:cNvSpPr>
              <p:nvPr/>
            </p:nvSpPr>
            <p:spPr bwMode="auto">
              <a:xfrm>
                <a:off x="2444750" y="6122988"/>
                <a:ext cx="665163" cy="179387"/>
              </a:xfrm>
              <a:custGeom>
                <a:avLst/>
                <a:gdLst>
                  <a:gd name="T0" fmla="*/ 0 w 419"/>
                  <a:gd name="T1" fmla="*/ 0 h 113"/>
                  <a:gd name="T2" fmla="*/ 0 w 419"/>
                  <a:gd name="T3" fmla="*/ 2 h 113"/>
                  <a:gd name="T4" fmla="*/ 417 w 419"/>
                  <a:gd name="T5" fmla="*/ 2 h 113"/>
                  <a:gd name="T6" fmla="*/ 417 w 419"/>
                  <a:gd name="T7" fmla="*/ 111 h 113"/>
                  <a:gd name="T8" fmla="*/ 2 w 419"/>
                  <a:gd name="T9" fmla="*/ 111 h 113"/>
                  <a:gd name="T10" fmla="*/ 2 w 419"/>
                  <a:gd name="T11" fmla="*/ 0 h 113"/>
                  <a:gd name="T12" fmla="*/ 0 w 419"/>
                  <a:gd name="T13" fmla="*/ 0 h 113"/>
                  <a:gd name="T14" fmla="*/ 0 w 419"/>
                  <a:gd name="T15" fmla="*/ 2 h 113"/>
                  <a:gd name="T16" fmla="*/ 0 w 419"/>
                  <a:gd name="T17" fmla="*/ 0 h 113"/>
                  <a:gd name="T18" fmla="*/ 0 w 419"/>
                  <a:gd name="T19" fmla="*/ 0 h 113"/>
                  <a:gd name="T20" fmla="*/ 0 w 419"/>
                  <a:gd name="T21" fmla="*/ 113 h 113"/>
                  <a:gd name="T22" fmla="*/ 0 w 419"/>
                  <a:gd name="T23" fmla="*/ 113 h 113"/>
                  <a:gd name="T24" fmla="*/ 0 w 419"/>
                  <a:gd name="T25" fmla="*/ 113 h 113"/>
                  <a:gd name="T26" fmla="*/ 417 w 419"/>
                  <a:gd name="T27" fmla="*/ 113 h 113"/>
                  <a:gd name="T28" fmla="*/ 419 w 419"/>
                  <a:gd name="T29" fmla="*/ 113 h 113"/>
                  <a:gd name="T30" fmla="*/ 419 w 419"/>
                  <a:gd name="T31" fmla="*/ 113 h 113"/>
                  <a:gd name="T32" fmla="*/ 419 w 419"/>
                  <a:gd name="T33" fmla="*/ 0 h 113"/>
                  <a:gd name="T34" fmla="*/ 419 w 419"/>
                  <a:gd name="T35" fmla="*/ 0 h 113"/>
                  <a:gd name="T36" fmla="*/ 417 w 419"/>
                  <a:gd name="T37" fmla="*/ 0 h 113"/>
                  <a:gd name="T38" fmla="*/ 0 w 419"/>
                  <a:gd name="T39" fmla="*/ 0 h 113"/>
                  <a:gd name="T40" fmla="*/ 0 w 419"/>
                  <a:gd name="T41" fmla="*/ 0 h 113"/>
                  <a:gd name="T42" fmla="*/ 0 w 419"/>
                  <a:gd name="T43" fmla="*/ 0 h 113"/>
                  <a:gd name="T44" fmla="*/ 0 w 419"/>
                  <a:gd name="T4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9" h="113">
                    <a:moveTo>
                      <a:pt x="0" y="0"/>
                    </a:moveTo>
                    <a:lnTo>
                      <a:pt x="0" y="2"/>
                    </a:lnTo>
                    <a:lnTo>
                      <a:pt x="417" y="2"/>
                    </a:lnTo>
                    <a:lnTo>
                      <a:pt x="417" y="111"/>
                    </a:lnTo>
                    <a:lnTo>
                      <a:pt x="2" y="111"/>
                    </a:lnTo>
                    <a:lnTo>
                      <a:pt x="2" y="0"/>
                    </a:lnTo>
                    <a:lnTo>
                      <a:pt x="0" y="0"/>
                    </a:lnTo>
                    <a:lnTo>
                      <a:pt x="0" y="2"/>
                    </a:lnTo>
                    <a:lnTo>
                      <a:pt x="0" y="0"/>
                    </a:lnTo>
                    <a:lnTo>
                      <a:pt x="0" y="0"/>
                    </a:lnTo>
                    <a:lnTo>
                      <a:pt x="0" y="113"/>
                    </a:lnTo>
                    <a:lnTo>
                      <a:pt x="0" y="113"/>
                    </a:lnTo>
                    <a:lnTo>
                      <a:pt x="0" y="113"/>
                    </a:lnTo>
                    <a:lnTo>
                      <a:pt x="417" y="113"/>
                    </a:lnTo>
                    <a:lnTo>
                      <a:pt x="419" y="113"/>
                    </a:lnTo>
                    <a:lnTo>
                      <a:pt x="419" y="113"/>
                    </a:lnTo>
                    <a:lnTo>
                      <a:pt x="419" y="0"/>
                    </a:lnTo>
                    <a:lnTo>
                      <a:pt x="419" y="0"/>
                    </a:lnTo>
                    <a:lnTo>
                      <a:pt x="417"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1" name="Rectangle 227">
                <a:extLst>
                  <a:ext uri="{FF2B5EF4-FFF2-40B4-BE49-F238E27FC236}">
                    <a16:creationId xmlns:a16="http://schemas.microsoft.com/office/drawing/2014/main" id="{9B56C6E5-D724-4F19-9BD9-3D7994E473C9}"/>
                  </a:ext>
                </a:extLst>
              </p:cNvPr>
              <p:cNvSpPr>
                <a:spLocks noChangeArrowheads="1"/>
              </p:cNvSpPr>
              <p:nvPr/>
            </p:nvSpPr>
            <p:spPr bwMode="auto">
              <a:xfrm>
                <a:off x="2508250" y="6302375"/>
                <a:ext cx="539750" cy="2540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Freeform 228">
                <a:extLst>
                  <a:ext uri="{FF2B5EF4-FFF2-40B4-BE49-F238E27FC236}">
                    <a16:creationId xmlns:a16="http://schemas.microsoft.com/office/drawing/2014/main" id="{D117E186-22DE-46F0-B4DE-0F6B5211B21B}"/>
                  </a:ext>
                </a:extLst>
              </p:cNvPr>
              <p:cNvSpPr>
                <a:spLocks/>
              </p:cNvSpPr>
              <p:nvPr/>
            </p:nvSpPr>
            <p:spPr bwMode="auto">
              <a:xfrm>
                <a:off x="2508250" y="6299200"/>
                <a:ext cx="539750" cy="257175"/>
              </a:xfrm>
              <a:custGeom>
                <a:avLst/>
                <a:gdLst>
                  <a:gd name="T0" fmla="*/ 340 w 340"/>
                  <a:gd name="T1" fmla="*/ 2 h 162"/>
                  <a:gd name="T2" fmla="*/ 340 w 340"/>
                  <a:gd name="T3" fmla="*/ 0 h 162"/>
                  <a:gd name="T4" fmla="*/ 0 w 340"/>
                  <a:gd name="T5" fmla="*/ 0 h 162"/>
                  <a:gd name="T6" fmla="*/ 0 w 340"/>
                  <a:gd name="T7" fmla="*/ 0 h 162"/>
                  <a:gd name="T8" fmla="*/ 0 w 340"/>
                  <a:gd name="T9" fmla="*/ 2 h 162"/>
                  <a:gd name="T10" fmla="*/ 0 w 340"/>
                  <a:gd name="T11" fmla="*/ 162 h 162"/>
                  <a:gd name="T12" fmla="*/ 0 w 340"/>
                  <a:gd name="T13" fmla="*/ 162 h 162"/>
                  <a:gd name="T14" fmla="*/ 0 w 340"/>
                  <a:gd name="T15" fmla="*/ 162 h 162"/>
                  <a:gd name="T16" fmla="*/ 340 w 340"/>
                  <a:gd name="T17" fmla="*/ 162 h 162"/>
                  <a:gd name="T18" fmla="*/ 340 w 340"/>
                  <a:gd name="T19" fmla="*/ 162 h 162"/>
                  <a:gd name="T20" fmla="*/ 340 w 340"/>
                  <a:gd name="T21" fmla="*/ 162 h 162"/>
                  <a:gd name="T22" fmla="*/ 340 w 340"/>
                  <a:gd name="T23" fmla="*/ 2 h 162"/>
                  <a:gd name="T24" fmla="*/ 340 w 340"/>
                  <a:gd name="T25" fmla="*/ 0 h 162"/>
                  <a:gd name="T26" fmla="*/ 340 w 340"/>
                  <a:gd name="T27" fmla="*/ 0 h 162"/>
                  <a:gd name="T28" fmla="*/ 340 w 340"/>
                  <a:gd name="T29" fmla="*/ 2 h 162"/>
                  <a:gd name="T30" fmla="*/ 340 w 340"/>
                  <a:gd name="T31" fmla="*/ 2 h 162"/>
                  <a:gd name="T32" fmla="*/ 340 w 340"/>
                  <a:gd name="T33" fmla="*/ 160 h 162"/>
                  <a:gd name="T34" fmla="*/ 0 w 340"/>
                  <a:gd name="T35" fmla="*/ 160 h 162"/>
                  <a:gd name="T36" fmla="*/ 0 w 340"/>
                  <a:gd name="T37" fmla="*/ 2 h 162"/>
                  <a:gd name="T38" fmla="*/ 340 w 340"/>
                  <a:gd name="T39" fmla="*/ 2 h 162"/>
                  <a:gd name="T40" fmla="*/ 340 w 340"/>
                  <a:gd name="T41" fmla="*/ 2 h 162"/>
                  <a:gd name="T42" fmla="*/ 340 w 340"/>
                  <a:gd name="T43" fmla="*/ 2 h 162"/>
                  <a:gd name="T44" fmla="*/ 340 w 340"/>
                  <a:gd name="T45" fmla="*/ 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0" h="162">
                    <a:moveTo>
                      <a:pt x="340" y="2"/>
                    </a:moveTo>
                    <a:lnTo>
                      <a:pt x="340" y="0"/>
                    </a:lnTo>
                    <a:lnTo>
                      <a:pt x="0" y="0"/>
                    </a:lnTo>
                    <a:lnTo>
                      <a:pt x="0" y="0"/>
                    </a:lnTo>
                    <a:lnTo>
                      <a:pt x="0" y="2"/>
                    </a:lnTo>
                    <a:lnTo>
                      <a:pt x="0" y="162"/>
                    </a:lnTo>
                    <a:lnTo>
                      <a:pt x="0" y="162"/>
                    </a:lnTo>
                    <a:lnTo>
                      <a:pt x="0" y="162"/>
                    </a:lnTo>
                    <a:lnTo>
                      <a:pt x="340" y="162"/>
                    </a:lnTo>
                    <a:lnTo>
                      <a:pt x="340" y="162"/>
                    </a:lnTo>
                    <a:lnTo>
                      <a:pt x="340" y="162"/>
                    </a:lnTo>
                    <a:lnTo>
                      <a:pt x="340" y="2"/>
                    </a:lnTo>
                    <a:lnTo>
                      <a:pt x="340" y="0"/>
                    </a:lnTo>
                    <a:lnTo>
                      <a:pt x="340" y="0"/>
                    </a:lnTo>
                    <a:lnTo>
                      <a:pt x="340" y="2"/>
                    </a:lnTo>
                    <a:lnTo>
                      <a:pt x="340" y="2"/>
                    </a:lnTo>
                    <a:lnTo>
                      <a:pt x="340" y="160"/>
                    </a:lnTo>
                    <a:lnTo>
                      <a:pt x="0" y="160"/>
                    </a:lnTo>
                    <a:lnTo>
                      <a:pt x="0" y="2"/>
                    </a:lnTo>
                    <a:lnTo>
                      <a:pt x="340" y="2"/>
                    </a:lnTo>
                    <a:lnTo>
                      <a:pt x="340" y="2"/>
                    </a:lnTo>
                    <a:lnTo>
                      <a:pt x="340" y="2"/>
                    </a:lnTo>
                    <a:lnTo>
                      <a:pt x="34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8" name="Rectangle 229">
                <a:extLst>
                  <a:ext uri="{FF2B5EF4-FFF2-40B4-BE49-F238E27FC236}">
                    <a16:creationId xmlns:a16="http://schemas.microsoft.com/office/drawing/2014/main" id="{CD19F1C1-A95B-4EA1-873C-DE7913C530C8}"/>
                  </a:ext>
                </a:extLst>
              </p:cNvPr>
              <p:cNvSpPr>
                <a:spLocks noChangeArrowheads="1"/>
              </p:cNvSpPr>
              <p:nvPr/>
            </p:nvSpPr>
            <p:spPr bwMode="auto">
              <a:xfrm>
                <a:off x="1908175" y="6040438"/>
                <a:ext cx="536575" cy="1270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9" name="Freeform 230">
                <a:extLst>
                  <a:ext uri="{FF2B5EF4-FFF2-40B4-BE49-F238E27FC236}">
                    <a16:creationId xmlns:a16="http://schemas.microsoft.com/office/drawing/2014/main" id="{1BBAD9EB-8FB8-4574-895A-6110890CAAD7}"/>
                  </a:ext>
                </a:extLst>
              </p:cNvPr>
              <p:cNvSpPr>
                <a:spLocks/>
              </p:cNvSpPr>
              <p:nvPr/>
            </p:nvSpPr>
            <p:spPr bwMode="auto">
              <a:xfrm>
                <a:off x="1905000" y="6040438"/>
                <a:ext cx="542925" cy="130175"/>
              </a:xfrm>
              <a:custGeom>
                <a:avLst/>
                <a:gdLst>
                  <a:gd name="T0" fmla="*/ 340 w 342"/>
                  <a:gd name="T1" fmla="*/ 0 h 82"/>
                  <a:gd name="T2" fmla="*/ 340 w 342"/>
                  <a:gd name="T3" fmla="*/ 0 h 82"/>
                  <a:gd name="T4" fmla="*/ 2 w 342"/>
                  <a:gd name="T5" fmla="*/ 0 h 82"/>
                  <a:gd name="T6" fmla="*/ 0 w 342"/>
                  <a:gd name="T7" fmla="*/ 0 h 82"/>
                  <a:gd name="T8" fmla="*/ 0 w 342"/>
                  <a:gd name="T9" fmla="*/ 0 h 82"/>
                  <a:gd name="T10" fmla="*/ 0 w 342"/>
                  <a:gd name="T11" fmla="*/ 80 h 82"/>
                  <a:gd name="T12" fmla="*/ 0 w 342"/>
                  <a:gd name="T13" fmla="*/ 82 h 82"/>
                  <a:gd name="T14" fmla="*/ 2 w 342"/>
                  <a:gd name="T15" fmla="*/ 82 h 82"/>
                  <a:gd name="T16" fmla="*/ 340 w 342"/>
                  <a:gd name="T17" fmla="*/ 82 h 82"/>
                  <a:gd name="T18" fmla="*/ 342 w 342"/>
                  <a:gd name="T19" fmla="*/ 82 h 82"/>
                  <a:gd name="T20" fmla="*/ 342 w 342"/>
                  <a:gd name="T21" fmla="*/ 80 h 82"/>
                  <a:gd name="T22" fmla="*/ 342 w 342"/>
                  <a:gd name="T23" fmla="*/ 0 h 82"/>
                  <a:gd name="T24" fmla="*/ 342 w 342"/>
                  <a:gd name="T25" fmla="*/ 0 h 82"/>
                  <a:gd name="T26" fmla="*/ 340 w 342"/>
                  <a:gd name="T27" fmla="*/ 0 h 82"/>
                  <a:gd name="T28" fmla="*/ 340 w 342"/>
                  <a:gd name="T29" fmla="*/ 0 h 82"/>
                  <a:gd name="T30" fmla="*/ 340 w 342"/>
                  <a:gd name="T31" fmla="*/ 0 h 82"/>
                  <a:gd name="T32" fmla="*/ 340 w 342"/>
                  <a:gd name="T33" fmla="*/ 80 h 82"/>
                  <a:gd name="T34" fmla="*/ 2 w 342"/>
                  <a:gd name="T35" fmla="*/ 80 h 82"/>
                  <a:gd name="T36" fmla="*/ 2 w 342"/>
                  <a:gd name="T37" fmla="*/ 2 h 82"/>
                  <a:gd name="T38" fmla="*/ 340 w 342"/>
                  <a:gd name="T39" fmla="*/ 2 h 82"/>
                  <a:gd name="T40" fmla="*/ 340 w 342"/>
                  <a:gd name="T41" fmla="*/ 0 h 82"/>
                  <a:gd name="T42" fmla="*/ 340 w 342"/>
                  <a:gd name="T43" fmla="*/ 0 h 82"/>
                  <a:gd name="T44" fmla="*/ 340 w 342"/>
                  <a:gd name="T4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2" h="82">
                    <a:moveTo>
                      <a:pt x="340" y="0"/>
                    </a:moveTo>
                    <a:lnTo>
                      <a:pt x="340" y="0"/>
                    </a:lnTo>
                    <a:lnTo>
                      <a:pt x="2" y="0"/>
                    </a:lnTo>
                    <a:lnTo>
                      <a:pt x="0" y="0"/>
                    </a:lnTo>
                    <a:lnTo>
                      <a:pt x="0" y="0"/>
                    </a:lnTo>
                    <a:lnTo>
                      <a:pt x="0" y="80"/>
                    </a:lnTo>
                    <a:lnTo>
                      <a:pt x="0" y="82"/>
                    </a:lnTo>
                    <a:lnTo>
                      <a:pt x="2" y="82"/>
                    </a:lnTo>
                    <a:lnTo>
                      <a:pt x="340" y="82"/>
                    </a:lnTo>
                    <a:lnTo>
                      <a:pt x="342" y="82"/>
                    </a:lnTo>
                    <a:lnTo>
                      <a:pt x="342" y="80"/>
                    </a:lnTo>
                    <a:lnTo>
                      <a:pt x="342" y="0"/>
                    </a:lnTo>
                    <a:lnTo>
                      <a:pt x="342" y="0"/>
                    </a:lnTo>
                    <a:lnTo>
                      <a:pt x="340" y="0"/>
                    </a:lnTo>
                    <a:lnTo>
                      <a:pt x="340" y="0"/>
                    </a:lnTo>
                    <a:lnTo>
                      <a:pt x="340" y="0"/>
                    </a:lnTo>
                    <a:lnTo>
                      <a:pt x="340" y="80"/>
                    </a:lnTo>
                    <a:lnTo>
                      <a:pt x="2" y="80"/>
                    </a:lnTo>
                    <a:lnTo>
                      <a:pt x="2" y="2"/>
                    </a:lnTo>
                    <a:lnTo>
                      <a:pt x="340" y="2"/>
                    </a:lnTo>
                    <a:lnTo>
                      <a:pt x="340" y="0"/>
                    </a:lnTo>
                    <a:lnTo>
                      <a:pt x="340" y="0"/>
                    </a:lnTo>
                    <a:lnTo>
                      <a:pt x="3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1" name="Rectangle 231">
                <a:extLst>
                  <a:ext uri="{FF2B5EF4-FFF2-40B4-BE49-F238E27FC236}">
                    <a16:creationId xmlns:a16="http://schemas.microsoft.com/office/drawing/2014/main" id="{BF556102-1726-4A52-9B1B-1ADD39E19886}"/>
                  </a:ext>
                </a:extLst>
              </p:cNvPr>
              <p:cNvSpPr>
                <a:spLocks noChangeArrowheads="1"/>
              </p:cNvSpPr>
              <p:nvPr/>
            </p:nvSpPr>
            <p:spPr bwMode="auto">
              <a:xfrm>
                <a:off x="1908175" y="6040438"/>
                <a:ext cx="536575" cy="825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2" name="Freeform 232">
                <a:extLst>
                  <a:ext uri="{FF2B5EF4-FFF2-40B4-BE49-F238E27FC236}">
                    <a16:creationId xmlns:a16="http://schemas.microsoft.com/office/drawing/2014/main" id="{A5976C7E-29B6-45BC-AB52-86138734ACB6}"/>
                  </a:ext>
                </a:extLst>
              </p:cNvPr>
              <p:cNvSpPr>
                <a:spLocks/>
              </p:cNvSpPr>
              <p:nvPr/>
            </p:nvSpPr>
            <p:spPr bwMode="auto">
              <a:xfrm>
                <a:off x="1905000" y="6040438"/>
                <a:ext cx="542925" cy="85725"/>
              </a:xfrm>
              <a:custGeom>
                <a:avLst/>
                <a:gdLst>
                  <a:gd name="T0" fmla="*/ 340 w 342"/>
                  <a:gd name="T1" fmla="*/ 52 h 54"/>
                  <a:gd name="T2" fmla="*/ 340 w 342"/>
                  <a:gd name="T3" fmla="*/ 52 h 54"/>
                  <a:gd name="T4" fmla="*/ 2 w 342"/>
                  <a:gd name="T5" fmla="*/ 52 h 54"/>
                  <a:gd name="T6" fmla="*/ 2 w 342"/>
                  <a:gd name="T7" fmla="*/ 2 h 54"/>
                  <a:gd name="T8" fmla="*/ 340 w 342"/>
                  <a:gd name="T9" fmla="*/ 2 h 54"/>
                  <a:gd name="T10" fmla="*/ 340 w 342"/>
                  <a:gd name="T11" fmla="*/ 52 h 54"/>
                  <a:gd name="T12" fmla="*/ 340 w 342"/>
                  <a:gd name="T13" fmla="*/ 52 h 54"/>
                  <a:gd name="T14" fmla="*/ 340 w 342"/>
                  <a:gd name="T15" fmla="*/ 52 h 54"/>
                  <a:gd name="T16" fmla="*/ 340 w 342"/>
                  <a:gd name="T17" fmla="*/ 52 h 54"/>
                  <a:gd name="T18" fmla="*/ 342 w 342"/>
                  <a:gd name="T19" fmla="*/ 52 h 54"/>
                  <a:gd name="T20" fmla="*/ 342 w 342"/>
                  <a:gd name="T21" fmla="*/ 0 h 54"/>
                  <a:gd name="T22" fmla="*/ 342 w 342"/>
                  <a:gd name="T23" fmla="*/ 0 h 54"/>
                  <a:gd name="T24" fmla="*/ 340 w 342"/>
                  <a:gd name="T25" fmla="*/ 0 h 54"/>
                  <a:gd name="T26" fmla="*/ 2 w 342"/>
                  <a:gd name="T27" fmla="*/ 0 h 54"/>
                  <a:gd name="T28" fmla="*/ 0 w 342"/>
                  <a:gd name="T29" fmla="*/ 0 h 54"/>
                  <a:gd name="T30" fmla="*/ 0 w 342"/>
                  <a:gd name="T31" fmla="*/ 0 h 54"/>
                  <a:gd name="T32" fmla="*/ 0 w 342"/>
                  <a:gd name="T33" fmla="*/ 52 h 54"/>
                  <a:gd name="T34" fmla="*/ 0 w 342"/>
                  <a:gd name="T35" fmla="*/ 54 h 54"/>
                  <a:gd name="T36" fmla="*/ 2 w 342"/>
                  <a:gd name="T37" fmla="*/ 54 h 54"/>
                  <a:gd name="T38" fmla="*/ 340 w 342"/>
                  <a:gd name="T39" fmla="*/ 54 h 54"/>
                  <a:gd name="T40" fmla="*/ 342 w 342"/>
                  <a:gd name="T41" fmla="*/ 54 h 54"/>
                  <a:gd name="T42" fmla="*/ 342 w 342"/>
                  <a:gd name="T43" fmla="*/ 52 h 54"/>
                  <a:gd name="T44" fmla="*/ 340 w 342"/>
                  <a:gd name="T45"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2" h="54">
                    <a:moveTo>
                      <a:pt x="340" y="52"/>
                    </a:moveTo>
                    <a:lnTo>
                      <a:pt x="340" y="52"/>
                    </a:lnTo>
                    <a:lnTo>
                      <a:pt x="2" y="52"/>
                    </a:lnTo>
                    <a:lnTo>
                      <a:pt x="2" y="2"/>
                    </a:lnTo>
                    <a:lnTo>
                      <a:pt x="340" y="2"/>
                    </a:lnTo>
                    <a:lnTo>
                      <a:pt x="340" y="52"/>
                    </a:lnTo>
                    <a:lnTo>
                      <a:pt x="340" y="52"/>
                    </a:lnTo>
                    <a:lnTo>
                      <a:pt x="340" y="52"/>
                    </a:lnTo>
                    <a:lnTo>
                      <a:pt x="340" y="52"/>
                    </a:lnTo>
                    <a:lnTo>
                      <a:pt x="342" y="52"/>
                    </a:lnTo>
                    <a:lnTo>
                      <a:pt x="342" y="0"/>
                    </a:lnTo>
                    <a:lnTo>
                      <a:pt x="342" y="0"/>
                    </a:lnTo>
                    <a:lnTo>
                      <a:pt x="340" y="0"/>
                    </a:lnTo>
                    <a:lnTo>
                      <a:pt x="2" y="0"/>
                    </a:lnTo>
                    <a:lnTo>
                      <a:pt x="0" y="0"/>
                    </a:lnTo>
                    <a:lnTo>
                      <a:pt x="0" y="0"/>
                    </a:lnTo>
                    <a:lnTo>
                      <a:pt x="0" y="52"/>
                    </a:lnTo>
                    <a:lnTo>
                      <a:pt x="0" y="54"/>
                    </a:lnTo>
                    <a:lnTo>
                      <a:pt x="2" y="54"/>
                    </a:lnTo>
                    <a:lnTo>
                      <a:pt x="340" y="54"/>
                    </a:lnTo>
                    <a:lnTo>
                      <a:pt x="342" y="54"/>
                    </a:lnTo>
                    <a:lnTo>
                      <a:pt x="342" y="52"/>
                    </a:lnTo>
                    <a:lnTo>
                      <a:pt x="34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3" name="Freeform 233">
                <a:extLst>
                  <a:ext uri="{FF2B5EF4-FFF2-40B4-BE49-F238E27FC236}">
                    <a16:creationId xmlns:a16="http://schemas.microsoft.com/office/drawing/2014/main" id="{335251D2-5644-4731-A352-05B1E80720E7}"/>
                  </a:ext>
                </a:extLst>
              </p:cNvPr>
              <p:cNvSpPr>
                <a:spLocks/>
              </p:cNvSpPr>
              <p:nvPr/>
            </p:nvSpPr>
            <p:spPr bwMode="auto">
              <a:xfrm>
                <a:off x="1851025" y="5995988"/>
                <a:ext cx="660400" cy="560387"/>
              </a:xfrm>
              <a:custGeom>
                <a:avLst/>
                <a:gdLst>
                  <a:gd name="T0" fmla="*/ 416 w 416"/>
                  <a:gd name="T1" fmla="*/ 160 h 353"/>
                  <a:gd name="T2" fmla="*/ 208 w 416"/>
                  <a:gd name="T3" fmla="*/ 0 h 353"/>
                  <a:gd name="T4" fmla="*/ 0 w 416"/>
                  <a:gd name="T5" fmla="*/ 160 h 353"/>
                  <a:gd name="T6" fmla="*/ 0 w 416"/>
                  <a:gd name="T7" fmla="*/ 353 h 353"/>
                  <a:gd name="T8" fmla="*/ 416 w 416"/>
                  <a:gd name="T9" fmla="*/ 353 h 353"/>
                  <a:gd name="T10" fmla="*/ 416 w 416"/>
                  <a:gd name="T11" fmla="*/ 160 h 353"/>
                </a:gdLst>
                <a:ahLst/>
                <a:cxnLst>
                  <a:cxn ang="0">
                    <a:pos x="T0" y="T1"/>
                  </a:cxn>
                  <a:cxn ang="0">
                    <a:pos x="T2" y="T3"/>
                  </a:cxn>
                  <a:cxn ang="0">
                    <a:pos x="T4" y="T5"/>
                  </a:cxn>
                  <a:cxn ang="0">
                    <a:pos x="T6" y="T7"/>
                  </a:cxn>
                  <a:cxn ang="0">
                    <a:pos x="T8" y="T9"/>
                  </a:cxn>
                  <a:cxn ang="0">
                    <a:pos x="T10" y="T11"/>
                  </a:cxn>
                </a:cxnLst>
                <a:rect l="0" t="0" r="r" b="b"/>
                <a:pathLst>
                  <a:path w="416" h="353">
                    <a:moveTo>
                      <a:pt x="416" y="160"/>
                    </a:moveTo>
                    <a:lnTo>
                      <a:pt x="208" y="0"/>
                    </a:lnTo>
                    <a:lnTo>
                      <a:pt x="0" y="160"/>
                    </a:lnTo>
                    <a:lnTo>
                      <a:pt x="0" y="353"/>
                    </a:lnTo>
                    <a:lnTo>
                      <a:pt x="416" y="353"/>
                    </a:lnTo>
                    <a:lnTo>
                      <a:pt x="416" y="16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5" name="Freeform 234">
                <a:extLst>
                  <a:ext uri="{FF2B5EF4-FFF2-40B4-BE49-F238E27FC236}">
                    <a16:creationId xmlns:a16="http://schemas.microsoft.com/office/drawing/2014/main" id="{50AEE3E9-EA98-4BC2-B8CD-C4DC81CD65D0}"/>
                  </a:ext>
                </a:extLst>
              </p:cNvPr>
              <p:cNvSpPr>
                <a:spLocks/>
              </p:cNvSpPr>
              <p:nvPr/>
            </p:nvSpPr>
            <p:spPr bwMode="auto">
              <a:xfrm>
                <a:off x="1847850" y="5992813"/>
                <a:ext cx="663575" cy="563562"/>
              </a:xfrm>
              <a:custGeom>
                <a:avLst/>
                <a:gdLst>
                  <a:gd name="T0" fmla="*/ 418 w 418"/>
                  <a:gd name="T1" fmla="*/ 162 h 355"/>
                  <a:gd name="T2" fmla="*/ 418 w 418"/>
                  <a:gd name="T3" fmla="*/ 160 h 355"/>
                  <a:gd name="T4" fmla="*/ 210 w 418"/>
                  <a:gd name="T5" fmla="*/ 0 h 355"/>
                  <a:gd name="T6" fmla="*/ 208 w 418"/>
                  <a:gd name="T7" fmla="*/ 0 h 355"/>
                  <a:gd name="T8" fmla="*/ 0 w 418"/>
                  <a:gd name="T9" fmla="*/ 160 h 355"/>
                  <a:gd name="T10" fmla="*/ 0 w 418"/>
                  <a:gd name="T11" fmla="*/ 162 h 355"/>
                  <a:gd name="T12" fmla="*/ 0 w 418"/>
                  <a:gd name="T13" fmla="*/ 355 h 355"/>
                  <a:gd name="T14" fmla="*/ 0 w 418"/>
                  <a:gd name="T15" fmla="*/ 355 h 355"/>
                  <a:gd name="T16" fmla="*/ 2 w 418"/>
                  <a:gd name="T17" fmla="*/ 355 h 355"/>
                  <a:gd name="T18" fmla="*/ 418 w 418"/>
                  <a:gd name="T19" fmla="*/ 355 h 355"/>
                  <a:gd name="T20" fmla="*/ 418 w 418"/>
                  <a:gd name="T21" fmla="*/ 355 h 355"/>
                  <a:gd name="T22" fmla="*/ 418 w 418"/>
                  <a:gd name="T23" fmla="*/ 355 h 355"/>
                  <a:gd name="T24" fmla="*/ 418 w 418"/>
                  <a:gd name="T25" fmla="*/ 162 h 355"/>
                  <a:gd name="T26" fmla="*/ 418 w 418"/>
                  <a:gd name="T27" fmla="*/ 160 h 355"/>
                  <a:gd name="T28" fmla="*/ 418 w 418"/>
                  <a:gd name="T29" fmla="*/ 162 h 355"/>
                  <a:gd name="T30" fmla="*/ 416 w 418"/>
                  <a:gd name="T31" fmla="*/ 162 h 355"/>
                  <a:gd name="T32" fmla="*/ 416 w 418"/>
                  <a:gd name="T33" fmla="*/ 353 h 355"/>
                  <a:gd name="T34" fmla="*/ 2 w 418"/>
                  <a:gd name="T35" fmla="*/ 353 h 355"/>
                  <a:gd name="T36" fmla="*/ 2 w 418"/>
                  <a:gd name="T37" fmla="*/ 162 h 355"/>
                  <a:gd name="T38" fmla="*/ 210 w 418"/>
                  <a:gd name="T39" fmla="*/ 2 h 355"/>
                  <a:gd name="T40" fmla="*/ 418 w 418"/>
                  <a:gd name="T41" fmla="*/ 162 h 355"/>
                  <a:gd name="T42" fmla="*/ 418 w 418"/>
                  <a:gd name="T43" fmla="*/ 162 h 355"/>
                  <a:gd name="T44" fmla="*/ 416 w 418"/>
                  <a:gd name="T45" fmla="*/ 162 h 355"/>
                  <a:gd name="T46" fmla="*/ 418 w 418"/>
                  <a:gd name="T47" fmla="*/ 16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8" h="355">
                    <a:moveTo>
                      <a:pt x="418" y="162"/>
                    </a:moveTo>
                    <a:lnTo>
                      <a:pt x="418" y="160"/>
                    </a:lnTo>
                    <a:lnTo>
                      <a:pt x="210" y="0"/>
                    </a:lnTo>
                    <a:lnTo>
                      <a:pt x="208" y="0"/>
                    </a:lnTo>
                    <a:lnTo>
                      <a:pt x="0" y="160"/>
                    </a:lnTo>
                    <a:lnTo>
                      <a:pt x="0" y="162"/>
                    </a:lnTo>
                    <a:lnTo>
                      <a:pt x="0" y="355"/>
                    </a:lnTo>
                    <a:lnTo>
                      <a:pt x="0" y="355"/>
                    </a:lnTo>
                    <a:lnTo>
                      <a:pt x="2" y="355"/>
                    </a:lnTo>
                    <a:lnTo>
                      <a:pt x="418" y="355"/>
                    </a:lnTo>
                    <a:lnTo>
                      <a:pt x="418" y="355"/>
                    </a:lnTo>
                    <a:lnTo>
                      <a:pt x="418" y="355"/>
                    </a:lnTo>
                    <a:lnTo>
                      <a:pt x="418" y="162"/>
                    </a:lnTo>
                    <a:lnTo>
                      <a:pt x="418" y="160"/>
                    </a:lnTo>
                    <a:lnTo>
                      <a:pt x="418" y="162"/>
                    </a:lnTo>
                    <a:lnTo>
                      <a:pt x="416" y="162"/>
                    </a:lnTo>
                    <a:lnTo>
                      <a:pt x="416" y="353"/>
                    </a:lnTo>
                    <a:lnTo>
                      <a:pt x="2" y="353"/>
                    </a:lnTo>
                    <a:lnTo>
                      <a:pt x="2" y="162"/>
                    </a:lnTo>
                    <a:lnTo>
                      <a:pt x="210" y="2"/>
                    </a:lnTo>
                    <a:lnTo>
                      <a:pt x="418" y="162"/>
                    </a:lnTo>
                    <a:lnTo>
                      <a:pt x="418" y="162"/>
                    </a:lnTo>
                    <a:lnTo>
                      <a:pt x="416" y="162"/>
                    </a:lnTo>
                    <a:lnTo>
                      <a:pt x="418"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7" name="Freeform 235">
                <a:extLst>
                  <a:ext uri="{FF2B5EF4-FFF2-40B4-BE49-F238E27FC236}">
                    <a16:creationId xmlns:a16="http://schemas.microsoft.com/office/drawing/2014/main" id="{CF2BD7DE-7F74-47AA-A038-AAAB6115988C}"/>
                  </a:ext>
                </a:extLst>
              </p:cNvPr>
              <p:cNvSpPr>
                <a:spLocks/>
              </p:cNvSpPr>
              <p:nvPr/>
            </p:nvSpPr>
            <p:spPr bwMode="auto">
              <a:xfrm>
                <a:off x="1778000" y="5957888"/>
                <a:ext cx="812800" cy="320675"/>
              </a:xfrm>
              <a:custGeom>
                <a:avLst/>
                <a:gdLst>
                  <a:gd name="T0" fmla="*/ 254 w 512"/>
                  <a:gd name="T1" fmla="*/ 24 h 202"/>
                  <a:gd name="T2" fmla="*/ 482 w 512"/>
                  <a:gd name="T3" fmla="*/ 202 h 202"/>
                  <a:gd name="T4" fmla="*/ 512 w 512"/>
                  <a:gd name="T5" fmla="*/ 202 h 202"/>
                  <a:gd name="T6" fmla="*/ 254 w 512"/>
                  <a:gd name="T7" fmla="*/ 0 h 202"/>
                  <a:gd name="T8" fmla="*/ 0 w 512"/>
                  <a:gd name="T9" fmla="*/ 194 h 202"/>
                  <a:gd name="T10" fmla="*/ 30 w 512"/>
                  <a:gd name="T11" fmla="*/ 194 h 202"/>
                  <a:gd name="T12" fmla="*/ 254 w 512"/>
                  <a:gd name="T13" fmla="*/ 24 h 202"/>
                </a:gdLst>
                <a:ahLst/>
                <a:cxnLst>
                  <a:cxn ang="0">
                    <a:pos x="T0" y="T1"/>
                  </a:cxn>
                  <a:cxn ang="0">
                    <a:pos x="T2" y="T3"/>
                  </a:cxn>
                  <a:cxn ang="0">
                    <a:pos x="T4" y="T5"/>
                  </a:cxn>
                  <a:cxn ang="0">
                    <a:pos x="T6" y="T7"/>
                  </a:cxn>
                  <a:cxn ang="0">
                    <a:pos x="T8" y="T9"/>
                  </a:cxn>
                  <a:cxn ang="0">
                    <a:pos x="T10" y="T11"/>
                  </a:cxn>
                  <a:cxn ang="0">
                    <a:pos x="T12" y="T13"/>
                  </a:cxn>
                </a:cxnLst>
                <a:rect l="0" t="0" r="r" b="b"/>
                <a:pathLst>
                  <a:path w="512" h="202">
                    <a:moveTo>
                      <a:pt x="254" y="24"/>
                    </a:moveTo>
                    <a:lnTo>
                      <a:pt x="482" y="202"/>
                    </a:lnTo>
                    <a:lnTo>
                      <a:pt x="512" y="202"/>
                    </a:lnTo>
                    <a:lnTo>
                      <a:pt x="254" y="0"/>
                    </a:lnTo>
                    <a:lnTo>
                      <a:pt x="0" y="194"/>
                    </a:lnTo>
                    <a:lnTo>
                      <a:pt x="30" y="194"/>
                    </a:lnTo>
                    <a:lnTo>
                      <a:pt x="254" y="2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236">
                <a:extLst>
                  <a:ext uri="{FF2B5EF4-FFF2-40B4-BE49-F238E27FC236}">
                    <a16:creationId xmlns:a16="http://schemas.microsoft.com/office/drawing/2014/main" id="{15C6FAC3-0BE0-4C8E-89C5-610891502E0D}"/>
                  </a:ext>
                </a:extLst>
              </p:cNvPr>
              <p:cNvSpPr>
                <a:spLocks/>
              </p:cNvSpPr>
              <p:nvPr/>
            </p:nvSpPr>
            <p:spPr bwMode="auto">
              <a:xfrm>
                <a:off x="1774825" y="5957888"/>
                <a:ext cx="815975" cy="320675"/>
              </a:xfrm>
              <a:custGeom>
                <a:avLst/>
                <a:gdLst>
                  <a:gd name="T0" fmla="*/ 256 w 514"/>
                  <a:gd name="T1" fmla="*/ 24 h 202"/>
                  <a:gd name="T2" fmla="*/ 254 w 514"/>
                  <a:gd name="T3" fmla="*/ 24 h 202"/>
                  <a:gd name="T4" fmla="*/ 484 w 514"/>
                  <a:gd name="T5" fmla="*/ 202 h 202"/>
                  <a:gd name="T6" fmla="*/ 484 w 514"/>
                  <a:gd name="T7" fmla="*/ 202 h 202"/>
                  <a:gd name="T8" fmla="*/ 514 w 514"/>
                  <a:gd name="T9" fmla="*/ 202 h 202"/>
                  <a:gd name="T10" fmla="*/ 514 w 514"/>
                  <a:gd name="T11" fmla="*/ 202 h 202"/>
                  <a:gd name="T12" fmla="*/ 514 w 514"/>
                  <a:gd name="T13" fmla="*/ 200 h 202"/>
                  <a:gd name="T14" fmla="*/ 256 w 514"/>
                  <a:gd name="T15" fmla="*/ 0 h 202"/>
                  <a:gd name="T16" fmla="*/ 254 w 514"/>
                  <a:gd name="T17" fmla="*/ 0 h 202"/>
                  <a:gd name="T18" fmla="*/ 2 w 514"/>
                  <a:gd name="T19" fmla="*/ 194 h 202"/>
                  <a:gd name="T20" fmla="*/ 0 w 514"/>
                  <a:gd name="T21" fmla="*/ 194 h 202"/>
                  <a:gd name="T22" fmla="*/ 2 w 514"/>
                  <a:gd name="T23" fmla="*/ 196 h 202"/>
                  <a:gd name="T24" fmla="*/ 32 w 514"/>
                  <a:gd name="T25" fmla="*/ 196 h 202"/>
                  <a:gd name="T26" fmla="*/ 34 w 514"/>
                  <a:gd name="T27" fmla="*/ 196 h 202"/>
                  <a:gd name="T28" fmla="*/ 256 w 514"/>
                  <a:gd name="T29" fmla="*/ 24 h 202"/>
                  <a:gd name="T30" fmla="*/ 256 w 514"/>
                  <a:gd name="T31" fmla="*/ 24 h 202"/>
                  <a:gd name="T32" fmla="*/ 254 w 514"/>
                  <a:gd name="T33" fmla="*/ 24 h 202"/>
                  <a:gd name="T34" fmla="*/ 256 w 514"/>
                  <a:gd name="T35" fmla="*/ 24 h 202"/>
                  <a:gd name="T36" fmla="*/ 254 w 514"/>
                  <a:gd name="T37" fmla="*/ 22 h 202"/>
                  <a:gd name="T38" fmla="*/ 32 w 514"/>
                  <a:gd name="T39" fmla="*/ 194 h 202"/>
                  <a:gd name="T40" fmla="*/ 4 w 514"/>
                  <a:gd name="T41" fmla="*/ 194 h 202"/>
                  <a:gd name="T42" fmla="*/ 256 w 514"/>
                  <a:gd name="T43" fmla="*/ 2 h 202"/>
                  <a:gd name="T44" fmla="*/ 512 w 514"/>
                  <a:gd name="T45" fmla="*/ 200 h 202"/>
                  <a:gd name="T46" fmla="*/ 484 w 514"/>
                  <a:gd name="T47" fmla="*/ 200 h 202"/>
                  <a:gd name="T48" fmla="*/ 256 w 514"/>
                  <a:gd name="T49" fmla="*/ 22 h 202"/>
                  <a:gd name="T50" fmla="*/ 254 w 514"/>
                  <a:gd name="T51" fmla="*/ 22 h 202"/>
                  <a:gd name="T52" fmla="*/ 256 w 514"/>
                  <a:gd name="T53" fmla="*/ 2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4" h="202">
                    <a:moveTo>
                      <a:pt x="256" y="24"/>
                    </a:moveTo>
                    <a:lnTo>
                      <a:pt x="254" y="24"/>
                    </a:lnTo>
                    <a:lnTo>
                      <a:pt x="484" y="202"/>
                    </a:lnTo>
                    <a:lnTo>
                      <a:pt x="484" y="202"/>
                    </a:lnTo>
                    <a:lnTo>
                      <a:pt x="514" y="202"/>
                    </a:lnTo>
                    <a:lnTo>
                      <a:pt x="514" y="202"/>
                    </a:lnTo>
                    <a:lnTo>
                      <a:pt x="514" y="200"/>
                    </a:lnTo>
                    <a:lnTo>
                      <a:pt x="256" y="0"/>
                    </a:lnTo>
                    <a:lnTo>
                      <a:pt x="254" y="0"/>
                    </a:lnTo>
                    <a:lnTo>
                      <a:pt x="2" y="194"/>
                    </a:lnTo>
                    <a:lnTo>
                      <a:pt x="0" y="194"/>
                    </a:lnTo>
                    <a:lnTo>
                      <a:pt x="2" y="196"/>
                    </a:lnTo>
                    <a:lnTo>
                      <a:pt x="32" y="196"/>
                    </a:lnTo>
                    <a:lnTo>
                      <a:pt x="34" y="196"/>
                    </a:lnTo>
                    <a:lnTo>
                      <a:pt x="256" y="24"/>
                    </a:lnTo>
                    <a:lnTo>
                      <a:pt x="256" y="24"/>
                    </a:lnTo>
                    <a:lnTo>
                      <a:pt x="254" y="24"/>
                    </a:lnTo>
                    <a:lnTo>
                      <a:pt x="256" y="24"/>
                    </a:lnTo>
                    <a:lnTo>
                      <a:pt x="254" y="22"/>
                    </a:lnTo>
                    <a:lnTo>
                      <a:pt x="32" y="194"/>
                    </a:lnTo>
                    <a:lnTo>
                      <a:pt x="4" y="194"/>
                    </a:lnTo>
                    <a:lnTo>
                      <a:pt x="256" y="2"/>
                    </a:lnTo>
                    <a:lnTo>
                      <a:pt x="512" y="200"/>
                    </a:lnTo>
                    <a:lnTo>
                      <a:pt x="484" y="200"/>
                    </a:lnTo>
                    <a:lnTo>
                      <a:pt x="256" y="22"/>
                    </a:lnTo>
                    <a:lnTo>
                      <a:pt x="254" y="22"/>
                    </a:lnTo>
                    <a:lnTo>
                      <a:pt x="25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3" name="Freeform 237">
                <a:extLst>
                  <a:ext uri="{FF2B5EF4-FFF2-40B4-BE49-F238E27FC236}">
                    <a16:creationId xmlns:a16="http://schemas.microsoft.com/office/drawing/2014/main" id="{EB873DD7-EE4D-443A-BDEF-20CDF7A369ED}"/>
                  </a:ext>
                </a:extLst>
              </p:cNvPr>
              <p:cNvSpPr>
                <a:spLocks/>
              </p:cNvSpPr>
              <p:nvPr/>
            </p:nvSpPr>
            <p:spPr bwMode="auto">
              <a:xfrm>
                <a:off x="2511425" y="6302375"/>
                <a:ext cx="327025" cy="254000"/>
              </a:xfrm>
              <a:custGeom>
                <a:avLst/>
                <a:gdLst>
                  <a:gd name="T0" fmla="*/ 0 w 206"/>
                  <a:gd name="T1" fmla="*/ 0 h 160"/>
                  <a:gd name="T2" fmla="*/ 0 w 206"/>
                  <a:gd name="T3" fmla="*/ 0 h 160"/>
                  <a:gd name="T4" fmla="*/ 0 w 206"/>
                  <a:gd name="T5" fmla="*/ 160 h 160"/>
                  <a:gd name="T6" fmla="*/ 206 w 206"/>
                  <a:gd name="T7" fmla="*/ 160 h 160"/>
                  <a:gd name="T8" fmla="*/ 0 w 206"/>
                  <a:gd name="T9" fmla="*/ 0 h 160"/>
                </a:gdLst>
                <a:ahLst/>
                <a:cxnLst>
                  <a:cxn ang="0">
                    <a:pos x="T0" y="T1"/>
                  </a:cxn>
                  <a:cxn ang="0">
                    <a:pos x="T2" y="T3"/>
                  </a:cxn>
                  <a:cxn ang="0">
                    <a:pos x="T4" y="T5"/>
                  </a:cxn>
                  <a:cxn ang="0">
                    <a:pos x="T6" y="T7"/>
                  </a:cxn>
                  <a:cxn ang="0">
                    <a:pos x="T8" y="T9"/>
                  </a:cxn>
                </a:cxnLst>
                <a:rect l="0" t="0" r="r" b="b"/>
                <a:pathLst>
                  <a:path w="206" h="160">
                    <a:moveTo>
                      <a:pt x="0" y="0"/>
                    </a:moveTo>
                    <a:lnTo>
                      <a:pt x="0" y="0"/>
                    </a:lnTo>
                    <a:lnTo>
                      <a:pt x="0" y="160"/>
                    </a:lnTo>
                    <a:lnTo>
                      <a:pt x="206" y="16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7" name="Freeform 238">
                <a:extLst>
                  <a:ext uri="{FF2B5EF4-FFF2-40B4-BE49-F238E27FC236}">
                    <a16:creationId xmlns:a16="http://schemas.microsoft.com/office/drawing/2014/main" id="{760E7D65-64BB-4F52-B58C-6075E68D30B1}"/>
                  </a:ext>
                </a:extLst>
              </p:cNvPr>
              <p:cNvSpPr>
                <a:spLocks/>
              </p:cNvSpPr>
              <p:nvPr/>
            </p:nvSpPr>
            <p:spPr bwMode="auto">
              <a:xfrm>
                <a:off x="2508250" y="6299200"/>
                <a:ext cx="330200" cy="257175"/>
              </a:xfrm>
              <a:custGeom>
                <a:avLst/>
                <a:gdLst>
                  <a:gd name="T0" fmla="*/ 2 w 208"/>
                  <a:gd name="T1" fmla="*/ 2 h 162"/>
                  <a:gd name="T2" fmla="*/ 0 w 208"/>
                  <a:gd name="T3" fmla="*/ 2 h 162"/>
                  <a:gd name="T4" fmla="*/ 0 w 208"/>
                  <a:gd name="T5" fmla="*/ 162 h 162"/>
                  <a:gd name="T6" fmla="*/ 0 w 208"/>
                  <a:gd name="T7" fmla="*/ 162 h 162"/>
                  <a:gd name="T8" fmla="*/ 2 w 208"/>
                  <a:gd name="T9" fmla="*/ 162 h 162"/>
                  <a:gd name="T10" fmla="*/ 208 w 208"/>
                  <a:gd name="T11" fmla="*/ 162 h 162"/>
                  <a:gd name="T12" fmla="*/ 208 w 208"/>
                  <a:gd name="T13" fmla="*/ 162 h 162"/>
                  <a:gd name="T14" fmla="*/ 208 w 208"/>
                  <a:gd name="T15" fmla="*/ 160 h 162"/>
                  <a:gd name="T16" fmla="*/ 2 w 208"/>
                  <a:gd name="T17" fmla="*/ 0 h 162"/>
                  <a:gd name="T18" fmla="*/ 2 w 208"/>
                  <a:gd name="T19" fmla="*/ 0 h 162"/>
                  <a:gd name="T20" fmla="*/ 0 w 208"/>
                  <a:gd name="T21" fmla="*/ 2 h 162"/>
                  <a:gd name="T22" fmla="*/ 2 w 208"/>
                  <a:gd name="T23" fmla="*/ 2 h 162"/>
                  <a:gd name="T24" fmla="*/ 2 w 208"/>
                  <a:gd name="T25" fmla="*/ 2 h 162"/>
                  <a:gd name="T26" fmla="*/ 206 w 208"/>
                  <a:gd name="T27" fmla="*/ 160 h 162"/>
                  <a:gd name="T28" fmla="*/ 2 w 208"/>
                  <a:gd name="T29" fmla="*/ 160 h 162"/>
                  <a:gd name="T30" fmla="*/ 2 w 208"/>
                  <a:gd name="T31" fmla="*/ 2 h 162"/>
                  <a:gd name="T32" fmla="*/ 2 w 208"/>
                  <a:gd name="T33" fmla="*/ 2 h 162"/>
                  <a:gd name="T34" fmla="*/ 2 w 208"/>
                  <a:gd name="T35" fmla="*/ 2 h 162"/>
                  <a:gd name="T36" fmla="*/ 2 w 208"/>
                  <a:gd name="T37" fmla="*/ 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 h="162">
                    <a:moveTo>
                      <a:pt x="2" y="2"/>
                    </a:moveTo>
                    <a:lnTo>
                      <a:pt x="0" y="2"/>
                    </a:lnTo>
                    <a:lnTo>
                      <a:pt x="0" y="162"/>
                    </a:lnTo>
                    <a:lnTo>
                      <a:pt x="0" y="162"/>
                    </a:lnTo>
                    <a:lnTo>
                      <a:pt x="2" y="162"/>
                    </a:lnTo>
                    <a:lnTo>
                      <a:pt x="208" y="162"/>
                    </a:lnTo>
                    <a:lnTo>
                      <a:pt x="208" y="162"/>
                    </a:lnTo>
                    <a:lnTo>
                      <a:pt x="208" y="160"/>
                    </a:lnTo>
                    <a:lnTo>
                      <a:pt x="2" y="0"/>
                    </a:lnTo>
                    <a:lnTo>
                      <a:pt x="2" y="0"/>
                    </a:lnTo>
                    <a:lnTo>
                      <a:pt x="0" y="2"/>
                    </a:lnTo>
                    <a:lnTo>
                      <a:pt x="2" y="2"/>
                    </a:lnTo>
                    <a:lnTo>
                      <a:pt x="2" y="2"/>
                    </a:lnTo>
                    <a:lnTo>
                      <a:pt x="206" y="160"/>
                    </a:lnTo>
                    <a:lnTo>
                      <a:pt x="2" y="160"/>
                    </a:lnTo>
                    <a:lnTo>
                      <a:pt x="2" y="2"/>
                    </a:lnTo>
                    <a:lnTo>
                      <a:pt x="2" y="2"/>
                    </a:lnTo>
                    <a:lnTo>
                      <a:pt x="2" y="2"/>
                    </a:ln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8" name="Rectangle 239">
                <a:extLst>
                  <a:ext uri="{FF2B5EF4-FFF2-40B4-BE49-F238E27FC236}">
                    <a16:creationId xmlns:a16="http://schemas.microsoft.com/office/drawing/2014/main" id="{DC471FD0-9058-4867-BF54-AC98F37A1496}"/>
                  </a:ext>
                </a:extLst>
              </p:cNvPr>
              <p:cNvSpPr>
                <a:spLocks noChangeArrowheads="1"/>
              </p:cNvSpPr>
              <p:nvPr/>
            </p:nvSpPr>
            <p:spPr bwMode="auto">
              <a:xfrm>
                <a:off x="2108200" y="6318250"/>
                <a:ext cx="127000"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9" name="Freeform 240">
                <a:extLst>
                  <a:ext uri="{FF2B5EF4-FFF2-40B4-BE49-F238E27FC236}">
                    <a16:creationId xmlns:a16="http://schemas.microsoft.com/office/drawing/2014/main" id="{D1817FCE-A3A4-402F-B979-09835AFA08F0}"/>
                  </a:ext>
                </a:extLst>
              </p:cNvPr>
              <p:cNvSpPr>
                <a:spLocks/>
              </p:cNvSpPr>
              <p:nvPr/>
            </p:nvSpPr>
            <p:spPr bwMode="auto">
              <a:xfrm>
                <a:off x="2108200" y="6315075"/>
                <a:ext cx="127000" cy="241300"/>
              </a:xfrm>
              <a:custGeom>
                <a:avLst/>
                <a:gdLst>
                  <a:gd name="T0" fmla="*/ 80 w 80"/>
                  <a:gd name="T1" fmla="*/ 2 h 152"/>
                  <a:gd name="T2" fmla="*/ 80 w 80"/>
                  <a:gd name="T3" fmla="*/ 0 h 152"/>
                  <a:gd name="T4" fmla="*/ 0 w 80"/>
                  <a:gd name="T5" fmla="*/ 0 h 152"/>
                  <a:gd name="T6" fmla="*/ 0 w 80"/>
                  <a:gd name="T7" fmla="*/ 0 h 152"/>
                  <a:gd name="T8" fmla="*/ 0 w 80"/>
                  <a:gd name="T9" fmla="*/ 2 h 152"/>
                  <a:gd name="T10" fmla="*/ 0 w 80"/>
                  <a:gd name="T11" fmla="*/ 152 h 152"/>
                  <a:gd name="T12" fmla="*/ 0 w 80"/>
                  <a:gd name="T13" fmla="*/ 152 h 152"/>
                  <a:gd name="T14" fmla="*/ 0 w 80"/>
                  <a:gd name="T15" fmla="*/ 152 h 152"/>
                  <a:gd name="T16" fmla="*/ 80 w 80"/>
                  <a:gd name="T17" fmla="*/ 152 h 152"/>
                  <a:gd name="T18" fmla="*/ 80 w 80"/>
                  <a:gd name="T19" fmla="*/ 152 h 152"/>
                  <a:gd name="T20" fmla="*/ 80 w 80"/>
                  <a:gd name="T21" fmla="*/ 152 h 152"/>
                  <a:gd name="T22" fmla="*/ 80 w 80"/>
                  <a:gd name="T23" fmla="*/ 2 h 152"/>
                  <a:gd name="T24" fmla="*/ 80 w 80"/>
                  <a:gd name="T25" fmla="*/ 0 h 152"/>
                  <a:gd name="T26" fmla="*/ 80 w 80"/>
                  <a:gd name="T27" fmla="*/ 0 h 152"/>
                  <a:gd name="T28" fmla="*/ 80 w 80"/>
                  <a:gd name="T29" fmla="*/ 2 h 152"/>
                  <a:gd name="T30" fmla="*/ 78 w 80"/>
                  <a:gd name="T31" fmla="*/ 2 h 152"/>
                  <a:gd name="T32" fmla="*/ 78 w 80"/>
                  <a:gd name="T33" fmla="*/ 150 h 152"/>
                  <a:gd name="T34" fmla="*/ 0 w 80"/>
                  <a:gd name="T35" fmla="*/ 150 h 152"/>
                  <a:gd name="T36" fmla="*/ 0 w 80"/>
                  <a:gd name="T37" fmla="*/ 2 h 152"/>
                  <a:gd name="T38" fmla="*/ 80 w 80"/>
                  <a:gd name="T39" fmla="*/ 2 h 152"/>
                  <a:gd name="T40" fmla="*/ 80 w 80"/>
                  <a:gd name="T41" fmla="*/ 2 h 152"/>
                  <a:gd name="T42" fmla="*/ 78 w 80"/>
                  <a:gd name="T43" fmla="*/ 2 h 152"/>
                  <a:gd name="T44" fmla="*/ 80 w 80"/>
                  <a:gd name="T45" fmla="*/ 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152">
                    <a:moveTo>
                      <a:pt x="80" y="2"/>
                    </a:moveTo>
                    <a:lnTo>
                      <a:pt x="80" y="0"/>
                    </a:lnTo>
                    <a:lnTo>
                      <a:pt x="0" y="0"/>
                    </a:lnTo>
                    <a:lnTo>
                      <a:pt x="0" y="0"/>
                    </a:lnTo>
                    <a:lnTo>
                      <a:pt x="0" y="2"/>
                    </a:lnTo>
                    <a:lnTo>
                      <a:pt x="0" y="152"/>
                    </a:lnTo>
                    <a:lnTo>
                      <a:pt x="0" y="152"/>
                    </a:lnTo>
                    <a:lnTo>
                      <a:pt x="0" y="152"/>
                    </a:lnTo>
                    <a:lnTo>
                      <a:pt x="80" y="152"/>
                    </a:lnTo>
                    <a:lnTo>
                      <a:pt x="80" y="152"/>
                    </a:lnTo>
                    <a:lnTo>
                      <a:pt x="80" y="152"/>
                    </a:lnTo>
                    <a:lnTo>
                      <a:pt x="80" y="2"/>
                    </a:lnTo>
                    <a:lnTo>
                      <a:pt x="80" y="0"/>
                    </a:lnTo>
                    <a:lnTo>
                      <a:pt x="80" y="0"/>
                    </a:lnTo>
                    <a:lnTo>
                      <a:pt x="80" y="2"/>
                    </a:lnTo>
                    <a:lnTo>
                      <a:pt x="78" y="2"/>
                    </a:lnTo>
                    <a:lnTo>
                      <a:pt x="78" y="150"/>
                    </a:lnTo>
                    <a:lnTo>
                      <a:pt x="0" y="150"/>
                    </a:lnTo>
                    <a:lnTo>
                      <a:pt x="0" y="2"/>
                    </a:lnTo>
                    <a:lnTo>
                      <a:pt x="80" y="2"/>
                    </a:lnTo>
                    <a:lnTo>
                      <a:pt x="80" y="2"/>
                    </a:lnTo>
                    <a:lnTo>
                      <a:pt x="78" y="2"/>
                    </a:lnTo>
                    <a:lnTo>
                      <a:pt x="8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Rectangle 241">
                <a:extLst>
                  <a:ext uri="{FF2B5EF4-FFF2-40B4-BE49-F238E27FC236}">
                    <a16:creationId xmlns:a16="http://schemas.microsoft.com/office/drawing/2014/main" id="{0ECCEFE0-B5CA-41EF-9304-A85A2210FCEB}"/>
                  </a:ext>
                </a:extLst>
              </p:cNvPr>
              <p:cNvSpPr>
                <a:spLocks noChangeArrowheads="1"/>
              </p:cNvSpPr>
              <p:nvPr/>
            </p:nvSpPr>
            <p:spPr bwMode="auto">
              <a:xfrm>
                <a:off x="1898650" y="6356350"/>
                <a:ext cx="158750" cy="1079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242">
                <a:extLst>
                  <a:ext uri="{FF2B5EF4-FFF2-40B4-BE49-F238E27FC236}">
                    <a16:creationId xmlns:a16="http://schemas.microsoft.com/office/drawing/2014/main" id="{9BFF62B5-F887-4B93-8320-D16F02AB99CF}"/>
                  </a:ext>
                </a:extLst>
              </p:cNvPr>
              <p:cNvSpPr>
                <a:spLocks/>
              </p:cNvSpPr>
              <p:nvPr/>
            </p:nvSpPr>
            <p:spPr bwMode="auto">
              <a:xfrm>
                <a:off x="1898650" y="6353175"/>
                <a:ext cx="161925" cy="111125"/>
              </a:xfrm>
              <a:custGeom>
                <a:avLst/>
                <a:gdLst>
                  <a:gd name="T0" fmla="*/ 0 w 102"/>
                  <a:gd name="T1" fmla="*/ 70 h 70"/>
                  <a:gd name="T2" fmla="*/ 0 w 102"/>
                  <a:gd name="T3" fmla="*/ 70 h 70"/>
                  <a:gd name="T4" fmla="*/ 100 w 102"/>
                  <a:gd name="T5" fmla="*/ 70 h 70"/>
                  <a:gd name="T6" fmla="*/ 102 w 102"/>
                  <a:gd name="T7" fmla="*/ 70 h 70"/>
                  <a:gd name="T8" fmla="*/ 102 w 102"/>
                  <a:gd name="T9" fmla="*/ 70 h 70"/>
                  <a:gd name="T10" fmla="*/ 102 w 102"/>
                  <a:gd name="T11" fmla="*/ 2 h 70"/>
                  <a:gd name="T12" fmla="*/ 102 w 102"/>
                  <a:gd name="T13" fmla="*/ 2 h 70"/>
                  <a:gd name="T14" fmla="*/ 100 w 102"/>
                  <a:gd name="T15" fmla="*/ 0 h 70"/>
                  <a:gd name="T16" fmla="*/ 0 w 102"/>
                  <a:gd name="T17" fmla="*/ 0 h 70"/>
                  <a:gd name="T18" fmla="*/ 0 w 102"/>
                  <a:gd name="T19" fmla="*/ 2 h 70"/>
                  <a:gd name="T20" fmla="*/ 0 w 102"/>
                  <a:gd name="T21" fmla="*/ 2 h 70"/>
                  <a:gd name="T22" fmla="*/ 0 w 102"/>
                  <a:gd name="T23" fmla="*/ 70 h 70"/>
                  <a:gd name="T24" fmla="*/ 0 w 102"/>
                  <a:gd name="T25" fmla="*/ 70 h 70"/>
                  <a:gd name="T26" fmla="*/ 0 w 102"/>
                  <a:gd name="T27" fmla="*/ 70 h 70"/>
                  <a:gd name="T28" fmla="*/ 0 w 102"/>
                  <a:gd name="T29" fmla="*/ 70 h 70"/>
                  <a:gd name="T30" fmla="*/ 0 w 102"/>
                  <a:gd name="T31" fmla="*/ 70 h 70"/>
                  <a:gd name="T32" fmla="*/ 0 w 102"/>
                  <a:gd name="T33" fmla="*/ 2 h 70"/>
                  <a:gd name="T34" fmla="*/ 100 w 102"/>
                  <a:gd name="T35" fmla="*/ 2 h 70"/>
                  <a:gd name="T36" fmla="*/ 100 w 102"/>
                  <a:gd name="T37" fmla="*/ 70 h 70"/>
                  <a:gd name="T38" fmla="*/ 0 w 102"/>
                  <a:gd name="T39" fmla="*/ 70 h 70"/>
                  <a:gd name="T40" fmla="*/ 0 w 102"/>
                  <a:gd name="T41" fmla="*/ 70 h 70"/>
                  <a:gd name="T42" fmla="*/ 0 w 102"/>
                  <a:gd name="T43" fmla="*/ 70 h 70"/>
                  <a:gd name="T44" fmla="*/ 0 w 102"/>
                  <a:gd name="T4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70">
                    <a:moveTo>
                      <a:pt x="0" y="70"/>
                    </a:moveTo>
                    <a:lnTo>
                      <a:pt x="0" y="70"/>
                    </a:lnTo>
                    <a:lnTo>
                      <a:pt x="100" y="70"/>
                    </a:lnTo>
                    <a:lnTo>
                      <a:pt x="102" y="70"/>
                    </a:lnTo>
                    <a:lnTo>
                      <a:pt x="102" y="70"/>
                    </a:lnTo>
                    <a:lnTo>
                      <a:pt x="102" y="2"/>
                    </a:lnTo>
                    <a:lnTo>
                      <a:pt x="102" y="2"/>
                    </a:lnTo>
                    <a:lnTo>
                      <a:pt x="100" y="0"/>
                    </a:lnTo>
                    <a:lnTo>
                      <a:pt x="0" y="0"/>
                    </a:lnTo>
                    <a:lnTo>
                      <a:pt x="0" y="2"/>
                    </a:lnTo>
                    <a:lnTo>
                      <a:pt x="0" y="2"/>
                    </a:lnTo>
                    <a:lnTo>
                      <a:pt x="0" y="70"/>
                    </a:lnTo>
                    <a:lnTo>
                      <a:pt x="0" y="70"/>
                    </a:lnTo>
                    <a:lnTo>
                      <a:pt x="0" y="70"/>
                    </a:lnTo>
                    <a:lnTo>
                      <a:pt x="0" y="70"/>
                    </a:lnTo>
                    <a:lnTo>
                      <a:pt x="0" y="70"/>
                    </a:lnTo>
                    <a:lnTo>
                      <a:pt x="0" y="2"/>
                    </a:lnTo>
                    <a:lnTo>
                      <a:pt x="100" y="2"/>
                    </a:lnTo>
                    <a:lnTo>
                      <a:pt x="100" y="70"/>
                    </a:lnTo>
                    <a:lnTo>
                      <a:pt x="0" y="70"/>
                    </a:lnTo>
                    <a:lnTo>
                      <a:pt x="0" y="70"/>
                    </a:lnTo>
                    <a:lnTo>
                      <a:pt x="0" y="7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Rectangle 243">
                <a:extLst>
                  <a:ext uri="{FF2B5EF4-FFF2-40B4-BE49-F238E27FC236}">
                    <a16:creationId xmlns:a16="http://schemas.microsoft.com/office/drawing/2014/main" id="{030E927F-E24F-4094-A7E0-C563A0C42A5C}"/>
                  </a:ext>
                </a:extLst>
              </p:cNvPr>
              <p:cNvSpPr>
                <a:spLocks noChangeArrowheads="1"/>
              </p:cNvSpPr>
              <p:nvPr/>
            </p:nvSpPr>
            <p:spPr bwMode="auto">
              <a:xfrm>
                <a:off x="2286000" y="6356350"/>
                <a:ext cx="158750" cy="1079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244">
                <a:extLst>
                  <a:ext uri="{FF2B5EF4-FFF2-40B4-BE49-F238E27FC236}">
                    <a16:creationId xmlns:a16="http://schemas.microsoft.com/office/drawing/2014/main" id="{5DDD98F2-832E-44E1-9CA8-B5E46C7BCD54}"/>
                  </a:ext>
                </a:extLst>
              </p:cNvPr>
              <p:cNvSpPr>
                <a:spLocks/>
              </p:cNvSpPr>
              <p:nvPr/>
            </p:nvSpPr>
            <p:spPr bwMode="auto">
              <a:xfrm>
                <a:off x="2286000" y="6353175"/>
                <a:ext cx="161925" cy="111125"/>
              </a:xfrm>
              <a:custGeom>
                <a:avLst/>
                <a:gdLst>
                  <a:gd name="T0" fmla="*/ 0 w 102"/>
                  <a:gd name="T1" fmla="*/ 70 h 70"/>
                  <a:gd name="T2" fmla="*/ 0 w 102"/>
                  <a:gd name="T3" fmla="*/ 70 h 70"/>
                  <a:gd name="T4" fmla="*/ 100 w 102"/>
                  <a:gd name="T5" fmla="*/ 70 h 70"/>
                  <a:gd name="T6" fmla="*/ 102 w 102"/>
                  <a:gd name="T7" fmla="*/ 70 h 70"/>
                  <a:gd name="T8" fmla="*/ 102 w 102"/>
                  <a:gd name="T9" fmla="*/ 70 h 70"/>
                  <a:gd name="T10" fmla="*/ 102 w 102"/>
                  <a:gd name="T11" fmla="*/ 2 h 70"/>
                  <a:gd name="T12" fmla="*/ 102 w 102"/>
                  <a:gd name="T13" fmla="*/ 2 h 70"/>
                  <a:gd name="T14" fmla="*/ 100 w 102"/>
                  <a:gd name="T15" fmla="*/ 0 h 70"/>
                  <a:gd name="T16" fmla="*/ 0 w 102"/>
                  <a:gd name="T17" fmla="*/ 0 h 70"/>
                  <a:gd name="T18" fmla="*/ 0 w 102"/>
                  <a:gd name="T19" fmla="*/ 2 h 70"/>
                  <a:gd name="T20" fmla="*/ 0 w 102"/>
                  <a:gd name="T21" fmla="*/ 2 h 70"/>
                  <a:gd name="T22" fmla="*/ 0 w 102"/>
                  <a:gd name="T23" fmla="*/ 70 h 70"/>
                  <a:gd name="T24" fmla="*/ 0 w 102"/>
                  <a:gd name="T25" fmla="*/ 70 h 70"/>
                  <a:gd name="T26" fmla="*/ 0 w 102"/>
                  <a:gd name="T27" fmla="*/ 70 h 70"/>
                  <a:gd name="T28" fmla="*/ 0 w 102"/>
                  <a:gd name="T29" fmla="*/ 70 h 70"/>
                  <a:gd name="T30" fmla="*/ 0 w 102"/>
                  <a:gd name="T31" fmla="*/ 70 h 70"/>
                  <a:gd name="T32" fmla="*/ 0 w 102"/>
                  <a:gd name="T33" fmla="*/ 2 h 70"/>
                  <a:gd name="T34" fmla="*/ 100 w 102"/>
                  <a:gd name="T35" fmla="*/ 2 h 70"/>
                  <a:gd name="T36" fmla="*/ 100 w 102"/>
                  <a:gd name="T37" fmla="*/ 70 h 70"/>
                  <a:gd name="T38" fmla="*/ 0 w 102"/>
                  <a:gd name="T39" fmla="*/ 70 h 70"/>
                  <a:gd name="T40" fmla="*/ 0 w 102"/>
                  <a:gd name="T41" fmla="*/ 70 h 70"/>
                  <a:gd name="T42" fmla="*/ 0 w 102"/>
                  <a:gd name="T43" fmla="*/ 70 h 70"/>
                  <a:gd name="T44" fmla="*/ 0 w 102"/>
                  <a:gd name="T4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70">
                    <a:moveTo>
                      <a:pt x="0" y="70"/>
                    </a:moveTo>
                    <a:lnTo>
                      <a:pt x="0" y="70"/>
                    </a:lnTo>
                    <a:lnTo>
                      <a:pt x="100" y="70"/>
                    </a:lnTo>
                    <a:lnTo>
                      <a:pt x="102" y="70"/>
                    </a:lnTo>
                    <a:lnTo>
                      <a:pt x="102" y="70"/>
                    </a:lnTo>
                    <a:lnTo>
                      <a:pt x="102" y="2"/>
                    </a:lnTo>
                    <a:lnTo>
                      <a:pt x="102" y="2"/>
                    </a:lnTo>
                    <a:lnTo>
                      <a:pt x="100" y="0"/>
                    </a:lnTo>
                    <a:lnTo>
                      <a:pt x="0" y="0"/>
                    </a:lnTo>
                    <a:lnTo>
                      <a:pt x="0" y="2"/>
                    </a:lnTo>
                    <a:lnTo>
                      <a:pt x="0" y="2"/>
                    </a:lnTo>
                    <a:lnTo>
                      <a:pt x="0" y="70"/>
                    </a:lnTo>
                    <a:lnTo>
                      <a:pt x="0" y="70"/>
                    </a:lnTo>
                    <a:lnTo>
                      <a:pt x="0" y="70"/>
                    </a:lnTo>
                    <a:lnTo>
                      <a:pt x="0" y="70"/>
                    </a:lnTo>
                    <a:lnTo>
                      <a:pt x="0" y="70"/>
                    </a:lnTo>
                    <a:lnTo>
                      <a:pt x="0" y="2"/>
                    </a:lnTo>
                    <a:lnTo>
                      <a:pt x="100" y="2"/>
                    </a:lnTo>
                    <a:lnTo>
                      <a:pt x="100" y="70"/>
                    </a:lnTo>
                    <a:lnTo>
                      <a:pt x="0" y="70"/>
                    </a:lnTo>
                    <a:lnTo>
                      <a:pt x="0" y="70"/>
                    </a:lnTo>
                    <a:lnTo>
                      <a:pt x="0" y="7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Rectangle 245">
                <a:extLst>
                  <a:ext uri="{FF2B5EF4-FFF2-40B4-BE49-F238E27FC236}">
                    <a16:creationId xmlns:a16="http://schemas.microsoft.com/office/drawing/2014/main" id="{4E2CE040-36AE-4BF3-AA73-386B3E62CB2D}"/>
                  </a:ext>
                </a:extLst>
              </p:cNvPr>
              <p:cNvSpPr>
                <a:spLocks noChangeArrowheads="1"/>
              </p:cNvSpPr>
              <p:nvPr/>
            </p:nvSpPr>
            <p:spPr bwMode="auto">
              <a:xfrm>
                <a:off x="2590800" y="6027738"/>
                <a:ext cx="76200" cy="1365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246">
                <a:extLst>
                  <a:ext uri="{FF2B5EF4-FFF2-40B4-BE49-F238E27FC236}">
                    <a16:creationId xmlns:a16="http://schemas.microsoft.com/office/drawing/2014/main" id="{0C1EC1C1-5153-4D21-89DA-639A06FE18BC}"/>
                  </a:ext>
                </a:extLst>
              </p:cNvPr>
              <p:cNvSpPr>
                <a:spLocks/>
              </p:cNvSpPr>
              <p:nvPr/>
            </p:nvSpPr>
            <p:spPr bwMode="auto">
              <a:xfrm>
                <a:off x="2590800" y="6024563"/>
                <a:ext cx="79375" cy="139700"/>
              </a:xfrm>
              <a:custGeom>
                <a:avLst/>
                <a:gdLst>
                  <a:gd name="T0" fmla="*/ 48 w 50"/>
                  <a:gd name="T1" fmla="*/ 2 h 88"/>
                  <a:gd name="T2" fmla="*/ 48 w 50"/>
                  <a:gd name="T3" fmla="*/ 0 h 88"/>
                  <a:gd name="T4" fmla="*/ 0 w 50"/>
                  <a:gd name="T5" fmla="*/ 0 h 88"/>
                  <a:gd name="T6" fmla="*/ 0 w 50"/>
                  <a:gd name="T7" fmla="*/ 0 h 88"/>
                  <a:gd name="T8" fmla="*/ 0 w 50"/>
                  <a:gd name="T9" fmla="*/ 2 h 88"/>
                  <a:gd name="T10" fmla="*/ 0 w 50"/>
                  <a:gd name="T11" fmla="*/ 88 h 88"/>
                  <a:gd name="T12" fmla="*/ 0 w 50"/>
                  <a:gd name="T13" fmla="*/ 88 h 88"/>
                  <a:gd name="T14" fmla="*/ 0 w 50"/>
                  <a:gd name="T15" fmla="*/ 88 h 88"/>
                  <a:gd name="T16" fmla="*/ 48 w 50"/>
                  <a:gd name="T17" fmla="*/ 88 h 88"/>
                  <a:gd name="T18" fmla="*/ 50 w 50"/>
                  <a:gd name="T19" fmla="*/ 88 h 88"/>
                  <a:gd name="T20" fmla="*/ 50 w 50"/>
                  <a:gd name="T21" fmla="*/ 88 h 88"/>
                  <a:gd name="T22" fmla="*/ 50 w 50"/>
                  <a:gd name="T23" fmla="*/ 2 h 88"/>
                  <a:gd name="T24" fmla="*/ 50 w 50"/>
                  <a:gd name="T25" fmla="*/ 0 h 88"/>
                  <a:gd name="T26" fmla="*/ 48 w 50"/>
                  <a:gd name="T27" fmla="*/ 0 h 88"/>
                  <a:gd name="T28" fmla="*/ 48 w 50"/>
                  <a:gd name="T29" fmla="*/ 2 h 88"/>
                  <a:gd name="T30" fmla="*/ 48 w 50"/>
                  <a:gd name="T31" fmla="*/ 2 h 88"/>
                  <a:gd name="T32" fmla="*/ 48 w 50"/>
                  <a:gd name="T33" fmla="*/ 86 h 88"/>
                  <a:gd name="T34" fmla="*/ 0 w 50"/>
                  <a:gd name="T35" fmla="*/ 86 h 88"/>
                  <a:gd name="T36" fmla="*/ 0 w 50"/>
                  <a:gd name="T37" fmla="*/ 2 h 88"/>
                  <a:gd name="T38" fmla="*/ 48 w 50"/>
                  <a:gd name="T39" fmla="*/ 2 h 88"/>
                  <a:gd name="T40" fmla="*/ 48 w 50"/>
                  <a:gd name="T41" fmla="*/ 2 h 88"/>
                  <a:gd name="T42" fmla="*/ 48 w 50"/>
                  <a:gd name="T43" fmla="*/ 2 h 88"/>
                  <a:gd name="T44" fmla="*/ 48 w 50"/>
                  <a:gd name="T45"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88">
                    <a:moveTo>
                      <a:pt x="48" y="2"/>
                    </a:moveTo>
                    <a:lnTo>
                      <a:pt x="48" y="0"/>
                    </a:lnTo>
                    <a:lnTo>
                      <a:pt x="0" y="0"/>
                    </a:lnTo>
                    <a:lnTo>
                      <a:pt x="0" y="0"/>
                    </a:lnTo>
                    <a:lnTo>
                      <a:pt x="0" y="2"/>
                    </a:lnTo>
                    <a:lnTo>
                      <a:pt x="0" y="88"/>
                    </a:lnTo>
                    <a:lnTo>
                      <a:pt x="0" y="88"/>
                    </a:lnTo>
                    <a:lnTo>
                      <a:pt x="0" y="88"/>
                    </a:lnTo>
                    <a:lnTo>
                      <a:pt x="48" y="88"/>
                    </a:lnTo>
                    <a:lnTo>
                      <a:pt x="50" y="88"/>
                    </a:lnTo>
                    <a:lnTo>
                      <a:pt x="50" y="88"/>
                    </a:lnTo>
                    <a:lnTo>
                      <a:pt x="50" y="2"/>
                    </a:lnTo>
                    <a:lnTo>
                      <a:pt x="50" y="0"/>
                    </a:lnTo>
                    <a:lnTo>
                      <a:pt x="48" y="0"/>
                    </a:lnTo>
                    <a:lnTo>
                      <a:pt x="48" y="2"/>
                    </a:lnTo>
                    <a:lnTo>
                      <a:pt x="48" y="2"/>
                    </a:lnTo>
                    <a:lnTo>
                      <a:pt x="48" y="86"/>
                    </a:lnTo>
                    <a:lnTo>
                      <a:pt x="0" y="86"/>
                    </a:lnTo>
                    <a:lnTo>
                      <a:pt x="0" y="2"/>
                    </a:lnTo>
                    <a:lnTo>
                      <a:pt x="48" y="2"/>
                    </a:lnTo>
                    <a:lnTo>
                      <a:pt x="48" y="2"/>
                    </a:lnTo>
                    <a:lnTo>
                      <a:pt x="48" y="2"/>
                    </a:lnTo>
                    <a:lnTo>
                      <a:pt x="4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Rectangle 247">
                <a:extLst>
                  <a:ext uri="{FF2B5EF4-FFF2-40B4-BE49-F238E27FC236}">
                    <a16:creationId xmlns:a16="http://schemas.microsoft.com/office/drawing/2014/main" id="{4F0E5848-8F4A-48F9-9B94-81B62D98582D}"/>
                  </a:ext>
                </a:extLst>
              </p:cNvPr>
              <p:cNvSpPr>
                <a:spLocks noChangeArrowheads="1"/>
              </p:cNvSpPr>
              <p:nvPr/>
            </p:nvSpPr>
            <p:spPr bwMode="auto">
              <a:xfrm>
                <a:off x="2717800" y="6356350"/>
                <a:ext cx="260350" cy="1079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248">
                <a:extLst>
                  <a:ext uri="{FF2B5EF4-FFF2-40B4-BE49-F238E27FC236}">
                    <a16:creationId xmlns:a16="http://schemas.microsoft.com/office/drawing/2014/main" id="{2C2450BB-C981-456B-A5D7-A6064D78A3CA}"/>
                  </a:ext>
                </a:extLst>
              </p:cNvPr>
              <p:cNvSpPr>
                <a:spLocks/>
              </p:cNvSpPr>
              <p:nvPr/>
            </p:nvSpPr>
            <p:spPr bwMode="auto">
              <a:xfrm>
                <a:off x="2714625" y="6353175"/>
                <a:ext cx="263525" cy="111125"/>
              </a:xfrm>
              <a:custGeom>
                <a:avLst/>
                <a:gdLst>
                  <a:gd name="T0" fmla="*/ 2 w 166"/>
                  <a:gd name="T1" fmla="*/ 70 h 70"/>
                  <a:gd name="T2" fmla="*/ 2 w 166"/>
                  <a:gd name="T3" fmla="*/ 70 h 70"/>
                  <a:gd name="T4" fmla="*/ 166 w 166"/>
                  <a:gd name="T5" fmla="*/ 70 h 70"/>
                  <a:gd name="T6" fmla="*/ 166 w 166"/>
                  <a:gd name="T7" fmla="*/ 70 h 70"/>
                  <a:gd name="T8" fmla="*/ 166 w 166"/>
                  <a:gd name="T9" fmla="*/ 70 h 70"/>
                  <a:gd name="T10" fmla="*/ 166 w 166"/>
                  <a:gd name="T11" fmla="*/ 2 h 70"/>
                  <a:gd name="T12" fmla="*/ 166 w 166"/>
                  <a:gd name="T13" fmla="*/ 2 h 70"/>
                  <a:gd name="T14" fmla="*/ 166 w 166"/>
                  <a:gd name="T15" fmla="*/ 0 h 70"/>
                  <a:gd name="T16" fmla="*/ 2 w 166"/>
                  <a:gd name="T17" fmla="*/ 0 h 70"/>
                  <a:gd name="T18" fmla="*/ 2 w 166"/>
                  <a:gd name="T19" fmla="*/ 2 h 70"/>
                  <a:gd name="T20" fmla="*/ 0 w 166"/>
                  <a:gd name="T21" fmla="*/ 2 h 70"/>
                  <a:gd name="T22" fmla="*/ 0 w 166"/>
                  <a:gd name="T23" fmla="*/ 70 h 70"/>
                  <a:gd name="T24" fmla="*/ 2 w 166"/>
                  <a:gd name="T25" fmla="*/ 70 h 70"/>
                  <a:gd name="T26" fmla="*/ 2 w 166"/>
                  <a:gd name="T27" fmla="*/ 70 h 70"/>
                  <a:gd name="T28" fmla="*/ 2 w 166"/>
                  <a:gd name="T29" fmla="*/ 70 h 70"/>
                  <a:gd name="T30" fmla="*/ 2 w 166"/>
                  <a:gd name="T31" fmla="*/ 70 h 70"/>
                  <a:gd name="T32" fmla="*/ 2 w 166"/>
                  <a:gd name="T33" fmla="*/ 2 h 70"/>
                  <a:gd name="T34" fmla="*/ 166 w 166"/>
                  <a:gd name="T35" fmla="*/ 2 h 70"/>
                  <a:gd name="T36" fmla="*/ 166 w 166"/>
                  <a:gd name="T37" fmla="*/ 70 h 70"/>
                  <a:gd name="T38" fmla="*/ 2 w 166"/>
                  <a:gd name="T39" fmla="*/ 70 h 70"/>
                  <a:gd name="T40" fmla="*/ 2 w 166"/>
                  <a:gd name="T41" fmla="*/ 70 h 70"/>
                  <a:gd name="T42" fmla="*/ 2 w 166"/>
                  <a:gd name="T43" fmla="*/ 70 h 70"/>
                  <a:gd name="T44" fmla="*/ 2 w 166"/>
                  <a:gd name="T4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70">
                    <a:moveTo>
                      <a:pt x="2" y="70"/>
                    </a:moveTo>
                    <a:lnTo>
                      <a:pt x="2" y="70"/>
                    </a:lnTo>
                    <a:lnTo>
                      <a:pt x="166" y="70"/>
                    </a:lnTo>
                    <a:lnTo>
                      <a:pt x="166" y="70"/>
                    </a:lnTo>
                    <a:lnTo>
                      <a:pt x="166" y="70"/>
                    </a:lnTo>
                    <a:lnTo>
                      <a:pt x="166" y="2"/>
                    </a:lnTo>
                    <a:lnTo>
                      <a:pt x="166" y="2"/>
                    </a:lnTo>
                    <a:lnTo>
                      <a:pt x="166" y="0"/>
                    </a:lnTo>
                    <a:lnTo>
                      <a:pt x="2" y="0"/>
                    </a:lnTo>
                    <a:lnTo>
                      <a:pt x="2" y="2"/>
                    </a:lnTo>
                    <a:lnTo>
                      <a:pt x="0" y="2"/>
                    </a:lnTo>
                    <a:lnTo>
                      <a:pt x="0" y="70"/>
                    </a:lnTo>
                    <a:lnTo>
                      <a:pt x="2" y="70"/>
                    </a:lnTo>
                    <a:lnTo>
                      <a:pt x="2" y="70"/>
                    </a:lnTo>
                    <a:lnTo>
                      <a:pt x="2" y="70"/>
                    </a:lnTo>
                    <a:lnTo>
                      <a:pt x="2" y="70"/>
                    </a:lnTo>
                    <a:lnTo>
                      <a:pt x="2" y="2"/>
                    </a:lnTo>
                    <a:lnTo>
                      <a:pt x="166" y="2"/>
                    </a:lnTo>
                    <a:lnTo>
                      <a:pt x="166" y="70"/>
                    </a:lnTo>
                    <a:lnTo>
                      <a:pt x="2" y="70"/>
                    </a:lnTo>
                    <a:lnTo>
                      <a:pt x="2" y="70"/>
                    </a:lnTo>
                    <a:lnTo>
                      <a:pt x="2" y="70"/>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Rectangle 249">
                <a:extLst>
                  <a:ext uri="{FF2B5EF4-FFF2-40B4-BE49-F238E27FC236}">
                    <a16:creationId xmlns:a16="http://schemas.microsoft.com/office/drawing/2014/main" id="{7326A955-D28E-4108-87B2-AD74F95F5E25}"/>
                  </a:ext>
                </a:extLst>
              </p:cNvPr>
              <p:cNvSpPr>
                <a:spLocks noChangeArrowheads="1"/>
              </p:cNvSpPr>
              <p:nvPr/>
            </p:nvSpPr>
            <p:spPr bwMode="auto">
              <a:xfrm>
                <a:off x="2841625" y="6343650"/>
                <a:ext cx="12700" cy="1397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250">
                <a:extLst>
                  <a:ext uri="{FF2B5EF4-FFF2-40B4-BE49-F238E27FC236}">
                    <a16:creationId xmlns:a16="http://schemas.microsoft.com/office/drawing/2014/main" id="{4045546D-9814-4A5E-B1A2-1334AC58A127}"/>
                  </a:ext>
                </a:extLst>
              </p:cNvPr>
              <p:cNvSpPr>
                <a:spLocks/>
              </p:cNvSpPr>
              <p:nvPr/>
            </p:nvSpPr>
            <p:spPr bwMode="auto">
              <a:xfrm>
                <a:off x="2838450" y="6340475"/>
                <a:ext cx="15875" cy="142875"/>
              </a:xfrm>
              <a:custGeom>
                <a:avLst/>
                <a:gdLst>
                  <a:gd name="T0" fmla="*/ 10 w 10"/>
                  <a:gd name="T1" fmla="*/ 90 h 90"/>
                  <a:gd name="T2" fmla="*/ 10 w 10"/>
                  <a:gd name="T3" fmla="*/ 88 h 90"/>
                  <a:gd name="T4" fmla="*/ 2 w 10"/>
                  <a:gd name="T5" fmla="*/ 88 h 90"/>
                  <a:gd name="T6" fmla="*/ 2 w 10"/>
                  <a:gd name="T7" fmla="*/ 2 h 90"/>
                  <a:gd name="T8" fmla="*/ 10 w 10"/>
                  <a:gd name="T9" fmla="*/ 2 h 90"/>
                  <a:gd name="T10" fmla="*/ 10 w 10"/>
                  <a:gd name="T11" fmla="*/ 90 h 90"/>
                  <a:gd name="T12" fmla="*/ 10 w 10"/>
                  <a:gd name="T13" fmla="*/ 90 h 90"/>
                  <a:gd name="T14" fmla="*/ 10 w 10"/>
                  <a:gd name="T15" fmla="*/ 88 h 90"/>
                  <a:gd name="T16" fmla="*/ 10 w 10"/>
                  <a:gd name="T17" fmla="*/ 90 h 90"/>
                  <a:gd name="T18" fmla="*/ 10 w 10"/>
                  <a:gd name="T19" fmla="*/ 90 h 90"/>
                  <a:gd name="T20" fmla="*/ 10 w 10"/>
                  <a:gd name="T21" fmla="*/ 2 h 90"/>
                  <a:gd name="T22" fmla="*/ 10 w 10"/>
                  <a:gd name="T23" fmla="*/ 0 h 90"/>
                  <a:gd name="T24" fmla="*/ 10 w 10"/>
                  <a:gd name="T25" fmla="*/ 0 h 90"/>
                  <a:gd name="T26" fmla="*/ 2 w 10"/>
                  <a:gd name="T27" fmla="*/ 0 h 90"/>
                  <a:gd name="T28" fmla="*/ 2 w 10"/>
                  <a:gd name="T29" fmla="*/ 0 h 90"/>
                  <a:gd name="T30" fmla="*/ 0 w 10"/>
                  <a:gd name="T31" fmla="*/ 2 h 90"/>
                  <a:gd name="T32" fmla="*/ 0 w 10"/>
                  <a:gd name="T33" fmla="*/ 90 h 90"/>
                  <a:gd name="T34" fmla="*/ 2 w 10"/>
                  <a:gd name="T35" fmla="*/ 90 h 90"/>
                  <a:gd name="T36" fmla="*/ 2 w 10"/>
                  <a:gd name="T37" fmla="*/ 90 h 90"/>
                  <a:gd name="T38" fmla="*/ 10 w 10"/>
                  <a:gd name="T39" fmla="*/ 90 h 90"/>
                  <a:gd name="T40" fmla="*/ 10 w 10"/>
                  <a:gd name="T41" fmla="*/ 90 h 90"/>
                  <a:gd name="T42" fmla="*/ 10 w 10"/>
                  <a:gd name="T43" fmla="*/ 90 h 90"/>
                  <a:gd name="T44" fmla="*/ 10 w 10"/>
                  <a:gd name="T4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90">
                    <a:moveTo>
                      <a:pt x="10" y="90"/>
                    </a:moveTo>
                    <a:lnTo>
                      <a:pt x="10" y="88"/>
                    </a:lnTo>
                    <a:lnTo>
                      <a:pt x="2" y="88"/>
                    </a:lnTo>
                    <a:lnTo>
                      <a:pt x="2" y="2"/>
                    </a:lnTo>
                    <a:lnTo>
                      <a:pt x="10" y="2"/>
                    </a:lnTo>
                    <a:lnTo>
                      <a:pt x="10" y="90"/>
                    </a:lnTo>
                    <a:lnTo>
                      <a:pt x="10" y="90"/>
                    </a:lnTo>
                    <a:lnTo>
                      <a:pt x="10" y="88"/>
                    </a:lnTo>
                    <a:lnTo>
                      <a:pt x="10" y="90"/>
                    </a:lnTo>
                    <a:lnTo>
                      <a:pt x="10" y="90"/>
                    </a:lnTo>
                    <a:lnTo>
                      <a:pt x="10" y="2"/>
                    </a:lnTo>
                    <a:lnTo>
                      <a:pt x="10" y="0"/>
                    </a:lnTo>
                    <a:lnTo>
                      <a:pt x="10" y="0"/>
                    </a:lnTo>
                    <a:lnTo>
                      <a:pt x="2" y="0"/>
                    </a:lnTo>
                    <a:lnTo>
                      <a:pt x="2" y="0"/>
                    </a:lnTo>
                    <a:lnTo>
                      <a:pt x="0" y="2"/>
                    </a:lnTo>
                    <a:lnTo>
                      <a:pt x="0" y="90"/>
                    </a:lnTo>
                    <a:lnTo>
                      <a:pt x="2" y="90"/>
                    </a:lnTo>
                    <a:lnTo>
                      <a:pt x="2" y="90"/>
                    </a:lnTo>
                    <a:lnTo>
                      <a:pt x="10" y="90"/>
                    </a:lnTo>
                    <a:lnTo>
                      <a:pt x="10" y="90"/>
                    </a:lnTo>
                    <a:lnTo>
                      <a:pt x="10" y="90"/>
                    </a:lnTo>
                    <a:lnTo>
                      <a:pt x="1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43" name="Group 2542">
              <a:extLst>
                <a:ext uri="{FF2B5EF4-FFF2-40B4-BE49-F238E27FC236}">
                  <a16:creationId xmlns:a16="http://schemas.microsoft.com/office/drawing/2014/main" id="{8DD58395-304D-4105-B27F-25B3592B8D10}"/>
                </a:ext>
              </a:extLst>
            </p:cNvPr>
            <p:cNvGrpSpPr/>
            <p:nvPr/>
          </p:nvGrpSpPr>
          <p:grpSpPr>
            <a:xfrm>
              <a:off x="4405313" y="5532438"/>
              <a:ext cx="1346200" cy="1176337"/>
              <a:chOff x="4405313" y="5532438"/>
              <a:chExt cx="1346200" cy="1176337"/>
            </a:xfrm>
          </p:grpSpPr>
          <p:sp>
            <p:nvSpPr>
              <p:cNvPr id="522" name="Rectangle 251">
                <a:extLst>
                  <a:ext uri="{FF2B5EF4-FFF2-40B4-BE49-F238E27FC236}">
                    <a16:creationId xmlns:a16="http://schemas.microsoft.com/office/drawing/2014/main" id="{9DB7CB25-E36D-4059-96EF-AF03BA0B229B}"/>
                  </a:ext>
                </a:extLst>
              </p:cNvPr>
              <p:cNvSpPr>
                <a:spLocks noChangeArrowheads="1"/>
              </p:cNvSpPr>
              <p:nvPr/>
            </p:nvSpPr>
            <p:spPr bwMode="auto">
              <a:xfrm>
                <a:off x="4405313" y="5672138"/>
                <a:ext cx="323850" cy="10366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Rectangle 252">
                <a:extLst>
                  <a:ext uri="{FF2B5EF4-FFF2-40B4-BE49-F238E27FC236}">
                    <a16:creationId xmlns:a16="http://schemas.microsoft.com/office/drawing/2014/main" id="{A30E8C4C-C8E0-41A3-A106-400E82A32812}"/>
                  </a:ext>
                </a:extLst>
              </p:cNvPr>
              <p:cNvSpPr>
                <a:spLocks noChangeArrowheads="1"/>
              </p:cNvSpPr>
              <p:nvPr/>
            </p:nvSpPr>
            <p:spPr bwMode="auto">
              <a:xfrm>
                <a:off x="4405313" y="5672138"/>
                <a:ext cx="73025" cy="1036637"/>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253">
                <a:extLst>
                  <a:ext uri="{FF2B5EF4-FFF2-40B4-BE49-F238E27FC236}">
                    <a16:creationId xmlns:a16="http://schemas.microsoft.com/office/drawing/2014/main" id="{17FB5839-6913-4F43-A622-4F7E753AFE4D}"/>
                  </a:ext>
                </a:extLst>
              </p:cNvPr>
              <p:cNvSpPr>
                <a:spLocks/>
              </p:cNvSpPr>
              <p:nvPr/>
            </p:nvSpPr>
            <p:spPr bwMode="auto">
              <a:xfrm>
                <a:off x="4405313" y="5532438"/>
                <a:ext cx="323850" cy="139700"/>
              </a:xfrm>
              <a:custGeom>
                <a:avLst/>
                <a:gdLst>
                  <a:gd name="T0" fmla="*/ 102 w 204"/>
                  <a:gd name="T1" fmla="*/ 0 h 88"/>
                  <a:gd name="T2" fmla="*/ 0 w 204"/>
                  <a:gd name="T3" fmla="*/ 88 h 88"/>
                  <a:gd name="T4" fmla="*/ 204 w 204"/>
                  <a:gd name="T5" fmla="*/ 88 h 88"/>
                  <a:gd name="T6" fmla="*/ 102 w 204"/>
                  <a:gd name="T7" fmla="*/ 0 h 88"/>
                </a:gdLst>
                <a:ahLst/>
                <a:cxnLst>
                  <a:cxn ang="0">
                    <a:pos x="T0" y="T1"/>
                  </a:cxn>
                  <a:cxn ang="0">
                    <a:pos x="T2" y="T3"/>
                  </a:cxn>
                  <a:cxn ang="0">
                    <a:pos x="T4" y="T5"/>
                  </a:cxn>
                  <a:cxn ang="0">
                    <a:pos x="T6" y="T7"/>
                  </a:cxn>
                </a:cxnLst>
                <a:rect l="0" t="0" r="r" b="b"/>
                <a:pathLst>
                  <a:path w="204" h="88">
                    <a:moveTo>
                      <a:pt x="102" y="0"/>
                    </a:moveTo>
                    <a:lnTo>
                      <a:pt x="0" y="88"/>
                    </a:lnTo>
                    <a:lnTo>
                      <a:pt x="204" y="88"/>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254">
                <a:extLst>
                  <a:ext uri="{FF2B5EF4-FFF2-40B4-BE49-F238E27FC236}">
                    <a16:creationId xmlns:a16="http://schemas.microsoft.com/office/drawing/2014/main" id="{9FE9AED3-3560-4B16-A5EC-45C614CADF6F}"/>
                  </a:ext>
                </a:extLst>
              </p:cNvPr>
              <p:cNvSpPr>
                <a:spLocks/>
              </p:cNvSpPr>
              <p:nvPr/>
            </p:nvSpPr>
            <p:spPr bwMode="auto">
              <a:xfrm>
                <a:off x="4478338" y="5532438"/>
                <a:ext cx="117475" cy="139700"/>
              </a:xfrm>
              <a:custGeom>
                <a:avLst/>
                <a:gdLst>
                  <a:gd name="T0" fmla="*/ 56 w 74"/>
                  <a:gd name="T1" fmla="*/ 0 h 88"/>
                  <a:gd name="T2" fmla="*/ 0 w 74"/>
                  <a:gd name="T3" fmla="*/ 88 h 88"/>
                  <a:gd name="T4" fmla="*/ 74 w 74"/>
                  <a:gd name="T5" fmla="*/ 88 h 88"/>
                  <a:gd name="T6" fmla="*/ 56 w 74"/>
                  <a:gd name="T7" fmla="*/ 0 h 88"/>
                </a:gdLst>
                <a:ahLst/>
                <a:cxnLst>
                  <a:cxn ang="0">
                    <a:pos x="T0" y="T1"/>
                  </a:cxn>
                  <a:cxn ang="0">
                    <a:pos x="T2" y="T3"/>
                  </a:cxn>
                  <a:cxn ang="0">
                    <a:pos x="T4" y="T5"/>
                  </a:cxn>
                  <a:cxn ang="0">
                    <a:pos x="T6" y="T7"/>
                  </a:cxn>
                </a:cxnLst>
                <a:rect l="0" t="0" r="r" b="b"/>
                <a:pathLst>
                  <a:path w="74" h="88">
                    <a:moveTo>
                      <a:pt x="56" y="0"/>
                    </a:moveTo>
                    <a:lnTo>
                      <a:pt x="0" y="88"/>
                    </a:lnTo>
                    <a:lnTo>
                      <a:pt x="74" y="88"/>
                    </a:lnTo>
                    <a:lnTo>
                      <a:pt x="56"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255">
                <a:extLst>
                  <a:ext uri="{FF2B5EF4-FFF2-40B4-BE49-F238E27FC236}">
                    <a16:creationId xmlns:a16="http://schemas.microsoft.com/office/drawing/2014/main" id="{37824FFE-19FA-4A5C-938E-3A99CC91E3FF}"/>
                  </a:ext>
                </a:extLst>
              </p:cNvPr>
              <p:cNvSpPr>
                <a:spLocks/>
              </p:cNvSpPr>
              <p:nvPr/>
            </p:nvSpPr>
            <p:spPr bwMode="auto">
              <a:xfrm>
                <a:off x="4567238" y="5532438"/>
                <a:ext cx="161925" cy="139700"/>
              </a:xfrm>
              <a:custGeom>
                <a:avLst/>
                <a:gdLst>
                  <a:gd name="T0" fmla="*/ 0 w 102"/>
                  <a:gd name="T1" fmla="*/ 0 h 88"/>
                  <a:gd name="T2" fmla="*/ 20 w 102"/>
                  <a:gd name="T3" fmla="*/ 88 h 88"/>
                  <a:gd name="T4" fmla="*/ 102 w 102"/>
                  <a:gd name="T5" fmla="*/ 88 h 88"/>
                  <a:gd name="T6" fmla="*/ 0 w 102"/>
                  <a:gd name="T7" fmla="*/ 0 h 88"/>
                </a:gdLst>
                <a:ahLst/>
                <a:cxnLst>
                  <a:cxn ang="0">
                    <a:pos x="T0" y="T1"/>
                  </a:cxn>
                  <a:cxn ang="0">
                    <a:pos x="T2" y="T3"/>
                  </a:cxn>
                  <a:cxn ang="0">
                    <a:pos x="T4" y="T5"/>
                  </a:cxn>
                  <a:cxn ang="0">
                    <a:pos x="T6" y="T7"/>
                  </a:cxn>
                </a:cxnLst>
                <a:rect l="0" t="0" r="r" b="b"/>
                <a:pathLst>
                  <a:path w="102" h="88">
                    <a:moveTo>
                      <a:pt x="0" y="0"/>
                    </a:moveTo>
                    <a:lnTo>
                      <a:pt x="20" y="88"/>
                    </a:lnTo>
                    <a:lnTo>
                      <a:pt x="102" y="88"/>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Rectangle 256">
                <a:extLst>
                  <a:ext uri="{FF2B5EF4-FFF2-40B4-BE49-F238E27FC236}">
                    <a16:creationId xmlns:a16="http://schemas.microsoft.com/office/drawing/2014/main" id="{46488C9D-B79B-4E09-99E1-49F04F4DB2CA}"/>
                  </a:ext>
                </a:extLst>
              </p:cNvPr>
              <p:cNvSpPr>
                <a:spLocks noChangeArrowheads="1"/>
              </p:cNvSpPr>
              <p:nvPr/>
            </p:nvSpPr>
            <p:spPr bwMode="auto">
              <a:xfrm>
                <a:off x="4595813" y="5672138"/>
                <a:ext cx="133350" cy="103663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257">
                <a:extLst>
                  <a:ext uri="{FF2B5EF4-FFF2-40B4-BE49-F238E27FC236}">
                    <a16:creationId xmlns:a16="http://schemas.microsoft.com/office/drawing/2014/main" id="{D7CB9736-ABEF-4F87-B995-8CE654BCD614}"/>
                  </a:ext>
                </a:extLst>
              </p:cNvPr>
              <p:cNvSpPr>
                <a:spLocks/>
              </p:cNvSpPr>
              <p:nvPr/>
            </p:nvSpPr>
            <p:spPr bwMode="auto">
              <a:xfrm>
                <a:off x="4560888" y="6049963"/>
                <a:ext cx="593725" cy="658812"/>
              </a:xfrm>
              <a:custGeom>
                <a:avLst/>
                <a:gdLst>
                  <a:gd name="T0" fmla="*/ 374 w 374"/>
                  <a:gd name="T1" fmla="*/ 157 h 415"/>
                  <a:gd name="T2" fmla="*/ 186 w 374"/>
                  <a:gd name="T3" fmla="*/ 0 h 415"/>
                  <a:gd name="T4" fmla="*/ 0 w 374"/>
                  <a:gd name="T5" fmla="*/ 157 h 415"/>
                  <a:gd name="T6" fmla="*/ 0 w 374"/>
                  <a:gd name="T7" fmla="*/ 415 h 415"/>
                  <a:gd name="T8" fmla="*/ 374 w 374"/>
                  <a:gd name="T9" fmla="*/ 415 h 415"/>
                  <a:gd name="T10" fmla="*/ 374 w 374"/>
                  <a:gd name="T11" fmla="*/ 157 h 415"/>
                </a:gdLst>
                <a:ahLst/>
                <a:cxnLst>
                  <a:cxn ang="0">
                    <a:pos x="T0" y="T1"/>
                  </a:cxn>
                  <a:cxn ang="0">
                    <a:pos x="T2" y="T3"/>
                  </a:cxn>
                  <a:cxn ang="0">
                    <a:pos x="T4" y="T5"/>
                  </a:cxn>
                  <a:cxn ang="0">
                    <a:pos x="T6" y="T7"/>
                  </a:cxn>
                  <a:cxn ang="0">
                    <a:pos x="T8" y="T9"/>
                  </a:cxn>
                  <a:cxn ang="0">
                    <a:pos x="T10" y="T11"/>
                  </a:cxn>
                </a:cxnLst>
                <a:rect l="0" t="0" r="r" b="b"/>
                <a:pathLst>
                  <a:path w="374" h="415">
                    <a:moveTo>
                      <a:pt x="374" y="157"/>
                    </a:moveTo>
                    <a:lnTo>
                      <a:pt x="186" y="0"/>
                    </a:lnTo>
                    <a:lnTo>
                      <a:pt x="0" y="157"/>
                    </a:lnTo>
                    <a:lnTo>
                      <a:pt x="0" y="415"/>
                    </a:lnTo>
                    <a:lnTo>
                      <a:pt x="374" y="415"/>
                    </a:lnTo>
                    <a:lnTo>
                      <a:pt x="374" y="15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Rectangle 258">
                <a:extLst>
                  <a:ext uri="{FF2B5EF4-FFF2-40B4-BE49-F238E27FC236}">
                    <a16:creationId xmlns:a16="http://schemas.microsoft.com/office/drawing/2014/main" id="{4F80BA71-F645-45FA-8738-26D2488129A8}"/>
                  </a:ext>
                </a:extLst>
              </p:cNvPr>
              <p:cNvSpPr>
                <a:spLocks noChangeArrowheads="1"/>
              </p:cNvSpPr>
              <p:nvPr/>
            </p:nvSpPr>
            <p:spPr bwMode="auto">
              <a:xfrm>
                <a:off x="5154613" y="6297613"/>
                <a:ext cx="546100" cy="411162"/>
              </a:xfrm>
              <a:prstGeom prst="rect">
                <a:avLst/>
              </a:prstGeom>
              <a:solidFill>
                <a:srgbClr val="BA0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59">
                <a:extLst>
                  <a:ext uri="{FF2B5EF4-FFF2-40B4-BE49-F238E27FC236}">
                    <a16:creationId xmlns:a16="http://schemas.microsoft.com/office/drawing/2014/main" id="{B2A512A0-30AD-49DB-9F29-0FF451683AD4}"/>
                  </a:ext>
                </a:extLst>
              </p:cNvPr>
              <p:cNvSpPr>
                <a:spLocks/>
              </p:cNvSpPr>
              <p:nvPr/>
            </p:nvSpPr>
            <p:spPr bwMode="auto">
              <a:xfrm>
                <a:off x="4494213" y="6049963"/>
                <a:ext cx="358775" cy="247650"/>
              </a:xfrm>
              <a:custGeom>
                <a:avLst/>
                <a:gdLst>
                  <a:gd name="T0" fmla="*/ 104 w 226"/>
                  <a:gd name="T1" fmla="*/ 0 h 156"/>
                  <a:gd name="T2" fmla="*/ 226 w 226"/>
                  <a:gd name="T3" fmla="*/ 0 h 156"/>
                  <a:gd name="T4" fmla="*/ 42 w 226"/>
                  <a:gd name="T5" fmla="*/ 156 h 156"/>
                  <a:gd name="T6" fmla="*/ 0 w 226"/>
                  <a:gd name="T7" fmla="*/ 156 h 156"/>
                  <a:gd name="T8" fmla="*/ 136 w 226"/>
                  <a:gd name="T9" fmla="*/ 36 h 156"/>
                  <a:gd name="T10" fmla="*/ 104 w 226"/>
                  <a:gd name="T11" fmla="*/ 0 h 156"/>
                </a:gdLst>
                <a:ahLst/>
                <a:cxnLst>
                  <a:cxn ang="0">
                    <a:pos x="T0" y="T1"/>
                  </a:cxn>
                  <a:cxn ang="0">
                    <a:pos x="T2" y="T3"/>
                  </a:cxn>
                  <a:cxn ang="0">
                    <a:pos x="T4" y="T5"/>
                  </a:cxn>
                  <a:cxn ang="0">
                    <a:pos x="T6" y="T7"/>
                  </a:cxn>
                  <a:cxn ang="0">
                    <a:pos x="T8" y="T9"/>
                  </a:cxn>
                  <a:cxn ang="0">
                    <a:pos x="T10" y="T11"/>
                  </a:cxn>
                </a:cxnLst>
                <a:rect l="0" t="0" r="r" b="b"/>
                <a:pathLst>
                  <a:path w="226" h="156">
                    <a:moveTo>
                      <a:pt x="104" y="0"/>
                    </a:moveTo>
                    <a:lnTo>
                      <a:pt x="226" y="0"/>
                    </a:lnTo>
                    <a:lnTo>
                      <a:pt x="42" y="156"/>
                    </a:lnTo>
                    <a:lnTo>
                      <a:pt x="0" y="156"/>
                    </a:lnTo>
                    <a:lnTo>
                      <a:pt x="136" y="36"/>
                    </a:lnTo>
                    <a:lnTo>
                      <a:pt x="104" y="0"/>
                    </a:ln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60">
                <a:extLst>
                  <a:ext uri="{FF2B5EF4-FFF2-40B4-BE49-F238E27FC236}">
                    <a16:creationId xmlns:a16="http://schemas.microsoft.com/office/drawing/2014/main" id="{7D0BC0E4-DEAD-4846-B6E0-E52E9CBF2901}"/>
                  </a:ext>
                </a:extLst>
              </p:cNvPr>
              <p:cNvSpPr>
                <a:spLocks/>
              </p:cNvSpPr>
              <p:nvPr/>
            </p:nvSpPr>
            <p:spPr bwMode="auto">
              <a:xfrm>
                <a:off x="4662488" y="6049963"/>
                <a:ext cx="1089025" cy="290512"/>
              </a:xfrm>
              <a:custGeom>
                <a:avLst/>
                <a:gdLst>
                  <a:gd name="T0" fmla="*/ 524 w 686"/>
                  <a:gd name="T1" fmla="*/ 0 h 183"/>
                  <a:gd name="T2" fmla="*/ 0 w 686"/>
                  <a:gd name="T3" fmla="*/ 0 h 183"/>
                  <a:gd name="T4" fmla="*/ 134 w 686"/>
                  <a:gd name="T5" fmla="*/ 48 h 183"/>
                  <a:gd name="T6" fmla="*/ 306 w 686"/>
                  <a:gd name="T7" fmla="*/ 183 h 183"/>
                  <a:gd name="T8" fmla="*/ 686 w 686"/>
                  <a:gd name="T9" fmla="*/ 183 h 183"/>
                  <a:gd name="T10" fmla="*/ 520 w 686"/>
                  <a:gd name="T11" fmla="*/ 42 h 183"/>
                  <a:gd name="T12" fmla="*/ 524 w 686"/>
                  <a:gd name="T13" fmla="*/ 0 h 183"/>
                </a:gdLst>
                <a:ahLst/>
                <a:cxnLst>
                  <a:cxn ang="0">
                    <a:pos x="T0" y="T1"/>
                  </a:cxn>
                  <a:cxn ang="0">
                    <a:pos x="T2" y="T3"/>
                  </a:cxn>
                  <a:cxn ang="0">
                    <a:pos x="T4" y="T5"/>
                  </a:cxn>
                  <a:cxn ang="0">
                    <a:pos x="T6" y="T7"/>
                  </a:cxn>
                  <a:cxn ang="0">
                    <a:pos x="T8" y="T9"/>
                  </a:cxn>
                  <a:cxn ang="0">
                    <a:pos x="T10" y="T11"/>
                  </a:cxn>
                  <a:cxn ang="0">
                    <a:pos x="T12" y="T13"/>
                  </a:cxn>
                </a:cxnLst>
                <a:rect l="0" t="0" r="r" b="b"/>
                <a:pathLst>
                  <a:path w="686" h="183">
                    <a:moveTo>
                      <a:pt x="524" y="0"/>
                    </a:moveTo>
                    <a:lnTo>
                      <a:pt x="0" y="0"/>
                    </a:lnTo>
                    <a:lnTo>
                      <a:pt x="134" y="48"/>
                    </a:lnTo>
                    <a:lnTo>
                      <a:pt x="306" y="183"/>
                    </a:lnTo>
                    <a:lnTo>
                      <a:pt x="686" y="183"/>
                    </a:lnTo>
                    <a:lnTo>
                      <a:pt x="520" y="42"/>
                    </a:lnTo>
                    <a:lnTo>
                      <a:pt x="524" y="0"/>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61">
                <a:extLst>
                  <a:ext uri="{FF2B5EF4-FFF2-40B4-BE49-F238E27FC236}">
                    <a16:creationId xmlns:a16="http://schemas.microsoft.com/office/drawing/2014/main" id="{61E359BB-880B-4D37-8D7E-B4FF567E2913}"/>
                  </a:ext>
                </a:extLst>
              </p:cNvPr>
              <p:cNvSpPr>
                <a:spLocks noEditPoints="1"/>
              </p:cNvSpPr>
              <p:nvPr/>
            </p:nvSpPr>
            <p:spPr bwMode="auto">
              <a:xfrm>
                <a:off x="4700588" y="6362700"/>
                <a:ext cx="241300" cy="346075"/>
              </a:xfrm>
              <a:custGeom>
                <a:avLst/>
                <a:gdLst>
                  <a:gd name="T0" fmla="*/ 136 w 152"/>
                  <a:gd name="T1" fmla="*/ 16 h 218"/>
                  <a:gd name="T2" fmla="*/ 136 w 152"/>
                  <a:gd name="T3" fmla="*/ 204 h 218"/>
                  <a:gd name="T4" fmla="*/ 12 w 152"/>
                  <a:gd name="T5" fmla="*/ 204 h 218"/>
                  <a:gd name="T6" fmla="*/ 12 w 152"/>
                  <a:gd name="T7" fmla="*/ 16 h 218"/>
                  <a:gd name="T8" fmla="*/ 136 w 152"/>
                  <a:gd name="T9" fmla="*/ 16 h 218"/>
                  <a:gd name="T10" fmla="*/ 152 w 152"/>
                  <a:gd name="T11" fmla="*/ 0 h 218"/>
                  <a:gd name="T12" fmla="*/ 0 w 152"/>
                  <a:gd name="T13" fmla="*/ 0 h 218"/>
                  <a:gd name="T14" fmla="*/ 0 w 152"/>
                  <a:gd name="T15" fmla="*/ 218 h 218"/>
                  <a:gd name="T16" fmla="*/ 152 w 152"/>
                  <a:gd name="T17" fmla="*/ 218 h 218"/>
                  <a:gd name="T18" fmla="*/ 152 w 152"/>
                  <a:gd name="T1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18">
                    <a:moveTo>
                      <a:pt x="136" y="16"/>
                    </a:moveTo>
                    <a:lnTo>
                      <a:pt x="136" y="204"/>
                    </a:lnTo>
                    <a:lnTo>
                      <a:pt x="12" y="204"/>
                    </a:lnTo>
                    <a:lnTo>
                      <a:pt x="12" y="16"/>
                    </a:lnTo>
                    <a:lnTo>
                      <a:pt x="136" y="16"/>
                    </a:lnTo>
                    <a:close/>
                    <a:moveTo>
                      <a:pt x="152" y="0"/>
                    </a:moveTo>
                    <a:lnTo>
                      <a:pt x="0" y="0"/>
                    </a:lnTo>
                    <a:lnTo>
                      <a:pt x="0" y="218"/>
                    </a:lnTo>
                    <a:lnTo>
                      <a:pt x="152" y="218"/>
                    </a:lnTo>
                    <a:lnTo>
                      <a:pt x="1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62">
                <a:extLst>
                  <a:ext uri="{FF2B5EF4-FFF2-40B4-BE49-F238E27FC236}">
                    <a16:creationId xmlns:a16="http://schemas.microsoft.com/office/drawing/2014/main" id="{105F465B-F081-4F3D-A969-A2C4CC3DFB6D}"/>
                  </a:ext>
                </a:extLst>
              </p:cNvPr>
              <p:cNvSpPr>
                <a:spLocks/>
              </p:cNvSpPr>
              <p:nvPr/>
            </p:nvSpPr>
            <p:spPr bwMode="auto">
              <a:xfrm>
                <a:off x="4706938" y="6369050"/>
                <a:ext cx="228600" cy="333375"/>
              </a:xfrm>
              <a:custGeom>
                <a:avLst/>
                <a:gdLst>
                  <a:gd name="T0" fmla="*/ 0 w 72"/>
                  <a:gd name="T1" fmla="*/ 5 h 105"/>
                  <a:gd name="T2" fmla="*/ 65 w 72"/>
                  <a:gd name="T3" fmla="*/ 102 h 105"/>
                  <a:gd name="T4" fmla="*/ 69 w 72"/>
                  <a:gd name="T5" fmla="*/ 105 h 105"/>
                  <a:gd name="T6" fmla="*/ 72 w 72"/>
                  <a:gd name="T7" fmla="*/ 100 h 105"/>
                  <a:gd name="T8" fmla="*/ 7 w 72"/>
                  <a:gd name="T9" fmla="*/ 3 h 105"/>
                  <a:gd name="T10" fmla="*/ 2 w 72"/>
                  <a:gd name="T11" fmla="*/ 0 h 105"/>
                  <a:gd name="T12" fmla="*/ 0 w 72"/>
                  <a:gd name="T13" fmla="*/ 5 h 105"/>
                </a:gdLst>
                <a:ahLst/>
                <a:cxnLst>
                  <a:cxn ang="0">
                    <a:pos x="T0" y="T1"/>
                  </a:cxn>
                  <a:cxn ang="0">
                    <a:pos x="T2" y="T3"/>
                  </a:cxn>
                  <a:cxn ang="0">
                    <a:pos x="T4" y="T5"/>
                  </a:cxn>
                  <a:cxn ang="0">
                    <a:pos x="T6" y="T7"/>
                  </a:cxn>
                  <a:cxn ang="0">
                    <a:pos x="T8" y="T9"/>
                  </a:cxn>
                  <a:cxn ang="0">
                    <a:pos x="T10" y="T11"/>
                  </a:cxn>
                  <a:cxn ang="0">
                    <a:pos x="T12" y="T13"/>
                  </a:cxn>
                </a:cxnLst>
                <a:rect l="0" t="0" r="r" b="b"/>
                <a:pathLst>
                  <a:path w="72" h="105">
                    <a:moveTo>
                      <a:pt x="0" y="5"/>
                    </a:moveTo>
                    <a:cubicBezTo>
                      <a:pt x="65" y="102"/>
                      <a:pt x="65" y="102"/>
                      <a:pt x="65" y="102"/>
                    </a:cubicBezTo>
                    <a:cubicBezTo>
                      <a:pt x="67" y="105"/>
                      <a:pt x="69" y="105"/>
                      <a:pt x="69" y="105"/>
                    </a:cubicBezTo>
                    <a:cubicBezTo>
                      <a:pt x="72" y="102"/>
                      <a:pt x="72" y="102"/>
                      <a:pt x="72" y="100"/>
                    </a:cubicBezTo>
                    <a:cubicBezTo>
                      <a:pt x="7" y="3"/>
                      <a:pt x="7" y="3"/>
                      <a:pt x="7" y="3"/>
                    </a:cubicBezTo>
                    <a:cubicBezTo>
                      <a:pt x="5" y="0"/>
                      <a:pt x="2" y="0"/>
                      <a:pt x="2" y="0"/>
                    </a:cubicBezTo>
                    <a:cubicBezTo>
                      <a:pt x="0" y="3"/>
                      <a:pt x="0" y="5"/>
                      <a:pt x="0"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263">
                <a:extLst>
                  <a:ext uri="{FF2B5EF4-FFF2-40B4-BE49-F238E27FC236}">
                    <a16:creationId xmlns:a16="http://schemas.microsoft.com/office/drawing/2014/main" id="{08F7AEDF-6F96-4240-83C7-B686677A0348}"/>
                  </a:ext>
                </a:extLst>
              </p:cNvPr>
              <p:cNvSpPr>
                <a:spLocks/>
              </p:cNvSpPr>
              <p:nvPr/>
            </p:nvSpPr>
            <p:spPr bwMode="auto">
              <a:xfrm>
                <a:off x="4706938" y="6369050"/>
                <a:ext cx="228600" cy="333375"/>
              </a:xfrm>
              <a:custGeom>
                <a:avLst/>
                <a:gdLst>
                  <a:gd name="T0" fmla="*/ 65 w 72"/>
                  <a:gd name="T1" fmla="*/ 3 h 105"/>
                  <a:gd name="T2" fmla="*/ 0 w 72"/>
                  <a:gd name="T3" fmla="*/ 100 h 105"/>
                  <a:gd name="T4" fmla="*/ 2 w 72"/>
                  <a:gd name="T5" fmla="*/ 105 h 105"/>
                  <a:gd name="T6" fmla="*/ 7 w 72"/>
                  <a:gd name="T7" fmla="*/ 102 h 105"/>
                  <a:gd name="T8" fmla="*/ 72 w 72"/>
                  <a:gd name="T9" fmla="*/ 5 h 105"/>
                  <a:gd name="T10" fmla="*/ 69 w 72"/>
                  <a:gd name="T11" fmla="*/ 0 h 105"/>
                  <a:gd name="T12" fmla="*/ 65 w 72"/>
                  <a:gd name="T13" fmla="*/ 3 h 105"/>
                </a:gdLst>
                <a:ahLst/>
                <a:cxnLst>
                  <a:cxn ang="0">
                    <a:pos x="T0" y="T1"/>
                  </a:cxn>
                  <a:cxn ang="0">
                    <a:pos x="T2" y="T3"/>
                  </a:cxn>
                  <a:cxn ang="0">
                    <a:pos x="T4" y="T5"/>
                  </a:cxn>
                  <a:cxn ang="0">
                    <a:pos x="T6" y="T7"/>
                  </a:cxn>
                  <a:cxn ang="0">
                    <a:pos x="T8" y="T9"/>
                  </a:cxn>
                  <a:cxn ang="0">
                    <a:pos x="T10" y="T11"/>
                  </a:cxn>
                  <a:cxn ang="0">
                    <a:pos x="T12" y="T13"/>
                  </a:cxn>
                </a:cxnLst>
                <a:rect l="0" t="0" r="r" b="b"/>
                <a:pathLst>
                  <a:path w="72" h="105">
                    <a:moveTo>
                      <a:pt x="65" y="3"/>
                    </a:moveTo>
                    <a:cubicBezTo>
                      <a:pt x="0" y="100"/>
                      <a:pt x="0" y="100"/>
                      <a:pt x="0" y="100"/>
                    </a:cubicBezTo>
                    <a:cubicBezTo>
                      <a:pt x="0" y="102"/>
                      <a:pt x="0" y="102"/>
                      <a:pt x="2" y="105"/>
                    </a:cubicBezTo>
                    <a:cubicBezTo>
                      <a:pt x="2" y="105"/>
                      <a:pt x="5" y="105"/>
                      <a:pt x="7" y="102"/>
                    </a:cubicBezTo>
                    <a:cubicBezTo>
                      <a:pt x="72" y="5"/>
                      <a:pt x="72" y="5"/>
                      <a:pt x="72" y="5"/>
                    </a:cubicBezTo>
                    <a:cubicBezTo>
                      <a:pt x="72" y="5"/>
                      <a:pt x="72" y="3"/>
                      <a:pt x="69" y="0"/>
                    </a:cubicBezTo>
                    <a:cubicBezTo>
                      <a:pt x="69" y="0"/>
                      <a:pt x="67" y="0"/>
                      <a:pt x="65"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Rectangle 264">
                <a:extLst>
                  <a:ext uri="{FF2B5EF4-FFF2-40B4-BE49-F238E27FC236}">
                    <a16:creationId xmlns:a16="http://schemas.microsoft.com/office/drawing/2014/main" id="{32C90295-64F5-4805-A2C1-FC08E79A1134}"/>
                  </a:ext>
                </a:extLst>
              </p:cNvPr>
              <p:cNvSpPr>
                <a:spLocks noChangeArrowheads="1"/>
              </p:cNvSpPr>
              <p:nvPr/>
            </p:nvSpPr>
            <p:spPr bwMode="auto">
              <a:xfrm>
                <a:off x="5227638" y="6457950"/>
                <a:ext cx="9842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Rectangle 265">
                <a:extLst>
                  <a:ext uri="{FF2B5EF4-FFF2-40B4-BE49-F238E27FC236}">
                    <a16:creationId xmlns:a16="http://schemas.microsoft.com/office/drawing/2014/main" id="{EBD52963-2FAE-4A67-9E90-7E1D9199A596}"/>
                  </a:ext>
                </a:extLst>
              </p:cNvPr>
              <p:cNvSpPr>
                <a:spLocks noChangeArrowheads="1"/>
              </p:cNvSpPr>
              <p:nvPr/>
            </p:nvSpPr>
            <p:spPr bwMode="auto">
              <a:xfrm>
                <a:off x="5249863" y="6480175"/>
                <a:ext cx="53975" cy="50800"/>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Rectangle 266">
                <a:extLst>
                  <a:ext uri="{FF2B5EF4-FFF2-40B4-BE49-F238E27FC236}">
                    <a16:creationId xmlns:a16="http://schemas.microsoft.com/office/drawing/2014/main" id="{FB3A6EE9-657F-470B-8E7F-C1528BE0BC3F}"/>
                  </a:ext>
                </a:extLst>
              </p:cNvPr>
              <p:cNvSpPr>
                <a:spLocks noChangeArrowheads="1"/>
              </p:cNvSpPr>
              <p:nvPr/>
            </p:nvSpPr>
            <p:spPr bwMode="auto">
              <a:xfrm>
                <a:off x="5399088" y="6457950"/>
                <a:ext cx="95250"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Rectangle 267">
                <a:extLst>
                  <a:ext uri="{FF2B5EF4-FFF2-40B4-BE49-F238E27FC236}">
                    <a16:creationId xmlns:a16="http://schemas.microsoft.com/office/drawing/2014/main" id="{7F8899F5-5882-4D76-90AE-E7CA0017701E}"/>
                  </a:ext>
                </a:extLst>
              </p:cNvPr>
              <p:cNvSpPr>
                <a:spLocks noChangeArrowheads="1"/>
              </p:cNvSpPr>
              <p:nvPr/>
            </p:nvSpPr>
            <p:spPr bwMode="auto">
              <a:xfrm>
                <a:off x="5411788" y="6480175"/>
                <a:ext cx="60325" cy="50800"/>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Rectangle 268">
                <a:extLst>
                  <a:ext uri="{FF2B5EF4-FFF2-40B4-BE49-F238E27FC236}">
                    <a16:creationId xmlns:a16="http://schemas.microsoft.com/office/drawing/2014/main" id="{DD8B7D64-D108-4E94-B991-CFE70161C23F}"/>
                  </a:ext>
                </a:extLst>
              </p:cNvPr>
              <p:cNvSpPr>
                <a:spLocks noChangeArrowheads="1"/>
              </p:cNvSpPr>
              <p:nvPr/>
            </p:nvSpPr>
            <p:spPr bwMode="auto">
              <a:xfrm>
                <a:off x="5551488" y="6457950"/>
                <a:ext cx="10477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5" name="Rectangle 269">
                <a:extLst>
                  <a:ext uri="{FF2B5EF4-FFF2-40B4-BE49-F238E27FC236}">
                    <a16:creationId xmlns:a16="http://schemas.microsoft.com/office/drawing/2014/main" id="{319E16CF-A8CF-403B-94A7-0229CB684FA1}"/>
                  </a:ext>
                </a:extLst>
              </p:cNvPr>
              <p:cNvSpPr>
                <a:spLocks noChangeArrowheads="1"/>
              </p:cNvSpPr>
              <p:nvPr/>
            </p:nvSpPr>
            <p:spPr bwMode="auto">
              <a:xfrm>
                <a:off x="5573713" y="6480175"/>
                <a:ext cx="60325" cy="50800"/>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40" name="Group 2539">
              <a:extLst>
                <a:ext uri="{FF2B5EF4-FFF2-40B4-BE49-F238E27FC236}">
                  <a16:creationId xmlns:a16="http://schemas.microsoft.com/office/drawing/2014/main" id="{90101BB4-6EF6-47D2-8DD3-EE3403097366}"/>
                </a:ext>
              </a:extLst>
            </p:cNvPr>
            <p:cNvGrpSpPr/>
            <p:nvPr/>
          </p:nvGrpSpPr>
          <p:grpSpPr>
            <a:xfrm>
              <a:off x="673100" y="5278438"/>
              <a:ext cx="946150" cy="1436687"/>
              <a:chOff x="673100" y="5278438"/>
              <a:chExt cx="946150" cy="1436687"/>
            </a:xfrm>
          </p:grpSpPr>
          <p:sp>
            <p:nvSpPr>
              <p:cNvPr id="866" name="Rectangle 270">
                <a:extLst>
                  <a:ext uri="{FF2B5EF4-FFF2-40B4-BE49-F238E27FC236}">
                    <a16:creationId xmlns:a16="http://schemas.microsoft.com/office/drawing/2014/main" id="{ECF7FD84-26ED-427E-872A-5A4098714112}"/>
                  </a:ext>
                </a:extLst>
              </p:cNvPr>
              <p:cNvSpPr>
                <a:spLocks noChangeArrowheads="1"/>
              </p:cNvSpPr>
              <p:nvPr/>
            </p:nvSpPr>
            <p:spPr bwMode="auto">
              <a:xfrm>
                <a:off x="673100" y="5278438"/>
                <a:ext cx="946150" cy="3206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7" name="Rectangle 271">
                <a:extLst>
                  <a:ext uri="{FF2B5EF4-FFF2-40B4-BE49-F238E27FC236}">
                    <a16:creationId xmlns:a16="http://schemas.microsoft.com/office/drawing/2014/main" id="{932B198F-735A-412D-8479-B904EADEE02F}"/>
                  </a:ext>
                </a:extLst>
              </p:cNvPr>
              <p:cNvSpPr>
                <a:spLocks noChangeArrowheads="1"/>
              </p:cNvSpPr>
              <p:nvPr/>
            </p:nvSpPr>
            <p:spPr bwMode="auto">
              <a:xfrm>
                <a:off x="673100" y="5599113"/>
                <a:ext cx="946150" cy="1116012"/>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8" name="Freeform 272">
                <a:extLst>
                  <a:ext uri="{FF2B5EF4-FFF2-40B4-BE49-F238E27FC236}">
                    <a16:creationId xmlns:a16="http://schemas.microsoft.com/office/drawing/2014/main" id="{02AC0BCD-7530-4C34-941B-07D8B956BBFB}"/>
                  </a:ext>
                </a:extLst>
              </p:cNvPr>
              <p:cNvSpPr>
                <a:spLocks/>
              </p:cNvSpPr>
              <p:nvPr/>
            </p:nvSpPr>
            <p:spPr bwMode="auto">
              <a:xfrm>
                <a:off x="942975" y="5310188"/>
                <a:ext cx="396875" cy="254000"/>
              </a:xfrm>
              <a:custGeom>
                <a:avLst/>
                <a:gdLst>
                  <a:gd name="T0" fmla="*/ 126 w 250"/>
                  <a:gd name="T1" fmla="*/ 0 h 160"/>
                  <a:gd name="T2" fmla="*/ 0 w 250"/>
                  <a:gd name="T3" fmla="*/ 160 h 160"/>
                  <a:gd name="T4" fmla="*/ 250 w 250"/>
                  <a:gd name="T5" fmla="*/ 160 h 160"/>
                  <a:gd name="T6" fmla="*/ 126 w 250"/>
                  <a:gd name="T7" fmla="*/ 0 h 160"/>
                </a:gdLst>
                <a:ahLst/>
                <a:cxnLst>
                  <a:cxn ang="0">
                    <a:pos x="T0" y="T1"/>
                  </a:cxn>
                  <a:cxn ang="0">
                    <a:pos x="T2" y="T3"/>
                  </a:cxn>
                  <a:cxn ang="0">
                    <a:pos x="T4" y="T5"/>
                  </a:cxn>
                  <a:cxn ang="0">
                    <a:pos x="T6" y="T7"/>
                  </a:cxn>
                </a:cxnLst>
                <a:rect l="0" t="0" r="r" b="b"/>
                <a:pathLst>
                  <a:path w="250" h="160">
                    <a:moveTo>
                      <a:pt x="126" y="0"/>
                    </a:moveTo>
                    <a:lnTo>
                      <a:pt x="0" y="160"/>
                    </a:lnTo>
                    <a:lnTo>
                      <a:pt x="250" y="160"/>
                    </a:lnTo>
                    <a:lnTo>
                      <a:pt x="126"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9" name="Rectangle 273">
                <a:extLst>
                  <a:ext uri="{FF2B5EF4-FFF2-40B4-BE49-F238E27FC236}">
                    <a16:creationId xmlns:a16="http://schemas.microsoft.com/office/drawing/2014/main" id="{D773B7F0-2297-4AC5-8C30-A122C6B1DCFF}"/>
                  </a:ext>
                </a:extLst>
              </p:cNvPr>
              <p:cNvSpPr>
                <a:spLocks noChangeArrowheads="1"/>
              </p:cNvSpPr>
              <p:nvPr/>
            </p:nvSpPr>
            <p:spPr bwMode="auto">
              <a:xfrm>
                <a:off x="1419225" y="5475288"/>
                <a:ext cx="107950" cy="8890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1" name="Freeform 274">
                <a:extLst>
                  <a:ext uri="{FF2B5EF4-FFF2-40B4-BE49-F238E27FC236}">
                    <a16:creationId xmlns:a16="http://schemas.microsoft.com/office/drawing/2014/main" id="{7FF99B5A-0F44-4DC2-9CD1-0EAAE6915FFB}"/>
                  </a:ext>
                </a:extLst>
              </p:cNvPr>
              <p:cNvSpPr>
                <a:spLocks/>
              </p:cNvSpPr>
              <p:nvPr/>
            </p:nvSpPr>
            <p:spPr bwMode="auto">
              <a:xfrm>
                <a:off x="1419225" y="5383213"/>
                <a:ext cx="107950" cy="82550"/>
              </a:xfrm>
              <a:custGeom>
                <a:avLst/>
                <a:gdLst>
                  <a:gd name="T0" fmla="*/ 68 w 68"/>
                  <a:gd name="T1" fmla="*/ 52 h 52"/>
                  <a:gd name="T2" fmla="*/ 0 w 68"/>
                  <a:gd name="T3" fmla="*/ 52 h 52"/>
                  <a:gd name="T4" fmla="*/ 34 w 68"/>
                  <a:gd name="T5" fmla="*/ 0 h 52"/>
                  <a:gd name="T6" fmla="*/ 68 w 68"/>
                  <a:gd name="T7" fmla="*/ 52 h 52"/>
                </a:gdLst>
                <a:ahLst/>
                <a:cxnLst>
                  <a:cxn ang="0">
                    <a:pos x="T0" y="T1"/>
                  </a:cxn>
                  <a:cxn ang="0">
                    <a:pos x="T2" y="T3"/>
                  </a:cxn>
                  <a:cxn ang="0">
                    <a:pos x="T4" y="T5"/>
                  </a:cxn>
                  <a:cxn ang="0">
                    <a:pos x="T6" y="T7"/>
                  </a:cxn>
                </a:cxnLst>
                <a:rect l="0" t="0" r="r" b="b"/>
                <a:pathLst>
                  <a:path w="68" h="52">
                    <a:moveTo>
                      <a:pt x="68" y="52"/>
                    </a:moveTo>
                    <a:lnTo>
                      <a:pt x="0" y="52"/>
                    </a:lnTo>
                    <a:lnTo>
                      <a:pt x="34" y="0"/>
                    </a:lnTo>
                    <a:lnTo>
                      <a:pt x="68" y="52"/>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2" name="Rectangle 275">
                <a:extLst>
                  <a:ext uri="{FF2B5EF4-FFF2-40B4-BE49-F238E27FC236}">
                    <a16:creationId xmlns:a16="http://schemas.microsoft.com/office/drawing/2014/main" id="{3C460D30-4715-439B-ACE0-26F3D9B86C8B}"/>
                  </a:ext>
                </a:extLst>
              </p:cNvPr>
              <p:cNvSpPr>
                <a:spLocks noChangeArrowheads="1"/>
              </p:cNvSpPr>
              <p:nvPr/>
            </p:nvSpPr>
            <p:spPr bwMode="auto">
              <a:xfrm>
                <a:off x="1444625" y="5500688"/>
                <a:ext cx="5715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6" name="Rectangle 276">
                <a:extLst>
                  <a:ext uri="{FF2B5EF4-FFF2-40B4-BE49-F238E27FC236}">
                    <a16:creationId xmlns:a16="http://schemas.microsoft.com/office/drawing/2014/main" id="{A46AFCC9-F698-4469-A1B9-54A18BBCA754}"/>
                  </a:ext>
                </a:extLst>
              </p:cNvPr>
              <p:cNvSpPr>
                <a:spLocks noChangeArrowheads="1"/>
              </p:cNvSpPr>
              <p:nvPr/>
            </p:nvSpPr>
            <p:spPr bwMode="auto">
              <a:xfrm>
                <a:off x="762000" y="5475288"/>
                <a:ext cx="117475" cy="8890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4" name="Freeform 277">
                <a:extLst>
                  <a:ext uri="{FF2B5EF4-FFF2-40B4-BE49-F238E27FC236}">
                    <a16:creationId xmlns:a16="http://schemas.microsoft.com/office/drawing/2014/main" id="{4F4C83F2-EFB3-4546-80C6-D9BCE16E9E17}"/>
                  </a:ext>
                </a:extLst>
              </p:cNvPr>
              <p:cNvSpPr>
                <a:spLocks/>
              </p:cNvSpPr>
              <p:nvPr/>
            </p:nvSpPr>
            <p:spPr bwMode="auto">
              <a:xfrm>
                <a:off x="762000" y="5383213"/>
                <a:ext cx="117475" cy="82550"/>
              </a:xfrm>
              <a:custGeom>
                <a:avLst/>
                <a:gdLst>
                  <a:gd name="T0" fmla="*/ 74 w 74"/>
                  <a:gd name="T1" fmla="*/ 52 h 52"/>
                  <a:gd name="T2" fmla="*/ 0 w 74"/>
                  <a:gd name="T3" fmla="*/ 52 h 52"/>
                  <a:gd name="T4" fmla="*/ 38 w 74"/>
                  <a:gd name="T5" fmla="*/ 0 h 52"/>
                  <a:gd name="T6" fmla="*/ 74 w 74"/>
                  <a:gd name="T7" fmla="*/ 52 h 52"/>
                </a:gdLst>
                <a:ahLst/>
                <a:cxnLst>
                  <a:cxn ang="0">
                    <a:pos x="T0" y="T1"/>
                  </a:cxn>
                  <a:cxn ang="0">
                    <a:pos x="T2" y="T3"/>
                  </a:cxn>
                  <a:cxn ang="0">
                    <a:pos x="T4" y="T5"/>
                  </a:cxn>
                  <a:cxn ang="0">
                    <a:pos x="T6" y="T7"/>
                  </a:cxn>
                </a:cxnLst>
                <a:rect l="0" t="0" r="r" b="b"/>
                <a:pathLst>
                  <a:path w="74" h="52">
                    <a:moveTo>
                      <a:pt x="74" y="52"/>
                    </a:moveTo>
                    <a:lnTo>
                      <a:pt x="0" y="52"/>
                    </a:lnTo>
                    <a:lnTo>
                      <a:pt x="38" y="0"/>
                    </a:lnTo>
                    <a:lnTo>
                      <a:pt x="74" y="52"/>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5" name="Rectangle 278">
                <a:extLst>
                  <a:ext uri="{FF2B5EF4-FFF2-40B4-BE49-F238E27FC236}">
                    <a16:creationId xmlns:a16="http://schemas.microsoft.com/office/drawing/2014/main" id="{8EBDB02D-D3F2-4274-9FB9-5903B3194AF4}"/>
                  </a:ext>
                </a:extLst>
              </p:cNvPr>
              <p:cNvSpPr>
                <a:spLocks noChangeArrowheads="1"/>
              </p:cNvSpPr>
              <p:nvPr/>
            </p:nvSpPr>
            <p:spPr bwMode="auto">
              <a:xfrm>
                <a:off x="796925" y="5500688"/>
                <a:ext cx="4127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7" name="Freeform 279">
                <a:extLst>
                  <a:ext uri="{FF2B5EF4-FFF2-40B4-BE49-F238E27FC236}">
                    <a16:creationId xmlns:a16="http://schemas.microsoft.com/office/drawing/2014/main" id="{1212660F-C7CE-4DD3-B112-A0B9636057D6}"/>
                  </a:ext>
                </a:extLst>
              </p:cNvPr>
              <p:cNvSpPr>
                <a:spLocks/>
              </p:cNvSpPr>
              <p:nvPr/>
            </p:nvSpPr>
            <p:spPr bwMode="auto">
              <a:xfrm>
                <a:off x="1101725" y="5424488"/>
                <a:ext cx="79375" cy="139700"/>
              </a:xfrm>
              <a:custGeom>
                <a:avLst/>
                <a:gdLst>
                  <a:gd name="T0" fmla="*/ 12 w 25"/>
                  <a:gd name="T1" fmla="*/ 0 h 44"/>
                  <a:gd name="T2" fmla="*/ 0 w 25"/>
                  <a:gd name="T3" fmla="*/ 11 h 44"/>
                  <a:gd name="T4" fmla="*/ 0 w 25"/>
                  <a:gd name="T5" fmla="*/ 44 h 44"/>
                  <a:gd name="T6" fmla="*/ 25 w 25"/>
                  <a:gd name="T7" fmla="*/ 44 h 44"/>
                  <a:gd name="T8" fmla="*/ 25 w 25"/>
                  <a:gd name="T9" fmla="*/ 11 h 44"/>
                  <a:gd name="T10" fmla="*/ 12 w 25"/>
                  <a:gd name="T11" fmla="*/ 0 h 44"/>
                </a:gdLst>
                <a:ahLst/>
                <a:cxnLst>
                  <a:cxn ang="0">
                    <a:pos x="T0" y="T1"/>
                  </a:cxn>
                  <a:cxn ang="0">
                    <a:pos x="T2" y="T3"/>
                  </a:cxn>
                  <a:cxn ang="0">
                    <a:pos x="T4" y="T5"/>
                  </a:cxn>
                  <a:cxn ang="0">
                    <a:pos x="T6" y="T7"/>
                  </a:cxn>
                  <a:cxn ang="0">
                    <a:pos x="T8" y="T9"/>
                  </a:cxn>
                  <a:cxn ang="0">
                    <a:pos x="T10" y="T11"/>
                  </a:cxn>
                </a:cxnLst>
                <a:rect l="0" t="0" r="r" b="b"/>
                <a:pathLst>
                  <a:path w="25" h="44">
                    <a:moveTo>
                      <a:pt x="12" y="0"/>
                    </a:moveTo>
                    <a:cubicBezTo>
                      <a:pt x="6" y="0"/>
                      <a:pt x="0" y="5"/>
                      <a:pt x="0" y="11"/>
                    </a:cubicBezTo>
                    <a:cubicBezTo>
                      <a:pt x="0" y="44"/>
                      <a:pt x="0" y="44"/>
                      <a:pt x="0" y="44"/>
                    </a:cubicBezTo>
                    <a:cubicBezTo>
                      <a:pt x="25" y="44"/>
                      <a:pt x="25" y="44"/>
                      <a:pt x="25" y="44"/>
                    </a:cubicBezTo>
                    <a:cubicBezTo>
                      <a:pt x="25" y="11"/>
                      <a:pt x="25" y="11"/>
                      <a:pt x="25" y="11"/>
                    </a:cubicBezTo>
                    <a:cubicBezTo>
                      <a:pt x="25" y="5"/>
                      <a:pt x="21"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8" name="Freeform 280">
                <a:extLst>
                  <a:ext uri="{FF2B5EF4-FFF2-40B4-BE49-F238E27FC236}">
                    <a16:creationId xmlns:a16="http://schemas.microsoft.com/office/drawing/2014/main" id="{ABC23111-6CD0-4FC2-BD58-E100FEB8C9A4}"/>
                  </a:ext>
                </a:extLst>
              </p:cNvPr>
              <p:cNvSpPr>
                <a:spLocks/>
              </p:cNvSpPr>
              <p:nvPr/>
            </p:nvSpPr>
            <p:spPr bwMode="auto">
              <a:xfrm>
                <a:off x="714375" y="5703888"/>
                <a:ext cx="82550" cy="139700"/>
              </a:xfrm>
              <a:custGeom>
                <a:avLst/>
                <a:gdLst>
                  <a:gd name="T0" fmla="*/ 13 w 26"/>
                  <a:gd name="T1" fmla="*/ 0 h 44"/>
                  <a:gd name="T2" fmla="*/ 0 w 26"/>
                  <a:gd name="T3" fmla="*/ 13 h 44"/>
                  <a:gd name="T4" fmla="*/ 0 w 26"/>
                  <a:gd name="T5" fmla="*/ 44 h 44"/>
                  <a:gd name="T6" fmla="*/ 26 w 26"/>
                  <a:gd name="T7" fmla="*/ 44 h 44"/>
                  <a:gd name="T8" fmla="*/ 26 w 26"/>
                  <a:gd name="T9" fmla="*/ 13 h 44"/>
                  <a:gd name="T10" fmla="*/ 13 w 26"/>
                  <a:gd name="T11" fmla="*/ 0 h 44"/>
                </a:gdLst>
                <a:ahLst/>
                <a:cxnLst>
                  <a:cxn ang="0">
                    <a:pos x="T0" y="T1"/>
                  </a:cxn>
                  <a:cxn ang="0">
                    <a:pos x="T2" y="T3"/>
                  </a:cxn>
                  <a:cxn ang="0">
                    <a:pos x="T4" y="T5"/>
                  </a:cxn>
                  <a:cxn ang="0">
                    <a:pos x="T6" y="T7"/>
                  </a:cxn>
                  <a:cxn ang="0">
                    <a:pos x="T8" y="T9"/>
                  </a:cxn>
                  <a:cxn ang="0">
                    <a:pos x="T10" y="T11"/>
                  </a:cxn>
                </a:cxnLst>
                <a:rect l="0" t="0" r="r" b="b"/>
                <a:pathLst>
                  <a:path w="26" h="44">
                    <a:moveTo>
                      <a:pt x="13" y="0"/>
                    </a:moveTo>
                    <a:cubicBezTo>
                      <a:pt x="6" y="0"/>
                      <a:pt x="0" y="7"/>
                      <a:pt x="0" y="13"/>
                    </a:cubicBezTo>
                    <a:cubicBezTo>
                      <a:pt x="0" y="44"/>
                      <a:pt x="0" y="44"/>
                      <a:pt x="0" y="44"/>
                    </a:cubicBezTo>
                    <a:cubicBezTo>
                      <a:pt x="26" y="44"/>
                      <a:pt x="26" y="44"/>
                      <a:pt x="26" y="44"/>
                    </a:cubicBezTo>
                    <a:cubicBezTo>
                      <a:pt x="26" y="13"/>
                      <a:pt x="26" y="13"/>
                      <a:pt x="26" y="13"/>
                    </a:cubicBezTo>
                    <a:cubicBezTo>
                      <a:pt x="26" y="7"/>
                      <a:pt x="19"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9" name="Freeform 281">
                <a:extLst>
                  <a:ext uri="{FF2B5EF4-FFF2-40B4-BE49-F238E27FC236}">
                    <a16:creationId xmlns:a16="http://schemas.microsoft.com/office/drawing/2014/main" id="{59337DA9-EC0A-4452-9E54-C276B73D11CA}"/>
                  </a:ext>
                </a:extLst>
              </p:cNvPr>
              <p:cNvSpPr>
                <a:spLocks/>
              </p:cNvSpPr>
              <p:nvPr/>
            </p:nvSpPr>
            <p:spPr bwMode="auto">
              <a:xfrm>
                <a:off x="1485900" y="5703888"/>
                <a:ext cx="82550" cy="139700"/>
              </a:xfrm>
              <a:custGeom>
                <a:avLst/>
                <a:gdLst>
                  <a:gd name="T0" fmla="*/ 13 w 26"/>
                  <a:gd name="T1" fmla="*/ 0 h 44"/>
                  <a:gd name="T2" fmla="*/ 0 w 26"/>
                  <a:gd name="T3" fmla="*/ 13 h 44"/>
                  <a:gd name="T4" fmla="*/ 0 w 26"/>
                  <a:gd name="T5" fmla="*/ 44 h 44"/>
                  <a:gd name="T6" fmla="*/ 26 w 26"/>
                  <a:gd name="T7" fmla="*/ 44 h 44"/>
                  <a:gd name="T8" fmla="*/ 26 w 26"/>
                  <a:gd name="T9" fmla="*/ 13 h 44"/>
                  <a:gd name="T10" fmla="*/ 13 w 26"/>
                  <a:gd name="T11" fmla="*/ 0 h 44"/>
                </a:gdLst>
                <a:ahLst/>
                <a:cxnLst>
                  <a:cxn ang="0">
                    <a:pos x="T0" y="T1"/>
                  </a:cxn>
                  <a:cxn ang="0">
                    <a:pos x="T2" y="T3"/>
                  </a:cxn>
                  <a:cxn ang="0">
                    <a:pos x="T4" y="T5"/>
                  </a:cxn>
                  <a:cxn ang="0">
                    <a:pos x="T6" y="T7"/>
                  </a:cxn>
                  <a:cxn ang="0">
                    <a:pos x="T8" y="T9"/>
                  </a:cxn>
                  <a:cxn ang="0">
                    <a:pos x="T10" y="T11"/>
                  </a:cxn>
                </a:cxnLst>
                <a:rect l="0" t="0" r="r" b="b"/>
                <a:pathLst>
                  <a:path w="26" h="44">
                    <a:moveTo>
                      <a:pt x="13" y="0"/>
                    </a:moveTo>
                    <a:cubicBezTo>
                      <a:pt x="7" y="0"/>
                      <a:pt x="0" y="7"/>
                      <a:pt x="0" y="13"/>
                    </a:cubicBezTo>
                    <a:cubicBezTo>
                      <a:pt x="0" y="44"/>
                      <a:pt x="0" y="44"/>
                      <a:pt x="0" y="44"/>
                    </a:cubicBezTo>
                    <a:cubicBezTo>
                      <a:pt x="26" y="44"/>
                      <a:pt x="26" y="44"/>
                      <a:pt x="26" y="44"/>
                    </a:cubicBezTo>
                    <a:cubicBezTo>
                      <a:pt x="26" y="13"/>
                      <a:pt x="26" y="13"/>
                      <a:pt x="26" y="13"/>
                    </a:cubicBezTo>
                    <a:cubicBezTo>
                      <a:pt x="26" y="7"/>
                      <a:pt x="2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0" name="Freeform 282">
                <a:extLst>
                  <a:ext uri="{FF2B5EF4-FFF2-40B4-BE49-F238E27FC236}">
                    <a16:creationId xmlns:a16="http://schemas.microsoft.com/office/drawing/2014/main" id="{51D9A117-ED6E-47D7-B3D1-C4005768FCC8}"/>
                  </a:ext>
                </a:extLst>
              </p:cNvPr>
              <p:cNvSpPr>
                <a:spLocks/>
              </p:cNvSpPr>
              <p:nvPr/>
            </p:nvSpPr>
            <p:spPr bwMode="auto">
              <a:xfrm>
                <a:off x="1346200" y="5703888"/>
                <a:ext cx="82550" cy="139700"/>
              </a:xfrm>
              <a:custGeom>
                <a:avLst/>
                <a:gdLst>
                  <a:gd name="T0" fmla="*/ 13 w 26"/>
                  <a:gd name="T1" fmla="*/ 0 h 44"/>
                  <a:gd name="T2" fmla="*/ 0 w 26"/>
                  <a:gd name="T3" fmla="*/ 13 h 44"/>
                  <a:gd name="T4" fmla="*/ 0 w 26"/>
                  <a:gd name="T5" fmla="*/ 44 h 44"/>
                  <a:gd name="T6" fmla="*/ 26 w 26"/>
                  <a:gd name="T7" fmla="*/ 44 h 44"/>
                  <a:gd name="T8" fmla="*/ 26 w 26"/>
                  <a:gd name="T9" fmla="*/ 13 h 44"/>
                  <a:gd name="T10" fmla="*/ 13 w 26"/>
                  <a:gd name="T11" fmla="*/ 0 h 44"/>
                </a:gdLst>
                <a:ahLst/>
                <a:cxnLst>
                  <a:cxn ang="0">
                    <a:pos x="T0" y="T1"/>
                  </a:cxn>
                  <a:cxn ang="0">
                    <a:pos x="T2" y="T3"/>
                  </a:cxn>
                  <a:cxn ang="0">
                    <a:pos x="T4" y="T5"/>
                  </a:cxn>
                  <a:cxn ang="0">
                    <a:pos x="T6" y="T7"/>
                  </a:cxn>
                  <a:cxn ang="0">
                    <a:pos x="T8" y="T9"/>
                  </a:cxn>
                  <a:cxn ang="0">
                    <a:pos x="T10" y="T11"/>
                  </a:cxn>
                </a:cxnLst>
                <a:rect l="0" t="0" r="r" b="b"/>
                <a:pathLst>
                  <a:path w="26" h="44">
                    <a:moveTo>
                      <a:pt x="13" y="0"/>
                    </a:moveTo>
                    <a:cubicBezTo>
                      <a:pt x="7" y="0"/>
                      <a:pt x="0" y="7"/>
                      <a:pt x="0" y="13"/>
                    </a:cubicBezTo>
                    <a:cubicBezTo>
                      <a:pt x="0" y="44"/>
                      <a:pt x="0" y="44"/>
                      <a:pt x="0" y="44"/>
                    </a:cubicBezTo>
                    <a:cubicBezTo>
                      <a:pt x="26" y="44"/>
                      <a:pt x="26" y="44"/>
                      <a:pt x="26" y="44"/>
                    </a:cubicBezTo>
                    <a:cubicBezTo>
                      <a:pt x="26" y="13"/>
                      <a:pt x="26" y="13"/>
                      <a:pt x="26" y="13"/>
                    </a:cubicBezTo>
                    <a:cubicBezTo>
                      <a:pt x="26" y="7"/>
                      <a:pt x="2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1" name="Freeform 283">
                <a:extLst>
                  <a:ext uri="{FF2B5EF4-FFF2-40B4-BE49-F238E27FC236}">
                    <a16:creationId xmlns:a16="http://schemas.microsoft.com/office/drawing/2014/main" id="{4DD942C0-81DD-4F76-AC08-E594EE9BD30F}"/>
                  </a:ext>
                </a:extLst>
              </p:cNvPr>
              <p:cNvSpPr>
                <a:spLocks/>
              </p:cNvSpPr>
              <p:nvPr/>
            </p:nvSpPr>
            <p:spPr bwMode="auto">
              <a:xfrm>
                <a:off x="863600" y="5703888"/>
                <a:ext cx="73025" cy="139700"/>
              </a:xfrm>
              <a:custGeom>
                <a:avLst/>
                <a:gdLst>
                  <a:gd name="T0" fmla="*/ 12 w 23"/>
                  <a:gd name="T1" fmla="*/ 0 h 44"/>
                  <a:gd name="T2" fmla="*/ 0 w 23"/>
                  <a:gd name="T3" fmla="*/ 13 h 44"/>
                  <a:gd name="T4" fmla="*/ 0 w 23"/>
                  <a:gd name="T5" fmla="*/ 44 h 44"/>
                  <a:gd name="T6" fmla="*/ 23 w 23"/>
                  <a:gd name="T7" fmla="*/ 44 h 44"/>
                  <a:gd name="T8" fmla="*/ 23 w 23"/>
                  <a:gd name="T9" fmla="*/ 13 h 44"/>
                  <a:gd name="T10" fmla="*/ 12 w 23"/>
                  <a:gd name="T11" fmla="*/ 0 h 44"/>
                </a:gdLst>
                <a:ahLst/>
                <a:cxnLst>
                  <a:cxn ang="0">
                    <a:pos x="T0" y="T1"/>
                  </a:cxn>
                  <a:cxn ang="0">
                    <a:pos x="T2" y="T3"/>
                  </a:cxn>
                  <a:cxn ang="0">
                    <a:pos x="T4" y="T5"/>
                  </a:cxn>
                  <a:cxn ang="0">
                    <a:pos x="T6" y="T7"/>
                  </a:cxn>
                  <a:cxn ang="0">
                    <a:pos x="T8" y="T9"/>
                  </a:cxn>
                  <a:cxn ang="0">
                    <a:pos x="T10" y="T11"/>
                  </a:cxn>
                </a:cxnLst>
                <a:rect l="0" t="0" r="r" b="b"/>
                <a:pathLst>
                  <a:path w="23" h="44">
                    <a:moveTo>
                      <a:pt x="12" y="0"/>
                    </a:moveTo>
                    <a:cubicBezTo>
                      <a:pt x="4" y="0"/>
                      <a:pt x="0" y="7"/>
                      <a:pt x="0" y="13"/>
                    </a:cubicBezTo>
                    <a:cubicBezTo>
                      <a:pt x="0" y="44"/>
                      <a:pt x="0" y="44"/>
                      <a:pt x="0" y="44"/>
                    </a:cubicBezTo>
                    <a:cubicBezTo>
                      <a:pt x="23" y="44"/>
                      <a:pt x="23" y="44"/>
                      <a:pt x="23" y="44"/>
                    </a:cubicBezTo>
                    <a:cubicBezTo>
                      <a:pt x="23" y="13"/>
                      <a:pt x="23" y="13"/>
                      <a:pt x="23" y="13"/>
                    </a:cubicBezTo>
                    <a:cubicBezTo>
                      <a:pt x="23" y="7"/>
                      <a:pt x="19"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2" name="Freeform 284">
                <a:extLst>
                  <a:ext uri="{FF2B5EF4-FFF2-40B4-BE49-F238E27FC236}">
                    <a16:creationId xmlns:a16="http://schemas.microsoft.com/office/drawing/2014/main" id="{03ABDA9B-FE04-4D43-83B0-1EAED29D23A0}"/>
                  </a:ext>
                </a:extLst>
              </p:cNvPr>
              <p:cNvSpPr>
                <a:spLocks/>
              </p:cNvSpPr>
              <p:nvPr/>
            </p:nvSpPr>
            <p:spPr bwMode="auto">
              <a:xfrm>
                <a:off x="714375" y="5942013"/>
                <a:ext cx="82550" cy="139700"/>
              </a:xfrm>
              <a:custGeom>
                <a:avLst/>
                <a:gdLst>
                  <a:gd name="T0" fmla="*/ 13 w 26"/>
                  <a:gd name="T1" fmla="*/ 0 h 44"/>
                  <a:gd name="T2" fmla="*/ 0 w 26"/>
                  <a:gd name="T3" fmla="*/ 13 h 44"/>
                  <a:gd name="T4" fmla="*/ 0 w 26"/>
                  <a:gd name="T5" fmla="*/ 44 h 44"/>
                  <a:gd name="T6" fmla="*/ 26 w 26"/>
                  <a:gd name="T7" fmla="*/ 44 h 44"/>
                  <a:gd name="T8" fmla="*/ 26 w 26"/>
                  <a:gd name="T9" fmla="*/ 13 h 44"/>
                  <a:gd name="T10" fmla="*/ 13 w 26"/>
                  <a:gd name="T11" fmla="*/ 0 h 44"/>
                </a:gdLst>
                <a:ahLst/>
                <a:cxnLst>
                  <a:cxn ang="0">
                    <a:pos x="T0" y="T1"/>
                  </a:cxn>
                  <a:cxn ang="0">
                    <a:pos x="T2" y="T3"/>
                  </a:cxn>
                  <a:cxn ang="0">
                    <a:pos x="T4" y="T5"/>
                  </a:cxn>
                  <a:cxn ang="0">
                    <a:pos x="T6" y="T7"/>
                  </a:cxn>
                  <a:cxn ang="0">
                    <a:pos x="T8" y="T9"/>
                  </a:cxn>
                  <a:cxn ang="0">
                    <a:pos x="T10" y="T11"/>
                  </a:cxn>
                </a:cxnLst>
                <a:rect l="0" t="0" r="r" b="b"/>
                <a:pathLst>
                  <a:path w="26" h="44">
                    <a:moveTo>
                      <a:pt x="13" y="0"/>
                    </a:moveTo>
                    <a:cubicBezTo>
                      <a:pt x="6" y="0"/>
                      <a:pt x="0" y="7"/>
                      <a:pt x="0" y="13"/>
                    </a:cubicBezTo>
                    <a:cubicBezTo>
                      <a:pt x="0" y="44"/>
                      <a:pt x="0" y="44"/>
                      <a:pt x="0" y="44"/>
                    </a:cubicBezTo>
                    <a:cubicBezTo>
                      <a:pt x="26" y="44"/>
                      <a:pt x="26" y="44"/>
                      <a:pt x="26" y="44"/>
                    </a:cubicBezTo>
                    <a:cubicBezTo>
                      <a:pt x="26" y="13"/>
                      <a:pt x="26" y="13"/>
                      <a:pt x="26" y="13"/>
                    </a:cubicBezTo>
                    <a:cubicBezTo>
                      <a:pt x="26" y="7"/>
                      <a:pt x="19"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3" name="Freeform 285">
                <a:extLst>
                  <a:ext uri="{FF2B5EF4-FFF2-40B4-BE49-F238E27FC236}">
                    <a16:creationId xmlns:a16="http://schemas.microsoft.com/office/drawing/2014/main" id="{0B80F313-A291-45A6-9E28-175D810A33A5}"/>
                  </a:ext>
                </a:extLst>
              </p:cNvPr>
              <p:cNvSpPr>
                <a:spLocks/>
              </p:cNvSpPr>
              <p:nvPr/>
            </p:nvSpPr>
            <p:spPr bwMode="auto">
              <a:xfrm>
                <a:off x="1485900" y="5942013"/>
                <a:ext cx="82550" cy="139700"/>
              </a:xfrm>
              <a:custGeom>
                <a:avLst/>
                <a:gdLst>
                  <a:gd name="T0" fmla="*/ 13 w 26"/>
                  <a:gd name="T1" fmla="*/ 0 h 44"/>
                  <a:gd name="T2" fmla="*/ 0 w 26"/>
                  <a:gd name="T3" fmla="*/ 13 h 44"/>
                  <a:gd name="T4" fmla="*/ 0 w 26"/>
                  <a:gd name="T5" fmla="*/ 44 h 44"/>
                  <a:gd name="T6" fmla="*/ 26 w 26"/>
                  <a:gd name="T7" fmla="*/ 44 h 44"/>
                  <a:gd name="T8" fmla="*/ 26 w 26"/>
                  <a:gd name="T9" fmla="*/ 13 h 44"/>
                  <a:gd name="T10" fmla="*/ 13 w 26"/>
                  <a:gd name="T11" fmla="*/ 0 h 44"/>
                </a:gdLst>
                <a:ahLst/>
                <a:cxnLst>
                  <a:cxn ang="0">
                    <a:pos x="T0" y="T1"/>
                  </a:cxn>
                  <a:cxn ang="0">
                    <a:pos x="T2" y="T3"/>
                  </a:cxn>
                  <a:cxn ang="0">
                    <a:pos x="T4" y="T5"/>
                  </a:cxn>
                  <a:cxn ang="0">
                    <a:pos x="T6" y="T7"/>
                  </a:cxn>
                  <a:cxn ang="0">
                    <a:pos x="T8" y="T9"/>
                  </a:cxn>
                  <a:cxn ang="0">
                    <a:pos x="T10" y="T11"/>
                  </a:cxn>
                </a:cxnLst>
                <a:rect l="0" t="0" r="r" b="b"/>
                <a:pathLst>
                  <a:path w="26" h="44">
                    <a:moveTo>
                      <a:pt x="13" y="0"/>
                    </a:moveTo>
                    <a:cubicBezTo>
                      <a:pt x="7" y="0"/>
                      <a:pt x="0" y="7"/>
                      <a:pt x="0" y="13"/>
                    </a:cubicBezTo>
                    <a:cubicBezTo>
                      <a:pt x="0" y="44"/>
                      <a:pt x="0" y="44"/>
                      <a:pt x="0" y="44"/>
                    </a:cubicBezTo>
                    <a:cubicBezTo>
                      <a:pt x="26" y="44"/>
                      <a:pt x="26" y="44"/>
                      <a:pt x="26" y="44"/>
                    </a:cubicBezTo>
                    <a:cubicBezTo>
                      <a:pt x="26" y="13"/>
                      <a:pt x="26" y="13"/>
                      <a:pt x="26" y="13"/>
                    </a:cubicBezTo>
                    <a:cubicBezTo>
                      <a:pt x="26" y="7"/>
                      <a:pt x="2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4" name="Freeform 286">
                <a:extLst>
                  <a:ext uri="{FF2B5EF4-FFF2-40B4-BE49-F238E27FC236}">
                    <a16:creationId xmlns:a16="http://schemas.microsoft.com/office/drawing/2014/main" id="{67F0499D-D0F0-4E03-AD63-67CCB4CB0873}"/>
                  </a:ext>
                </a:extLst>
              </p:cNvPr>
              <p:cNvSpPr>
                <a:spLocks/>
              </p:cNvSpPr>
              <p:nvPr/>
            </p:nvSpPr>
            <p:spPr bwMode="auto">
              <a:xfrm>
                <a:off x="1346200" y="5942013"/>
                <a:ext cx="82550" cy="139700"/>
              </a:xfrm>
              <a:custGeom>
                <a:avLst/>
                <a:gdLst>
                  <a:gd name="T0" fmla="*/ 13 w 26"/>
                  <a:gd name="T1" fmla="*/ 0 h 44"/>
                  <a:gd name="T2" fmla="*/ 0 w 26"/>
                  <a:gd name="T3" fmla="*/ 13 h 44"/>
                  <a:gd name="T4" fmla="*/ 0 w 26"/>
                  <a:gd name="T5" fmla="*/ 44 h 44"/>
                  <a:gd name="T6" fmla="*/ 26 w 26"/>
                  <a:gd name="T7" fmla="*/ 44 h 44"/>
                  <a:gd name="T8" fmla="*/ 26 w 26"/>
                  <a:gd name="T9" fmla="*/ 13 h 44"/>
                  <a:gd name="T10" fmla="*/ 13 w 26"/>
                  <a:gd name="T11" fmla="*/ 0 h 44"/>
                </a:gdLst>
                <a:ahLst/>
                <a:cxnLst>
                  <a:cxn ang="0">
                    <a:pos x="T0" y="T1"/>
                  </a:cxn>
                  <a:cxn ang="0">
                    <a:pos x="T2" y="T3"/>
                  </a:cxn>
                  <a:cxn ang="0">
                    <a:pos x="T4" y="T5"/>
                  </a:cxn>
                  <a:cxn ang="0">
                    <a:pos x="T6" y="T7"/>
                  </a:cxn>
                  <a:cxn ang="0">
                    <a:pos x="T8" y="T9"/>
                  </a:cxn>
                  <a:cxn ang="0">
                    <a:pos x="T10" y="T11"/>
                  </a:cxn>
                </a:cxnLst>
                <a:rect l="0" t="0" r="r" b="b"/>
                <a:pathLst>
                  <a:path w="26" h="44">
                    <a:moveTo>
                      <a:pt x="13" y="0"/>
                    </a:moveTo>
                    <a:cubicBezTo>
                      <a:pt x="7" y="0"/>
                      <a:pt x="0" y="7"/>
                      <a:pt x="0" y="13"/>
                    </a:cubicBezTo>
                    <a:cubicBezTo>
                      <a:pt x="0" y="44"/>
                      <a:pt x="0" y="44"/>
                      <a:pt x="0" y="44"/>
                    </a:cubicBezTo>
                    <a:cubicBezTo>
                      <a:pt x="26" y="44"/>
                      <a:pt x="26" y="44"/>
                      <a:pt x="26" y="44"/>
                    </a:cubicBezTo>
                    <a:cubicBezTo>
                      <a:pt x="26" y="13"/>
                      <a:pt x="26" y="13"/>
                      <a:pt x="26" y="13"/>
                    </a:cubicBezTo>
                    <a:cubicBezTo>
                      <a:pt x="26" y="7"/>
                      <a:pt x="2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7" name="Freeform 287">
                <a:extLst>
                  <a:ext uri="{FF2B5EF4-FFF2-40B4-BE49-F238E27FC236}">
                    <a16:creationId xmlns:a16="http://schemas.microsoft.com/office/drawing/2014/main" id="{AA60B451-B83B-46EE-8468-6EE9D961548A}"/>
                  </a:ext>
                </a:extLst>
              </p:cNvPr>
              <p:cNvSpPr>
                <a:spLocks/>
              </p:cNvSpPr>
              <p:nvPr/>
            </p:nvSpPr>
            <p:spPr bwMode="auto">
              <a:xfrm>
                <a:off x="863600" y="5942013"/>
                <a:ext cx="73025" cy="139700"/>
              </a:xfrm>
              <a:custGeom>
                <a:avLst/>
                <a:gdLst>
                  <a:gd name="T0" fmla="*/ 12 w 23"/>
                  <a:gd name="T1" fmla="*/ 0 h 44"/>
                  <a:gd name="T2" fmla="*/ 0 w 23"/>
                  <a:gd name="T3" fmla="*/ 13 h 44"/>
                  <a:gd name="T4" fmla="*/ 0 w 23"/>
                  <a:gd name="T5" fmla="*/ 44 h 44"/>
                  <a:gd name="T6" fmla="*/ 23 w 23"/>
                  <a:gd name="T7" fmla="*/ 44 h 44"/>
                  <a:gd name="T8" fmla="*/ 23 w 23"/>
                  <a:gd name="T9" fmla="*/ 13 h 44"/>
                  <a:gd name="T10" fmla="*/ 12 w 23"/>
                  <a:gd name="T11" fmla="*/ 0 h 44"/>
                </a:gdLst>
                <a:ahLst/>
                <a:cxnLst>
                  <a:cxn ang="0">
                    <a:pos x="T0" y="T1"/>
                  </a:cxn>
                  <a:cxn ang="0">
                    <a:pos x="T2" y="T3"/>
                  </a:cxn>
                  <a:cxn ang="0">
                    <a:pos x="T4" y="T5"/>
                  </a:cxn>
                  <a:cxn ang="0">
                    <a:pos x="T6" y="T7"/>
                  </a:cxn>
                  <a:cxn ang="0">
                    <a:pos x="T8" y="T9"/>
                  </a:cxn>
                  <a:cxn ang="0">
                    <a:pos x="T10" y="T11"/>
                  </a:cxn>
                </a:cxnLst>
                <a:rect l="0" t="0" r="r" b="b"/>
                <a:pathLst>
                  <a:path w="23" h="44">
                    <a:moveTo>
                      <a:pt x="12" y="0"/>
                    </a:moveTo>
                    <a:cubicBezTo>
                      <a:pt x="4" y="0"/>
                      <a:pt x="0" y="7"/>
                      <a:pt x="0" y="13"/>
                    </a:cubicBezTo>
                    <a:cubicBezTo>
                      <a:pt x="0" y="44"/>
                      <a:pt x="0" y="44"/>
                      <a:pt x="0" y="44"/>
                    </a:cubicBezTo>
                    <a:cubicBezTo>
                      <a:pt x="23" y="44"/>
                      <a:pt x="23" y="44"/>
                      <a:pt x="23" y="44"/>
                    </a:cubicBezTo>
                    <a:cubicBezTo>
                      <a:pt x="23" y="13"/>
                      <a:pt x="23" y="13"/>
                      <a:pt x="23" y="13"/>
                    </a:cubicBezTo>
                    <a:cubicBezTo>
                      <a:pt x="23" y="7"/>
                      <a:pt x="19"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8" name="Freeform 288">
                <a:extLst>
                  <a:ext uri="{FF2B5EF4-FFF2-40B4-BE49-F238E27FC236}">
                    <a16:creationId xmlns:a16="http://schemas.microsoft.com/office/drawing/2014/main" id="{558E211B-F2EE-4625-836D-AD4D32EEA5C6}"/>
                  </a:ext>
                </a:extLst>
              </p:cNvPr>
              <p:cNvSpPr>
                <a:spLocks/>
              </p:cNvSpPr>
              <p:nvPr/>
            </p:nvSpPr>
            <p:spPr bwMode="auto">
              <a:xfrm>
                <a:off x="714375" y="6189663"/>
                <a:ext cx="82550" cy="128587"/>
              </a:xfrm>
              <a:custGeom>
                <a:avLst/>
                <a:gdLst>
                  <a:gd name="T0" fmla="*/ 13 w 26"/>
                  <a:gd name="T1" fmla="*/ 0 h 41"/>
                  <a:gd name="T2" fmla="*/ 0 w 26"/>
                  <a:gd name="T3" fmla="*/ 12 h 41"/>
                  <a:gd name="T4" fmla="*/ 0 w 26"/>
                  <a:gd name="T5" fmla="*/ 41 h 41"/>
                  <a:gd name="T6" fmla="*/ 26 w 26"/>
                  <a:gd name="T7" fmla="*/ 41 h 41"/>
                  <a:gd name="T8" fmla="*/ 26 w 26"/>
                  <a:gd name="T9" fmla="*/ 12 h 41"/>
                  <a:gd name="T10" fmla="*/ 13 w 26"/>
                  <a:gd name="T11" fmla="*/ 0 h 41"/>
                </a:gdLst>
                <a:ahLst/>
                <a:cxnLst>
                  <a:cxn ang="0">
                    <a:pos x="T0" y="T1"/>
                  </a:cxn>
                  <a:cxn ang="0">
                    <a:pos x="T2" y="T3"/>
                  </a:cxn>
                  <a:cxn ang="0">
                    <a:pos x="T4" y="T5"/>
                  </a:cxn>
                  <a:cxn ang="0">
                    <a:pos x="T6" y="T7"/>
                  </a:cxn>
                  <a:cxn ang="0">
                    <a:pos x="T8" y="T9"/>
                  </a:cxn>
                  <a:cxn ang="0">
                    <a:pos x="T10" y="T11"/>
                  </a:cxn>
                </a:cxnLst>
                <a:rect l="0" t="0" r="r" b="b"/>
                <a:pathLst>
                  <a:path w="26" h="41">
                    <a:moveTo>
                      <a:pt x="13" y="0"/>
                    </a:moveTo>
                    <a:cubicBezTo>
                      <a:pt x="6" y="0"/>
                      <a:pt x="0" y="4"/>
                      <a:pt x="0" y="12"/>
                    </a:cubicBezTo>
                    <a:cubicBezTo>
                      <a:pt x="0" y="41"/>
                      <a:pt x="0" y="41"/>
                      <a:pt x="0" y="41"/>
                    </a:cubicBezTo>
                    <a:cubicBezTo>
                      <a:pt x="26" y="41"/>
                      <a:pt x="26" y="41"/>
                      <a:pt x="26" y="41"/>
                    </a:cubicBezTo>
                    <a:cubicBezTo>
                      <a:pt x="26" y="12"/>
                      <a:pt x="26" y="12"/>
                      <a:pt x="26" y="12"/>
                    </a:cubicBezTo>
                    <a:cubicBezTo>
                      <a:pt x="26" y="4"/>
                      <a:pt x="19"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0" name="Freeform 289">
                <a:extLst>
                  <a:ext uri="{FF2B5EF4-FFF2-40B4-BE49-F238E27FC236}">
                    <a16:creationId xmlns:a16="http://schemas.microsoft.com/office/drawing/2014/main" id="{3BC345DD-1A77-496F-9FC1-C0DBC16B58B9}"/>
                  </a:ext>
                </a:extLst>
              </p:cNvPr>
              <p:cNvSpPr>
                <a:spLocks/>
              </p:cNvSpPr>
              <p:nvPr/>
            </p:nvSpPr>
            <p:spPr bwMode="auto">
              <a:xfrm>
                <a:off x="1485900" y="6189663"/>
                <a:ext cx="82550" cy="128587"/>
              </a:xfrm>
              <a:custGeom>
                <a:avLst/>
                <a:gdLst>
                  <a:gd name="T0" fmla="*/ 13 w 26"/>
                  <a:gd name="T1" fmla="*/ 0 h 41"/>
                  <a:gd name="T2" fmla="*/ 0 w 26"/>
                  <a:gd name="T3" fmla="*/ 12 h 41"/>
                  <a:gd name="T4" fmla="*/ 0 w 26"/>
                  <a:gd name="T5" fmla="*/ 41 h 41"/>
                  <a:gd name="T6" fmla="*/ 26 w 26"/>
                  <a:gd name="T7" fmla="*/ 41 h 41"/>
                  <a:gd name="T8" fmla="*/ 26 w 26"/>
                  <a:gd name="T9" fmla="*/ 12 h 41"/>
                  <a:gd name="T10" fmla="*/ 13 w 26"/>
                  <a:gd name="T11" fmla="*/ 0 h 41"/>
                </a:gdLst>
                <a:ahLst/>
                <a:cxnLst>
                  <a:cxn ang="0">
                    <a:pos x="T0" y="T1"/>
                  </a:cxn>
                  <a:cxn ang="0">
                    <a:pos x="T2" y="T3"/>
                  </a:cxn>
                  <a:cxn ang="0">
                    <a:pos x="T4" y="T5"/>
                  </a:cxn>
                  <a:cxn ang="0">
                    <a:pos x="T6" y="T7"/>
                  </a:cxn>
                  <a:cxn ang="0">
                    <a:pos x="T8" y="T9"/>
                  </a:cxn>
                  <a:cxn ang="0">
                    <a:pos x="T10" y="T11"/>
                  </a:cxn>
                </a:cxnLst>
                <a:rect l="0" t="0" r="r" b="b"/>
                <a:pathLst>
                  <a:path w="26" h="41">
                    <a:moveTo>
                      <a:pt x="13" y="0"/>
                    </a:moveTo>
                    <a:cubicBezTo>
                      <a:pt x="7" y="0"/>
                      <a:pt x="0" y="4"/>
                      <a:pt x="0" y="12"/>
                    </a:cubicBezTo>
                    <a:cubicBezTo>
                      <a:pt x="0" y="41"/>
                      <a:pt x="0" y="41"/>
                      <a:pt x="0" y="41"/>
                    </a:cubicBezTo>
                    <a:cubicBezTo>
                      <a:pt x="26" y="41"/>
                      <a:pt x="26" y="41"/>
                      <a:pt x="26" y="41"/>
                    </a:cubicBezTo>
                    <a:cubicBezTo>
                      <a:pt x="26" y="12"/>
                      <a:pt x="26" y="12"/>
                      <a:pt x="26" y="12"/>
                    </a:cubicBezTo>
                    <a:cubicBezTo>
                      <a:pt x="26" y="4"/>
                      <a:pt x="2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2" name="Freeform 290">
                <a:extLst>
                  <a:ext uri="{FF2B5EF4-FFF2-40B4-BE49-F238E27FC236}">
                    <a16:creationId xmlns:a16="http://schemas.microsoft.com/office/drawing/2014/main" id="{6C13189F-A1D3-4A9D-9E02-7C25893AD86D}"/>
                  </a:ext>
                </a:extLst>
              </p:cNvPr>
              <p:cNvSpPr>
                <a:spLocks/>
              </p:cNvSpPr>
              <p:nvPr/>
            </p:nvSpPr>
            <p:spPr bwMode="auto">
              <a:xfrm>
                <a:off x="1346200" y="6189663"/>
                <a:ext cx="82550" cy="128587"/>
              </a:xfrm>
              <a:custGeom>
                <a:avLst/>
                <a:gdLst>
                  <a:gd name="T0" fmla="*/ 13 w 26"/>
                  <a:gd name="T1" fmla="*/ 0 h 41"/>
                  <a:gd name="T2" fmla="*/ 0 w 26"/>
                  <a:gd name="T3" fmla="*/ 12 h 41"/>
                  <a:gd name="T4" fmla="*/ 0 w 26"/>
                  <a:gd name="T5" fmla="*/ 41 h 41"/>
                  <a:gd name="T6" fmla="*/ 26 w 26"/>
                  <a:gd name="T7" fmla="*/ 41 h 41"/>
                  <a:gd name="T8" fmla="*/ 26 w 26"/>
                  <a:gd name="T9" fmla="*/ 12 h 41"/>
                  <a:gd name="T10" fmla="*/ 13 w 26"/>
                  <a:gd name="T11" fmla="*/ 0 h 41"/>
                </a:gdLst>
                <a:ahLst/>
                <a:cxnLst>
                  <a:cxn ang="0">
                    <a:pos x="T0" y="T1"/>
                  </a:cxn>
                  <a:cxn ang="0">
                    <a:pos x="T2" y="T3"/>
                  </a:cxn>
                  <a:cxn ang="0">
                    <a:pos x="T4" y="T5"/>
                  </a:cxn>
                  <a:cxn ang="0">
                    <a:pos x="T6" y="T7"/>
                  </a:cxn>
                  <a:cxn ang="0">
                    <a:pos x="T8" y="T9"/>
                  </a:cxn>
                  <a:cxn ang="0">
                    <a:pos x="T10" y="T11"/>
                  </a:cxn>
                </a:cxnLst>
                <a:rect l="0" t="0" r="r" b="b"/>
                <a:pathLst>
                  <a:path w="26" h="41">
                    <a:moveTo>
                      <a:pt x="13" y="0"/>
                    </a:moveTo>
                    <a:cubicBezTo>
                      <a:pt x="7" y="0"/>
                      <a:pt x="0" y="4"/>
                      <a:pt x="0" y="12"/>
                    </a:cubicBezTo>
                    <a:cubicBezTo>
                      <a:pt x="0" y="41"/>
                      <a:pt x="0" y="41"/>
                      <a:pt x="0" y="41"/>
                    </a:cubicBezTo>
                    <a:cubicBezTo>
                      <a:pt x="26" y="41"/>
                      <a:pt x="26" y="41"/>
                      <a:pt x="26" y="41"/>
                    </a:cubicBezTo>
                    <a:cubicBezTo>
                      <a:pt x="26" y="12"/>
                      <a:pt x="26" y="12"/>
                      <a:pt x="26" y="12"/>
                    </a:cubicBezTo>
                    <a:cubicBezTo>
                      <a:pt x="26" y="4"/>
                      <a:pt x="2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8" name="Freeform 291">
                <a:extLst>
                  <a:ext uri="{FF2B5EF4-FFF2-40B4-BE49-F238E27FC236}">
                    <a16:creationId xmlns:a16="http://schemas.microsoft.com/office/drawing/2014/main" id="{DFB0532E-37E0-45FB-A921-2E74C1D6D9EE}"/>
                  </a:ext>
                </a:extLst>
              </p:cNvPr>
              <p:cNvSpPr>
                <a:spLocks/>
              </p:cNvSpPr>
              <p:nvPr/>
            </p:nvSpPr>
            <p:spPr bwMode="auto">
              <a:xfrm>
                <a:off x="863600" y="6189663"/>
                <a:ext cx="73025" cy="128587"/>
              </a:xfrm>
              <a:custGeom>
                <a:avLst/>
                <a:gdLst>
                  <a:gd name="T0" fmla="*/ 12 w 23"/>
                  <a:gd name="T1" fmla="*/ 0 h 41"/>
                  <a:gd name="T2" fmla="*/ 0 w 23"/>
                  <a:gd name="T3" fmla="*/ 12 h 41"/>
                  <a:gd name="T4" fmla="*/ 0 w 23"/>
                  <a:gd name="T5" fmla="*/ 41 h 41"/>
                  <a:gd name="T6" fmla="*/ 23 w 23"/>
                  <a:gd name="T7" fmla="*/ 41 h 41"/>
                  <a:gd name="T8" fmla="*/ 23 w 23"/>
                  <a:gd name="T9" fmla="*/ 12 h 41"/>
                  <a:gd name="T10" fmla="*/ 12 w 23"/>
                  <a:gd name="T11" fmla="*/ 0 h 41"/>
                </a:gdLst>
                <a:ahLst/>
                <a:cxnLst>
                  <a:cxn ang="0">
                    <a:pos x="T0" y="T1"/>
                  </a:cxn>
                  <a:cxn ang="0">
                    <a:pos x="T2" y="T3"/>
                  </a:cxn>
                  <a:cxn ang="0">
                    <a:pos x="T4" y="T5"/>
                  </a:cxn>
                  <a:cxn ang="0">
                    <a:pos x="T6" y="T7"/>
                  </a:cxn>
                  <a:cxn ang="0">
                    <a:pos x="T8" y="T9"/>
                  </a:cxn>
                  <a:cxn ang="0">
                    <a:pos x="T10" y="T11"/>
                  </a:cxn>
                </a:cxnLst>
                <a:rect l="0" t="0" r="r" b="b"/>
                <a:pathLst>
                  <a:path w="23" h="41">
                    <a:moveTo>
                      <a:pt x="12" y="0"/>
                    </a:moveTo>
                    <a:cubicBezTo>
                      <a:pt x="4" y="0"/>
                      <a:pt x="0" y="4"/>
                      <a:pt x="0" y="12"/>
                    </a:cubicBezTo>
                    <a:cubicBezTo>
                      <a:pt x="0" y="41"/>
                      <a:pt x="0" y="41"/>
                      <a:pt x="0" y="41"/>
                    </a:cubicBezTo>
                    <a:cubicBezTo>
                      <a:pt x="23" y="41"/>
                      <a:pt x="23" y="41"/>
                      <a:pt x="23" y="41"/>
                    </a:cubicBezTo>
                    <a:cubicBezTo>
                      <a:pt x="23" y="12"/>
                      <a:pt x="23" y="12"/>
                      <a:pt x="23" y="12"/>
                    </a:cubicBezTo>
                    <a:cubicBezTo>
                      <a:pt x="23" y="4"/>
                      <a:pt x="19"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9" name="Freeform 292">
                <a:extLst>
                  <a:ext uri="{FF2B5EF4-FFF2-40B4-BE49-F238E27FC236}">
                    <a16:creationId xmlns:a16="http://schemas.microsoft.com/office/drawing/2014/main" id="{6F869D89-AF4E-436E-89F0-7A5557CF508C}"/>
                  </a:ext>
                </a:extLst>
              </p:cNvPr>
              <p:cNvSpPr>
                <a:spLocks/>
              </p:cNvSpPr>
              <p:nvPr/>
            </p:nvSpPr>
            <p:spPr bwMode="auto">
              <a:xfrm>
                <a:off x="714375" y="6426200"/>
                <a:ext cx="82550" cy="130175"/>
              </a:xfrm>
              <a:custGeom>
                <a:avLst/>
                <a:gdLst>
                  <a:gd name="T0" fmla="*/ 13 w 26"/>
                  <a:gd name="T1" fmla="*/ 0 h 41"/>
                  <a:gd name="T2" fmla="*/ 0 w 26"/>
                  <a:gd name="T3" fmla="*/ 12 h 41"/>
                  <a:gd name="T4" fmla="*/ 0 w 26"/>
                  <a:gd name="T5" fmla="*/ 41 h 41"/>
                  <a:gd name="T6" fmla="*/ 26 w 26"/>
                  <a:gd name="T7" fmla="*/ 41 h 41"/>
                  <a:gd name="T8" fmla="*/ 26 w 26"/>
                  <a:gd name="T9" fmla="*/ 12 h 41"/>
                  <a:gd name="T10" fmla="*/ 13 w 26"/>
                  <a:gd name="T11" fmla="*/ 0 h 41"/>
                </a:gdLst>
                <a:ahLst/>
                <a:cxnLst>
                  <a:cxn ang="0">
                    <a:pos x="T0" y="T1"/>
                  </a:cxn>
                  <a:cxn ang="0">
                    <a:pos x="T2" y="T3"/>
                  </a:cxn>
                  <a:cxn ang="0">
                    <a:pos x="T4" y="T5"/>
                  </a:cxn>
                  <a:cxn ang="0">
                    <a:pos x="T6" y="T7"/>
                  </a:cxn>
                  <a:cxn ang="0">
                    <a:pos x="T8" y="T9"/>
                  </a:cxn>
                  <a:cxn ang="0">
                    <a:pos x="T10" y="T11"/>
                  </a:cxn>
                </a:cxnLst>
                <a:rect l="0" t="0" r="r" b="b"/>
                <a:pathLst>
                  <a:path w="26" h="41">
                    <a:moveTo>
                      <a:pt x="13" y="0"/>
                    </a:moveTo>
                    <a:cubicBezTo>
                      <a:pt x="6" y="0"/>
                      <a:pt x="0" y="6"/>
                      <a:pt x="0" y="12"/>
                    </a:cubicBezTo>
                    <a:cubicBezTo>
                      <a:pt x="0" y="41"/>
                      <a:pt x="0" y="41"/>
                      <a:pt x="0" y="41"/>
                    </a:cubicBezTo>
                    <a:cubicBezTo>
                      <a:pt x="26" y="41"/>
                      <a:pt x="26" y="41"/>
                      <a:pt x="26" y="41"/>
                    </a:cubicBezTo>
                    <a:cubicBezTo>
                      <a:pt x="26" y="12"/>
                      <a:pt x="26" y="12"/>
                      <a:pt x="26" y="12"/>
                    </a:cubicBezTo>
                    <a:cubicBezTo>
                      <a:pt x="26" y="6"/>
                      <a:pt x="19"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0" name="Freeform 293">
                <a:extLst>
                  <a:ext uri="{FF2B5EF4-FFF2-40B4-BE49-F238E27FC236}">
                    <a16:creationId xmlns:a16="http://schemas.microsoft.com/office/drawing/2014/main" id="{BB303C1A-92CB-4CAC-B871-D1DA5F6516CC}"/>
                  </a:ext>
                </a:extLst>
              </p:cNvPr>
              <p:cNvSpPr>
                <a:spLocks/>
              </p:cNvSpPr>
              <p:nvPr/>
            </p:nvSpPr>
            <p:spPr bwMode="auto">
              <a:xfrm>
                <a:off x="1485900" y="6426200"/>
                <a:ext cx="82550" cy="130175"/>
              </a:xfrm>
              <a:custGeom>
                <a:avLst/>
                <a:gdLst>
                  <a:gd name="T0" fmla="*/ 13 w 26"/>
                  <a:gd name="T1" fmla="*/ 0 h 41"/>
                  <a:gd name="T2" fmla="*/ 0 w 26"/>
                  <a:gd name="T3" fmla="*/ 12 h 41"/>
                  <a:gd name="T4" fmla="*/ 0 w 26"/>
                  <a:gd name="T5" fmla="*/ 41 h 41"/>
                  <a:gd name="T6" fmla="*/ 26 w 26"/>
                  <a:gd name="T7" fmla="*/ 41 h 41"/>
                  <a:gd name="T8" fmla="*/ 26 w 26"/>
                  <a:gd name="T9" fmla="*/ 12 h 41"/>
                  <a:gd name="T10" fmla="*/ 13 w 26"/>
                  <a:gd name="T11" fmla="*/ 0 h 41"/>
                </a:gdLst>
                <a:ahLst/>
                <a:cxnLst>
                  <a:cxn ang="0">
                    <a:pos x="T0" y="T1"/>
                  </a:cxn>
                  <a:cxn ang="0">
                    <a:pos x="T2" y="T3"/>
                  </a:cxn>
                  <a:cxn ang="0">
                    <a:pos x="T4" y="T5"/>
                  </a:cxn>
                  <a:cxn ang="0">
                    <a:pos x="T6" y="T7"/>
                  </a:cxn>
                  <a:cxn ang="0">
                    <a:pos x="T8" y="T9"/>
                  </a:cxn>
                  <a:cxn ang="0">
                    <a:pos x="T10" y="T11"/>
                  </a:cxn>
                </a:cxnLst>
                <a:rect l="0" t="0" r="r" b="b"/>
                <a:pathLst>
                  <a:path w="26" h="41">
                    <a:moveTo>
                      <a:pt x="13" y="0"/>
                    </a:moveTo>
                    <a:cubicBezTo>
                      <a:pt x="7" y="0"/>
                      <a:pt x="0" y="6"/>
                      <a:pt x="0" y="12"/>
                    </a:cubicBezTo>
                    <a:cubicBezTo>
                      <a:pt x="0" y="41"/>
                      <a:pt x="0" y="41"/>
                      <a:pt x="0" y="41"/>
                    </a:cubicBezTo>
                    <a:cubicBezTo>
                      <a:pt x="26" y="41"/>
                      <a:pt x="26" y="41"/>
                      <a:pt x="26" y="41"/>
                    </a:cubicBezTo>
                    <a:cubicBezTo>
                      <a:pt x="26" y="12"/>
                      <a:pt x="26" y="12"/>
                      <a:pt x="26" y="12"/>
                    </a:cubicBezTo>
                    <a:cubicBezTo>
                      <a:pt x="26" y="6"/>
                      <a:pt x="2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1" name="Freeform 294">
                <a:extLst>
                  <a:ext uri="{FF2B5EF4-FFF2-40B4-BE49-F238E27FC236}">
                    <a16:creationId xmlns:a16="http://schemas.microsoft.com/office/drawing/2014/main" id="{9DF90422-1888-4237-9ADB-06FF8C37088F}"/>
                  </a:ext>
                </a:extLst>
              </p:cNvPr>
              <p:cNvSpPr>
                <a:spLocks/>
              </p:cNvSpPr>
              <p:nvPr/>
            </p:nvSpPr>
            <p:spPr bwMode="auto">
              <a:xfrm>
                <a:off x="1346200" y="6426200"/>
                <a:ext cx="82550" cy="130175"/>
              </a:xfrm>
              <a:custGeom>
                <a:avLst/>
                <a:gdLst>
                  <a:gd name="T0" fmla="*/ 13 w 26"/>
                  <a:gd name="T1" fmla="*/ 0 h 41"/>
                  <a:gd name="T2" fmla="*/ 0 w 26"/>
                  <a:gd name="T3" fmla="*/ 12 h 41"/>
                  <a:gd name="T4" fmla="*/ 0 w 26"/>
                  <a:gd name="T5" fmla="*/ 41 h 41"/>
                  <a:gd name="T6" fmla="*/ 26 w 26"/>
                  <a:gd name="T7" fmla="*/ 41 h 41"/>
                  <a:gd name="T8" fmla="*/ 26 w 26"/>
                  <a:gd name="T9" fmla="*/ 12 h 41"/>
                  <a:gd name="T10" fmla="*/ 13 w 26"/>
                  <a:gd name="T11" fmla="*/ 0 h 41"/>
                </a:gdLst>
                <a:ahLst/>
                <a:cxnLst>
                  <a:cxn ang="0">
                    <a:pos x="T0" y="T1"/>
                  </a:cxn>
                  <a:cxn ang="0">
                    <a:pos x="T2" y="T3"/>
                  </a:cxn>
                  <a:cxn ang="0">
                    <a:pos x="T4" y="T5"/>
                  </a:cxn>
                  <a:cxn ang="0">
                    <a:pos x="T6" y="T7"/>
                  </a:cxn>
                  <a:cxn ang="0">
                    <a:pos x="T8" y="T9"/>
                  </a:cxn>
                  <a:cxn ang="0">
                    <a:pos x="T10" y="T11"/>
                  </a:cxn>
                </a:cxnLst>
                <a:rect l="0" t="0" r="r" b="b"/>
                <a:pathLst>
                  <a:path w="26" h="41">
                    <a:moveTo>
                      <a:pt x="13" y="0"/>
                    </a:moveTo>
                    <a:cubicBezTo>
                      <a:pt x="7" y="0"/>
                      <a:pt x="0" y="6"/>
                      <a:pt x="0" y="12"/>
                    </a:cubicBezTo>
                    <a:cubicBezTo>
                      <a:pt x="0" y="41"/>
                      <a:pt x="0" y="41"/>
                      <a:pt x="0" y="41"/>
                    </a:cubicBezTo>
                    <a:cubicBezTo>
                      <a:pt x="26" y="41"/>
                      <a:pt x="26" y="41"/>
                      <a:pt x="26" y="41"/>
                    </a:cubicBezTo>
                    <a:cubicBezTo>
                      <a:pt x="26" y="12"/>
                      <a:pt x="26" y="12"/>
                      <a:pt x="26" y="12"/>
                    </a:cubicBezTo>
                    <a:cubicBezTo>
                      <a:pt x="26" y="6"/>
                      <a:pt x="2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2" name="Freeform 295">
                <a:extLst>
                  <a:ext uri="{FF2B5EF4-FFF2-40B4-BE49-F238E27FC236}">
                    <a16:creationId xmlns:a16="http://schemas.microsoft.com/office/drawing/2014/main" id="{291174E7-2FB9-4D9C-91D1-A9CDB290EB02}"/>
                  </a:ext>
                </a:extLst>
              </p:cNvPr>
              <p:cNvSpPr>
                <a:spLocks/>
              </p:cNvSpPr>
              <p:nvPr/>
            </p:nvSpPr>
            <p:spPr bwMode="auto">
              <a:xfrm>
                <a:off x="863600" y="6426200"/>
                <a:ext cx="73025" cy="130175"/>
              </a:xfrm>
              <a:custGeom>
                <a:avLst/>
                <a:gdLst>
                  <a:gd name="T0" fmla="*/ 12 w 23"/>
                  <a:gd name="T1" fmla="*/ 0 h 41"/>
                  <a:gd name="T2" fmla="*/ 0 w 23"/>
                  <a:gd name="T3" fmla="*/ 12 h 41"/>
                  <a:gd name="T4" fmla="*/ 0 w 23"/>
                  <a:gd name="T5" fmla="*/ 41 h 41"/>
                  <a:gd name="T6" fmla="*/ 23 w 23"/>
                  <a:gd name="T7" fmla="*/ 41 h 41"/>
                  <a:gd name="T8" fmla="*/ 23 w 23"/>
                  <a:gd name="T9" fmla="*/ 12 h 41"/>
                  <a:gd name="T10" fmla="*/ 12 w 23"/>
                  <a:gd name="T11" fmla="*/ 0 h 41"/>
                </a:gdLst>
                <a:ahLst/>
                <a:cxnLst>
                  <a:cxn ang="0">
                    <a:pos x="T0" y="T1"/>
                  </a:cxn>
                  <a:cxn ang="0">
                    <a:pos x="T2" y="T3"/>
                  </a:cxn>
                  <a:cxn ang="0">
                    <a:pos x="T4" y="T5"/>
                  </a:cxn>
                  <a:cxn ang="0">
                    <a:pos x="T6" y="T7"/>
                  </a:cxn>
                  <a:cxn ang="0">
                    <a:pos x="T8" y="T9"/>
                  </a:cxn>
                  <a:cxn ang="0">
                    <a:pos x="T10" y="T11"/>
                  </a:cxn>
                </a:cxnLst>
                <a:rect l="0" t="0" r="r" b="b"/>
                <a:pathLst>
                  <a:path w="23" h="41">
                    <a:moveTo>
                      <a:pt x="12" y="0"/>
                    </a:moveTo>
                    <a:cubicBezTo>
                      <a:pt x="4" y="0"/>
                      <a:pt x="0" y="6"/>
                      <a:pt x="0" y="12"/>
                    </a:cubicBezTo>
                    <a:cubicBezTo>
                      <a:pt x="0" y="41"/>
                      <a:pt x="0" y="41"/>
                      <a:pt x="0" y="41"/>
                    </a:cubicBezTo>
                    <a:cubicBezTo>
                      <a:pt x="23" y="41"/>
                      <a:pt x="23" y="41"/>
                      <a:pt x="23" y="41"/>
                    </a:cubicBezTo>
                    <a:cubicBezTo>
                      <a:pt x="23" y="12"/>
                      <a:pt x="23" y="12"/>
                      <a:pt x="23" y="12"/>
                    </a:cubicBezTo>
                    <a:cubicBezTo>
                      <a:pt x="23" y="6"/>
                      <a:pt x="19"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3" name="Rectangle 296">
                <a:extLst>
                  <a:ext uri="{FF2B5EF4-FFF2-40B4-BE49-F238E27FC236}">
                    <a16:creationId xmlns:a16="http://schemas.microsoft.com/office/drawing/2014/main" id="{6EDB1B1C-4066-40E7-9B49-CA8A79C165E9}"/>
                  </a:ext>
                </a:extLst>
              </p:cNvPr>
              <p:cNvSpPr>
                <a:spLocks noChangeArrowheads="1"/>
              </p:cNvSpPr>
              <p:nvPr/>
            </p:nvSpPr>
            <p:spPr bwMode="auto">
              <a:xfrm>
                <a:off x="673100" y="5640388"/>
                <a:ext cx="946150" cy="63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5" name="Freeform 297">
                <a:extLst>
                  <a:ext uri="{FF2B5EF4-FFF2-40B4-BE49-F238E27FC236}">
                    <a16:creationId xmlns:a16="http://schemas.microsoft.com/office/drawing/2014/main" id="{7278F2D6-F40B-4358-95B1-93FAA2763601}"/>
                  </a:ext>
                </a:extLst>
              </p:cNvPr>
              <p:cNvSpPr>
                <a:spLocks/>
              </p:cNvSpPr>
              <p:nvPr/>
            </p:nvSpPr>
            <p:spPr bwMode="auto">
              <a:xfrm>
                <a:off x="1066800" y="5681663"/>
                <a:ext cx="155575" cy="161925"/>
              </a:xfrm>
              <a:custGeom>
                <a:avLst/>
                <a:gdLst>
                  <a:gd name="T0" fmla="*/ 24 w 49"/>
                  <a:gd name="T1" fmla="*/ 0 h 51"/>
                  <a:gd name="T2" fmla="*/ 0 w 49"/>
                  <a:gd name="T3" fmla="*/ 22 h 51"/>
                  <a:gd name="T4" fmla="*/ 0 w 49"/>
                  <a:gd name="T5" fmla="*/ 51 h 51"/>
                  <a:gd name="T6" fmla="*/ 49 w 49"/>
                  <a:gd name="T7" fmla="*/ 51 h 51"/>
                  <a:gd name="T8" fmla="*/ 49 w 49"/>
                  <a:gd name="T9" fmla="*/ 22 h 51"/>
                  <a:gd name="T10" fmla="*/ 24 w 49"/>
                  <a:gd name="T11" fmla="*/ 0 h 51"/>
                </a:gdLst>
                <a:ahLst/>
                <a:cxnLst>
                  <a:cxn ang="0">
                    <a:pos x="T0" y="T1"/>
                  </a:cxn>
                  <a:cxn ang="0">
                    <a:pos x="T2" y="T3"/>
                  </a:cxn>
                  <a:cxn ang="0">
                    <a:pos x="T4" y="T5"/>
                  </a:cxn>
                  <a:cxn ang="0">
                    <a:pos x="T6" y="T7"/>
                  </a:cxn>
                  <a:cxn ang="0">
                    <a:pos x="T8" y="T9"/>
                  </a:cxn>
                  <a:cxn ang="0">
                    <a:pos x="T10" y="T11"/>
                  </a:cxn>
                </a:cxnLst>
                <a:rect l="0" t="0" r="r" b="b"/>
                <a:pathLst>
                  <a:path w="49" h="51">
                    <a:moveTo>
                      <a:pt x="24" y="0"/>
                    </a:moveTo>
                    <a:cubicBezTo>
                      <a:pt x="11" y="0"/>
                      <a:pt x="0" y="10"/>
                      <a:pt x="0" y="22"/>
                    </a:cubicBezTo>
                    <a:cubicBezTo>
                      <a:pt x="0" y="51"/>
                      <a:pt x="0" y="51"/>
                      <a:pt x="0" y="51"/>
                    </a:cubicBezTo>
                    <a:cubicBezTo>
                      <a:pt x="49" y="51"/>
                      <a:pt x="49" y="51"/>
                      <a:pt x="49" y="51"/>
                    </a:cubicBezTo>
                    <a:cubicBezTo>
                      <a:pt x="49" y="22"/>
                      <a:pt x="49" y="22"/>
                      <a:pt x="49" y="22"/>
                    </a:cubicBezTo>
                    <a:cubicBezTo>
                      <a:pt x="49" y="10"/>
                      <a:pt x="39"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6" name="Rectangle 298">
                <a:extLst>
                  <a:ext uri="{FF2B5EF4-FFF2-40B4-BE49-F238E27FC236}">
                    <a16:creationId xmlns:a16="http://schemas.microsoft.com/office/drawing/2014/main" id="{D0868F82-F309-4136-9629-93921EB7B51E}"/>
                  </a:ext>
                </a:extLst>
              </p:cNvPr>
              <p:cNvSpPr>
                <a:spLocks noChangeArrowheads="1"/>
              </p:cNvSpPr>
              <p:nvPr/>
            </p:nvSpPr>
            <p:spPr bwMode="auto">
              <a:xfrm>
                <a:off x="1139825" y="5662613"/>
                <a:ext cx="9525" cy="180975"/>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8" name="Rectangle 299">
                <a:extLst>
                  <a:ext uri="{FF2B5EF4-FFF2-40B4-BE49-F238E27FC236}">
                    <a16:creationId xmlns:a16="http://schemas.microsoft.com/office/drawing/2014/main" id="{86FEDC12-64BD-4C64-AECE-6E48DEE86A58}"/>
                  </a:ext>
                </a:extLst>
              </p:cNvPr>
              <p:cNvSpPr>
                <a:spLocks noChangeArrowheads="1"/>
              </p:cNvSpPr>
              <p:nvPr/>
            </p:nvSpPr>
            <p:spPr bwMode="auto">
              <a:xfrm>
                <a:off x="1050925" y="5738813"/>
                <a:ext cx="180975" cy="635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1" name="Rectangle 300">
                <a:extLst>
                  <a:ext uri="{FF2B5EF4-FFF2-40B4-BE49-F238E27FC236}">
                    <a16:creationId xmlns:a16="http://schemas.microsoft.com/office/drawing/2014/main" id="{F5DDF7DB-5502-497F-9F7D-E0EF67F49C0D}"/>
                  </a:ext>
                </a:extLst>
              </p:cNvPr>
              <p:cNvSpPr>
                <a:spLocks noChangeArrowheads="1"/>
              </p:cNvSpPr>
              <p:nvPr/>
            </p:nvSpPr>
            <p:spPr bwMode="auto">
              <a:xfrm>
                <a:off x="1050925" y="5795963"/>
                <a:ext cx="180975" cy="635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2" name="Freeform 301">
                <a:extLst>
                  <a:ext uri="{FF2B5EF4-FFF2-40B4-BE49-F238E27FC236}">
                    <a16:creationId xmlns:a16="http://schemas.microsoft.com/office/drawing/2014/main" id="{E1493FB2-59ED-4CB3-AE8F-35EA07BE711D}"/>
                  </a:ext>
                </a:extLst>
              </p:cNvPr>
              <p:cNvSpPr>
                <a:spLocks/>
              </p:cNvSpPr>
              <p:nvPr/>
            </p:nvSpPr>
            <p:spPr bwMode="auto">
              <a:xfrm>
                <a:off x="968375" y="5878513"/>
                <a:ext cx="346075" cy="41275"/>
              </a:xfrm>
              <a:custGeom>
                <a:avLst/>
                <a:gdLst>
                  <a:gd name="T0" fmla="*/ 218 w 218"/>
                  <a:gd name="T1" fmla="*/ 26 h 26"/>
                  <a:gd name="T2" fmla="*/ 0 w 218"/>
                  <a:gd name="T3" fmla="*/ 26 h 26"/>
                  <a:gd name="T4" fmla="*/ 40 w 218"/>
                  <a:gd name="T5" fmla="*/ 0 h 26"/>
                  <a:gd name="T6" fmla="*/ 178 w 218"/>
                  <a:gd name="T7" fmla="*/ 0 h 26"/>
                  <a:gd name="T8" fmla="*/ 218 w 218"/>
                  <a:gd name="T9" fmla="*/ 26 h 26"/>
                </a:gdLst>
                <a:ahLst/>
                <a:cxnLst>
                  <a:cxn ang="0">
                    <a:pos x="T0" y="T1"/>
                  </a:cxn>
                  <a:cxn ang="0">
                    <a:pos x="T2" y="T3"/>
                  </a:cxn>
                  <a:cxn ang="0">
                    <a:pos x="T4" y="T5"/>
                  </a:cxn>
                  <a:cxn ang="0">
                    <a:pos x="T6" y="T7"/>
                  </a:cxn>
                  <a:cxn ang="0">
                    <a:pos x="T8" y="T9"/>
                  </a:cxn>
                </a:cxnLst>
                <a:rect l="0" t="0" r="r" b="b"/>
                <a:pathLst>
                  <a:path w="218" h="26">
                    <a:moveTo>
                      <a:pt x="218" y="26"/>
                    </a:moveTo>
                    <a:lnTo>
                      <a:pt x="0" y="26"/>
                    </a:lnTo>
                    <a:lnTo>
                      <a:pt x="40" y="0"/>
                    </a:lnTo>
                    <a:lnTo>
                      <a:pt x="178" y="0"/>
                    </a:lnTo>
                    <a:lnTo>
                      <a:pt x="218" y="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3" name="Rectangle 302">
                <a:extLst>
                  <a:ext uri="{FF2B5EF4-FFF2-40B4-BE49-F238E27FC236}">
                    <a16:creationId xmlns:a16="http://schemas.microsoft.com/office/drawing/2014/main" id="{5B4E0BE5-DA81-42E8-A087-BAEFEDA1C86D}"/>
                  </a:ext>
                </a:extLst>
              </p:cNvPr>
              <p:cNvSpPr>
                <a:spLocks noChangeArrowheads="1"/>
              </p:cNvSpPr>
              <p:nvPr/>
            </p:nvSpPr>
            <p:spPr bwMode="auto">
              <a:xfrm>
                <a:off x="1082675" y="5942013"/>
                <a:ext cx="12382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 name="Rectangle 303">
                <a:extLst>
                  <a:ext uri="{FF2B5EF4-FFF2-40B4-BE49-F238E27FC236}">
                    <a16:creationId xmlns:a16="http://schemas.microsoft.com/office/drawing/2014/main" id="{7DDCBAB2-2EAD-4A3B-A691-344E6135AFE9}"/>
                  </a:ext>
                </a:extLst>
              </p:cNvPr>
              <p:cNvSpPr>
                <a:spLocks noChangeArrowheads="1"/>
              </p:cNvSpPr>
              <p:nvPr/>
            </p:nvSpPr>
            <p:spPr bwMode="auto">
              <a:xfrm>
                <a:off x="993775" y="5942013"/>
                <a:ext cx="57150"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 name="Rectangle 304">
                <a:extLst>
                  <a:ext uri="{FF2B5EF4-FFF2-40B4-BE49-F238E27FC236}">
                    <a16:creationId xmlns:a16="http://schemas.microsoft.com/office/drawing/2014/main" id="{CA207F27-DFFE-4B41-AD24-74E81E30DB47}"/>
                  </a:ext>
                </a:extLst>
              </p:cNvPr>
              <p:cNvSpPr>
                <a:spLocks noChangeArrowheads="1"/>
              </p:cNvSpPr>
              <p:nvPr/>
            </p:nvSpPr>
            <p:spPr bwMode="auto">
              <a:xfrm>
                <a:off x="977900" y="6008688"/>
                <a:ext cx="88900" cy="9525"/>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 name="Rectangle 305">
                <a:extLst>
                  <a:ext uri="{FF2B5EF4-FFF2-40B4-BE49-F238E27FC236}">
                    <a16:creationId xmlns:a16="http://schemas.microsoft.com/office/drawing/2014/main" id="{831975F6-BFE9-4F0B-BC40-2704F781A412}"/>
                  </a:ext>
                </a:extLst>
              </p:cNvPr>
              <p:cNvSpPr>
                <a:spLocks noChangeArrowheads="1"/>
              </p:cNvSpPr>
              <p:nvPr/>
            </p:nvSpPr>
            <p:spPr bwMode="auto">
              <a:xfrm>
                <a:off x="1241425" y="5942013"/>
                <a:ext cx="57150"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0" name="Rectangle 306">
                <a:extLst>
                  <a:ext uri="{FF2B5EF4-FFF2-40B4-BE49-F238E27FC236}">
                    <a16:creationId xmlns:a16="http://schemas.microsoft.com/office/drawing/2014/main" id="{2219DE9A-AABC-476B-9A79-5A30131935B3}"/>
                  </a:ext>
                </a:extLst>
              </p:cNvPr>
              <p:cNvSpPr>
                <a:spLocks noChangeArrowheads="1"/>
              </p:cNvSpPr>
              <p:nvPr/>
            </p:nvSpPr>
            <p:spPr bwMode="auto">
              <a:xfrm>
                <a:off x="1222375" y="6008688"/>
                <a:ext cx="92075" cy="9525"/>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1" name="Freeform 307">
                <a:extLst>
                  <a:ext uri="{FF2B5EF4-FFF2-40B4-BE49-F238E27FC236}">
                    <a16:creationId xmlns:a16="http://schemas.microsoft.com/office/drawing/2014/main" id="{D2E57D4B-D1FE-4EB6-8479-49D972F37E29}"/>
                  </a:ext>
                </a:extLst>
              </p:cNvPr>
              <p:cNvSpPr>
                <a:spLocks/>
              </p:cNvSpPr>
              <p:nvPr/>
            </p:nvSpPr>
            <p:spPr bwMode="auto">
              <a:xfrm>
                <a:off x="968375" y="6122988"/>
                <a:ext cx="346075" cy="41275"/>
              </a:xfrm>
              <a:custGeom>
                <a:avLst/>
                <a:gdLst>
                  <a:gd name="T0" fmla="*/ 218 w 218"/>
                  <a:gd name="T1" fmla="*/ 26 h 26"/>
                  <a:gd name="T2" fmla="*/ 0 w 218"/>
                  <a:gd name="T3" fmla="*/ 26 h 26"/>
                  <a:gd name="T4" fmla="*/ 40 w 218"/>
                  <a:gd name="T5" fmla="*/ 0 h 26"/>
                  <a:gd name="T6" fmla="*/ 178 w 218"/>
                  <a:gd name="T7" fmla="*/ 0 h 26"/>
                  <a:gd name="T8" fmla="*/ 218 w 218"/>
                  <a:gd name="T9" fmla="*/ 26 h 26"/>
                </a:gdLst>
                <a:ahLst/>
                <a:cxnLst>
                  <a:cxn ang="0">
                    <a:pos x="T0" y="T1"/>
                  </a:cxn>
                  <a:cxn ang="0">
                    <a:pos x="T2" y="T3"/>
                  </a:cxn>
                  <a:cxn ang="0">
                    <a:pos x="T4" y="T5"/>
                  </a:cxn>
                  <a:cxn ang="0">
                    <a:pos x="T6" y="T7"/>
                  </a:cxn>
                  <a:cxn ang="0">
                    <a:pos x="T8" y="T9"/>
                  </a:cxn>
                </a:cxnLst>
                <a:rect l="0" t="0" r="r" b="b"/>
                <a:pathLst>
                  <a:path w="218" h="26">
                    <a:moveTo>
                      <a:pt x="218" y="26"/>
                    </a:moveTo>
                    <a:lnTo>
                      <a:pt x="0" y="26"/>
                    </a:lnTo>
                    <a:lnTo>
                      <a:pt x="40" y="0"/>
                    </a:lnTo>
                    <a:lnTo>
                      <a:pt x="178" y="0"/>
                    </a:lnTo>
                    <a:lnTo>
                      <a:pt x="218" y="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2" name="Rectangle 308">
                <a:extLst>
                  <a:ext uri="{FF2B5EF4-FFF2-40B4-BE49-F238E27FC236}">
                    <a16:creationId xmlns:a16="http://schemas.microsoft.com/office/drawing/2014/main" id="{5756D18D-3EBE-440B-B633-B08B3610A23F}"/>
                  </a:ext>
                </a:extLst>
              </p:cNvPr>
              <p:cNvSpPr>
                <a:spLocks noChangeArrowheads="1"/>
              </p:cNvSpPr>
              <p:nvPr/>
            </p:nvSpPr>
            <p:spPr bwMode="auto">
              <a:xfrm>
                <a:off x="1082675" y="6189663"/>
                <a:ext cx="123825" cy="128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3" name="Rectangle 309">
                <a:extLst>
                  <a:ext uri="{FF2B5EF4-FFF2-40B4-BE49-F238E27FC236}">
                    <a16:creationId xmlns:a16="http://schemas.microsoft.com/office/drawing/2014/main" id="{99E48988-7686-49D4-AE7B-9875CCA7F5EF}"/>
                  </a:ext>
                </a:extLst>
              </p:cNvPr>
              <p:cNvSpPr>
                <a:spLocks noChangeArrowheads="1"/>
              </p:cNvSpPr>
              <p:nvPr/>
            </p:nvSpPr>
            <p:spPr bwMode="auto">
              <a:xfrm>
                <a:off x="993775" y="6189663"/>
                <a:ext cx="57150" cy="128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4" name="Rectangle 310">
                <a:extLst>
                  <a:ext uri="{FF2B5EF4-FFF2-40B4-BE49-F238E27FC236}">
                    <a16:creationId xmlns:a16="http://schemas.microsoft.com/office/drawing/2014/main" id="{8C1E34AB-07F1-425D-B58C-C6CE9420ACEF}"/>
                  </a:ext>
                </a:extLst>
              </p:cNvPr>
              <p:cNvSpPr>
                <a:spLocks noChangeArrowheads="1"/>
              </p:cNvSpPr>
              <p:nvPr/>
            </p:nvSpPr>
            <p:spPr bwMode="auto">
              <a:xfrm>
                <a:off x="977900" y="6246813"/>
                <a:ext cx="88900" cy="9525"/>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5" name="Rectangle 311">
                <a:extLst>
                  <a:ext uri="{FF2B5EF4-FFF2-40B4-BE49-F238E27FC236}">
                    <a16:creationId xmlns:a16="http://schemas.microsoft.com/office/drawing/2014/main" id="{B3EF15BA-510B-448E-97DF-E462364C7FE6}"/>
                  </a:ext>
                </a:extLst>
              </p:cNvPr>
              <p:cNvSpPr>
                <a:spLocks noChangeArrowheads="1"/>
              </p:cNvSpPr>
              <p:nvPr/>
            </p:nvSpPr>
            <p:spPr bwMode="auto">
              <a:xfrm>
                <a:off x="1241425" y="6189663"/>
                <a:ext cx="57150" cy="128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6" name="Rectangle 312">
                <a:extLst>
                  <a:ext uri="{FF2B5EF4-FFF2-40B4-BE49-F238E27FC236}">
                    <a16:creationId xmlns:a16="http://schemas.microsoft.com/office/drawing/2014/main" id="{25B539DE-FA64-4525-A500-8BE360969AAF}"/>
                  </a:ext>
                </a:extLst>
              </p:cNvPr>
              <p:cNvSpPr>
                <a:spLocks noChangeArrowheads="1"/>
              </p:cNvSpPr>
              <p:nvPr/>
            </p:nvSpPr>
            <p:spPr bwMode="auto">
              <a:xfrm>
                <a:off x="1222375" y="6246813"/>
                <a:ext cx="92075" cy="9525"/>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7" name="Freeform 313">
                <a:extLst>
                  <a:ext uri="{FF2B5EF4-FFF2-40B4-BE49-F238E27FC236}">
                    <a16:creationId xmlns:a16="http://schemas.microsoft.com/office/drawing/2014/main" id="{2A5DA2A5-BC6E-440B-BBD1-B2AA5ABB7E09}"/>
                  </a:ext>
                </a:extLst>
              </p:cNvPr>
              <p:cNvSpPr>
                <a:spLocks/>
              </p:cNvSpPr>
              <p:nvPr/>
            </p:nvSpPr>
            <p:spPr bwMode="auto">
              <a:xfrm>
                <a:off x="1050925" y="6384925"/>
                <a:ext cx="190500" cy="231775"/>
              </a:xfrm>
              <a:custGeom>
                <a:avLst/>
                <a:gdLst>
                  <a:gd name="T0" fmla="*/ 30 w 60"/>
                  <a:gd name="T1" fmla="*/ 0 h 73"/>
                  <a:gd name="T2" fmla="*/ 0 w 60"/>
                  <a:gd name="T3" fmla="*/ 30 h 73"/>
                  <a:gd name="T4" fmla="*/ 0 w 60"/>
                  <a:gd name="T5" fmla="*/ 73 h 73"/>
                  <a:gd name="T6" fmla="*/ 60 w 60"/>
                  <a:gd name="T7" fmla="*/ 73 h 73"/>
                  <a:gd name="T8" fmla="*/ 60 w 60"/>
                  <a:gd name="T9" fmla="*/ 30 h 73"/>
                  <a:gd name="T10" fmla="*/ 30 w 60"/>
                  <a:gd name="T11" fmla="*/ 0 h 73"/>
                </a:gdLst>
                <a:ahLst/>
                <a:cxnLst>
                  <a:cxn ang="0">
                    <a:pos x="T0" y="T1"/>
                  </a:cxn>
                  <a:cxn ang="0">
                    <a:pos x="T2" y="T3"/>
                  </a:cxn>
                  <a:cxn ang="0">
                    <a:pos x="T4" y="T5"/>
                  </a:cxn>
                  <a:cxn ang="0">
                    <a:pos x="T6" y="T7"/>
                  </a:cxn>
                  <a:cxn ang="0">
                    <a:pos x="T8" y="T9"/>
                  </a:cxn>
                  <a:cxn ang="0">
                    <a:pos x="T10" y="T11"/>
                  </a:cxn>
                </a:cxnLst>
                <a:rect l="0" t="0" r="r" b="b"/>
                <a:pathLst>
                  <a:path w="60" h="73">
                    <a:moveTo>
                      <a:pt x="30" y="0"/>
                    </a:moveTo>
                    <a:cubicBezTo>
                      <a:pt x="13" y="0"/>
                      <a:pt x="0" y="15"/>
                      <a:pt x="0" y="30"/>
                    </a:cubicBezTo>
                    <a:cubicBezTo>
                      <a:pt x="0" y="73"/>
                      <a:pt x="0" y="73"/>
                      <a:pt x="0" y="73"/>
                    </a:cubicBezTo>
                    <a:cubicBezTo>
                      <a:pt x="60" y="73"/>
                      <a:pt x="60" y="73"/>
                      <a:pt x="60" y="73"/>
                    </a:cubicBezTo>
                    <a:cubicBezTo>
                      <a:pt x="60" y="30"/>
                      <a:pt x="60" y="30"/>
                      <a:pt x="60" y="30"/>
                    </a:cubicBezTo>
                    <a:cubicBezTo>
                      <a:pt x="60" y="15"/>
                      <a:pt x="45" y="0"/>
                      <a:pt x="3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8" name="Rectangle 314">
                <a:extLst>
                  <a:ext uri="{FF2B5EF4-FFF2-40B4-BE49-F238E27FC236}">
                    <a16:creationId xmlns:a16="http://schemas.microsoft.com/office/drawing/2014/main" id="{A94D8143-AA85-4DEC-B8F6-69FCC25E8AA5}"/>
                  </a:ext>
                </a:extLst>
              </p:cNvPr>
              <p:cNvSpPr>
                <a:spLocks noChangeArrowheads="1"/>
              </p:cNvSpPr>
              <p:nvPr/>
            </p:nvSpPr>
            <p:spPr bwMode="auto">
              <a:xfrm>
                <a:off x="1009650" y="6632575"/>
                <a:ext cx="26352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9" name="Rectangle 315">
                <a:extLst>
                  <a:ext uri="{FF2B5EF4-FFF2-40B4-BE49-F238E27FC236}">
                    <a16:creationId xmlns:a16="http://schemas.microsoft.com/office/drawing/2014/main" id="{DF9F23BA-483B-44ED-AFE7-EF1D963CAE73}"/>
                  </a:ext>
                </a:extLst>
              </p:cNvPr>
              <p:cNvSpPr>
                <a:spLocks noChangeArrowheads="1"/>
              </p:cNvSpPr>
              <p:nvPr/>
            </p:nvSpPr>
            <p:spPr bwMode="auto">
              <a:xfrm>
                <a:off x="977900" y="6664325"/>
                <a:ext cx="3206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0" name="Rectangle 316">
                <a:extLst>
                  <a:ext uri="{FF2B5EF4-FFF2-40B4-BE49-F238E27FC236}">
                    <a16:creationId xmlns:a16="http://schemas.microsoft.com/office/drawing/2014/main" id="{DEFF3153-E912-4E77-968E-1111041375B6}"/>
                  </a:ext>
                </a:extLst>
              </p:cNvPr>
              <p:cNvSpPr>
                <a:spLocks noChangeArrowheads="1"/>
              </p:cNvSpPr>
              <p:nvPr/>
            </p:nvSpPr>
            <p:spPr bwMode="auto">
              <a:xfrm>
                <a:off x="936625" y="6689725"/>
                <a:ext cx="4095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48" name="Group 2547">
              <a:extLst>
                <a:ext uri="{FF2B5EF4-FFF2-40B4-BE49-F238E27FC236}">
                  <a16:creationId xmlns:a16="http://schemas.microsoft.com/office/drawing/2014/main" id="{60A28F58-2F83-467E-BADD-3CEB4368FA61}"/>
                </a:ext>
              </a:extLst>
            </p:cNvPr>
            <p:cNvGrpSpPr/>
            <p:nvPr/>
          </p:nvGrpSpPr>
          <p:grpSpPr>
            <a:xfrm>
              <a:off x="368300" y="5621338"/>
              <a:ext cx="231775" cy="1084262"/>
              <a:chOff x="368300" y="5621338"/>
              <a:chExt cx="231775" cy="1084262"/>
            </a:xfrm>
          </p:grpSpPr>
          <p:sp>
            <p:nvSpPr>
              <p:cNvPr id="2251" name="Freeform 317">
                <a:extLst>
                  <a:ext uri="{FF2B5EF4-FFF2-40B4-BE49-F238E27FC236}">
                    <a16:creationId xmlns:a16="http://schemas.microsoft.com/office/drawing/2014/main" id="{81383480-4D87-4A12-B22D-A5B115B5EA09}"/>
                  </a:ext>
                </a:extLst>
              </p:cNvPr>
              <p:cNvSpPr>
                <a:spLocks noEditPoints="1"/>
              </p:cNvSpPr>
              <p:nvPr/>
            </p:nvSpPr>
            <p:spPr bwMode="auto">
              <a:xfrm>
                <a:off x="368300" y="5621338"/>
                <a:ext cx="231775" cy="1084262"/>
              </a:xfrm>
              <a:custGeom>
                <a:avLst/>
                <a:gdLst>
                  <a:gd name="T0" fmla="*/ 17 w 73"/>
                  <a:gd name="T1" fmla="*/ 24 h 342"/>
                  <a:gd name="T2" fmla="*/ 7 w 73"/>
                  <a:gd name="T3" fmla="*/ 24 h 342"/>
                  <a:gd name="T4" fmla="*/ 30 w 73"/>
                  <a:gd name="T5" fmla="*/ 0 h 342"/>
                  <a:gd name="T6" fmla="*/ 54 w 73"/>
                  <a:gd name="T7" fmla="*/ 24 h 342"/>
                  <a:gd name="T8" fmla="*/ 54 w 73"/>
                  <a:gd name="T9" fmla="*/ 43 h 342"/>
                  <a:gd name="T10" fmla="*/ 45 w 73"/>
                  <a:gd name="T11" fmla="*/ 43 h 342"/>
                  <a:gd name="T12" fmla="*/ 45 w 73"/>
                  <a:gd name="T13" fmla="*/ 24 h 342"/>
                  <a:gd name="T14" fmla="*/ 30 w 73"/>
                  <a:gd name="T15" fmla="*/ 9 h 342"/>
                  <a:gd name="T16" fmla="*/ 17 w 73"/>
                  <a:gd name="T17" fmla="*/ 24 h 342"/>
                  <a:gd name="T18" fmla="*/ 71 w 73"/>
                  <a:gd name="T19" fmla="*/ 86 h 342"/>
                  <a:gd name="T20" fmla="*/ 68 w 73"/>
                  <a:gd name="T21" fmla="*/ 86 h 342"/>
                  <a:gd name="T22" fmla="*/ 68 w 73"/>
                  <a:gd name="T23" fmla="*/ 84 h 342"/>
                  <a:gd name="T24" fmla="*/ 58 w 73"/>
                  <a:gd name="T25" fmla="*/ 69 h 342"/>
                  <a:gd name="T26" fmla="*/ 58 w 73"/>
                  <a:gd name="T27" fmla="*/ 65 h 342"/>
                  <a:gd name="T28" fmla="*/ 60 w 73"/>
                  <a:gd name="T29" fmla="*/ 65 h 342"/>
                  <a:gd name="T30" fmla="*/ 62 w 73"/>
                  <a:gd name="T31" fmla="*/ 63 h 342"/>
                  <a:gd name="T32" fmla="*/ 60 w 73"/>
                  <a:gd name="T33" fmla="*/ 61 h 342"/>
                  <a:gd name="T34" fmla="*/ 58 w 73"/>
                  <a:gd name="T35" fmla="*/ 61 h 342"/>
                  <a:gd name="T36" fmla="*/ 58 w 73"/>
                  <a:gd name="T37" fmla="*/ 50 h 342"/>
                  <a:gd name="T38" fmla="*/ 56 w 73"/>
                  <a:gd name="T39" fmla="*/ 48 h 342"/>
                  <a:gd name="T40" fmla="*/ 45 w 73"/>
                  <a:gd name="T41" fmla="*/ 48 h 342"/>
                  <a:gd name="T42" fmla="*/ 41 w 73"/>
                  <a:gd name="T43" fmla="*/ 50 h 342"/>
                  <a:gd name="T44" fmla="*/ 41 w 73"/>
                  <a:gd name="T45" fmla="*/ 61 h 342"/>
                  <a:gd name="T46" fmla="*/ 39 w 73"/>
                  <a:gd name="T47" fmla="*/ 61 h 342"/>
                  <a:gd name="T48" fmla="*/ 36 w 73"/>
                  <a:gd name="T49" fmla="*/ 63 h 342"/>
                  <a:gd name="T50" fmla="*/ 39 w 73"/>
                  <a:gd name="T51" fmla="*/ 65 h 342"/>
                  <a:gd name="T52" fmla="*/ 41 w 73"/>
                  <a:gd name="T53" fmla="*/ 65 h 342"/>
                  <a:gd name="T54" fmla="*/ 41 w 73"/>
                  <a:gd name="T55" fmla="*/ 69 h 342"/>
                  <a:gd name="T56" fmla="*/ 32 w 73"/>
                  <a:gd name="T57" fmla="*/ 84 h 342"/>
                  <a:gd name="T58" fmla="*/ 32 w 73"/>
                  <a:gd name="T59" fmla="*/ 86 h 342"/>
                  <a:gd name="T60" fmla="*/ 30 w 73"/>
                  <a:gd name="T61" fmla="*/ 86 h 342"/>
                  <a:gd name="T62" fmla="*/ 28 w 73"/>
                  <a:gd name="T63" fmla="*/ 89 h 342"/>
                  <a:gd name="T64" fmla="*/ 30 w 73"/>
                  <a:gd name="T65" fmla="*/ 91 h 342"/>
                  <a:gd name="T66" fmla="*/ 71 w 73"/>
                  <a:gd name="T67" fmla="*/ 91 h 342"/>
                  <a:gd name="T68" fmla="*/ 73 w 73"/>
                  <a:gd name="T69" fmla="*/ 89 h 342"/>
                  <a:gd name="T70" fmla="*/ 71 w 73"/>
                  <a:gd name="T71" fmla="*/ 86 h 342"/>
                  <a:gd name="T72" fmla="*/ 22 w 73"/>
                  <a:gd name="T73" fmla="*/ 134 h 342"/>
                  <a:gd name="T74" fmla="*/ 22 w 73"/>
                  <a:gd name="T75" fmla="*/ 134 h 342"/>
                  <a:gd name="T76" fmla="*/ 17 w 73"/>
                  <a:gd name="T77" fmla="*/ 125 h 342"/>
                  <a:gd name="T78" fmla="*/ 17 w 73"/>
                  <a:gd name="T79" fmla="*/ 28 h 342"/>
                  <a:gd name="T80" fmla="*/ 7 w 73"/>
                  <a:gd name="T81" fmla="*/ 28 h 342"/>
                  <a:gd name="T82" fmla="*/ 7 w 73"/>
                  <a:gd name="T83" fmla="*/ 125 h 342"/>
                  <a:gd name="T84" fmla="*/ 2 w 73"/>
                  <a:gd name="T85" fmla="*/ 134 h 342"/>
                  <a:gd name="T86" fmla="*/ 0 w 73"/>
                  <a:gd name="T87" fmla="*/ 134 h 342"/>
                  <a:gd name="T88" fmla="*/ 0 w 73"/>
                  <a:gd name="T89" fmla="*/ 136 h 342"/>
                  <a:gd name="T90" fmla="*/ 2 w 73"/>
                  <a:gd name="T91" fmla="*/ 136 h 342"/>
                  <a:gd name="T92" fmla="*/ 2 w 73"/>
                  <a:gd name="T93" fmla="*/ 138 h 342"/>
                  <a:gd name="T94" fmla="*/ 7 w 73"/>
                  <a:gd name="T95" fmla="*/ 144 h 342"/>
                  <a:gd name="T96" fmla="*/ 7 w 73"/>
                  <a:gd name="T97" fmla="*/ 284 h 342"/>
                  <a:gd name="T98" fmla="*/ 0 w 73"/>
                  <a:gd name="T99" fmla="*/ 284 h 342"/>
                  <a:gd name="T100" fmla="*/ 0 w 73"/>
                  <a:gd name="T101" fmla="*/ 342 h 342"/>
                  <a:gd name="T102" fmla="*/ 7 w 73"/>
                  <a:gd name="T103" fmla="*/ 342 h 342"/>
                  <a:gd name="T104" fmla="*/ 17 w 73"/>
                  <a:gd name="T105" fmla="*/ 342 h 342"/>
                  <a:gd name="T106" fmla="*/ 24 w 73"/>
                  <a:gd name="T107" fmla="*/ 342 h 342"/>
                  <a:gd name="T108" fmla="*/ 24 w 73"/>
                  <a:gd name="T109" fmla="*/ 284 h 342"/>
                  <a:gd name="T110" fmla="*/ 17 w 73"/>
                  <a:gd name="T111" fmla="*/ 284 h 342"/>
                  <a:gd name="T112" fmla="*/ 17 w 73"/>
                  <a:gd name="T113" fmla="*/ 147 h 342"/>
                  <a:gd name="T114" fmla="*/ 22 w 73"/>
                  <a:gd name="T115" fmla="*/ 138 h 342"/>
                  <a:gd name="T116" fmla="*/ 22 w 73"/>
                  <a:gd name="T117" fmla="*/ 136 h 342"/>
                  <a:gd name="T118" fmla="*/ 24 w 73"/>
                  <a:gd name="T119" fmla="*/ 136 h 342"/>
                  <a:gd name="T120" fmla="*/ 22 w 73"/>
                  <a:gd name="T121" fmla="*/ 13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342">
                    <a:moveTo>
                      <a:pt x="17" y="24"/>
                    </a:moveTo>
                    <a:cubicBezTo>
                      <a:pt x="7" y="24"/>
                      <a:pt x="7" y="24"/>
                      <a:pt x="7" y="24"/>
                    </a:cubicBezTo>
                    <a:cubicBezTo>
                      <a:pt x="7" y="11"/>
                      <a:pt x="17" y="0"/>
                      <a:pt x="30" y="0"/>
                    </a:cubicBezTo>
                    <a:cubicBezTo>
                      <a:pt x="43" y="0"/>
                      <a:pt x="54" y="11"/>
                      <a:pt x="54" y="24"/>
                    </a:cubicBezTo>
                    <a:cubicBezTo>
                      <a:pt x="54" y="43"/>
                      <a:pt x="54" y="43"/>
                      <a:pt x="54" y="43"/>
                    </a:cubicBezTo>
                    <a:cubicBezTo>
                      <a:pt x="45" y="43"/>
                      <a:pt x="45" y="43"/>
                      <a:pt x="45" y="43"/>
                    </a:cubicBezTo>
                    <a:cubicBezTo>
                      <a:pt x="45" y="24"/>
                      <a:pt x="45" y="24"/>
                      <a:pt x="45" y="24"/>
                    </a:cubicBezTo>
                    <a:cubicBezTo>
                      <a:pt x="45" y="16"/>
                      <a:pt x="39" y="9"/>
                      <a:pt x="30" y="9"/>
                    </a:cubicBezTo>
                    <a:cubicBezTo>
                      <a:pt x="24" y="9"/>
                      <a:pt x="17" y="16"/>
                      <a:pt x="17" y="24"/>
                    </a:cubicBezTo>
                    <a:close/>
                    <a:moveTo>
                      <a:pt x="71" y="86"/>
                    </a:moveTo>
                    <a:cubicBezTo>
                      <a:pt x="68" y="86"/>
                      <a:pt x="68" y="86"/>
                      <a:pt x="68" y="86"/>
                    </a:cubicBezTo>
                    <a:cubicBezTo>
                      <a:pt x="68" y="84"/>
                      <a:pt x="68" y="84"/>
                      <a:pt x="68" y="84"/>
                    </a:cubicBezTo>
                    <a:cubicBezTo>
                      <a:pt x="62" y="82"/>
                      <a:pt x="58" y="76"/>
                      <a:pt x="58" y="69"/>
                    </a:cubicBezTo>
                    <a:cubicBezTo>
                      <a:pt x="58" y="65"/>
                      <a:pt x="58" y="65"/>
                      <a:pt x="58" y="65"/>
                    </a:cubicBezTo>
                    <a:cubicBezTo>
                      <a:pt x="60" y="65"/>
                      <a:pt x="60" y="65"/>
                      <a:pt x="60" y="65"/>
                    </a:cubicBezTo>
                    <a:cubicBezTo>
                      <a:pt x="62" y="65"/>
                      <a:pt x="62" y="65"/>
                      <a:pt x="62" y="63"/>
                    </a:cubicBezTo>
                    <a:cubicBezTo>
                      <a:pt x="62" y="63"/>
                      <a:pt x="62" y="61"/>
                      <a:pt x="60" y="61"/>
                    </a:cubicBezTo>
                    <a:cubicBezTo>
                      <a:pt x="58" y="61"/>
                      <a:pt x="58" y="61"/>
                      <a:pt x="58" y="61"/>
                    </a:cubicBezTo>
                    <a:cubicBezTo>
                      <a:pt x="58" y="50"/>
                      <a:pt x="58" y="50"/>
                      <a:pt x="58" y="50"/>
                    </a:cubicBezTo>
                    <a:cubicBezTo>
                      <a:pt x="58" y="48"/>
                      <a:pt x="58" y="48"/>
                      <a:pt x="56" y="48"/>
                    </a:cubicBezTo>
                    <a:cubicBezTo>
                      <a:pt x="45" y="48"/>
                      <a:pt x="45" y="48"/>
                      <a:pt x="45" y="48"/>
                    </a:cubicBezTo>
                    <a:cubicBezTo>
                      <a:pt x="43" y="48"/>
                      <a:pt x="41" y="48"/>
                      <a:pt x="41" y="50"/>
                    </a:cubicBezTo>
                    <a:cubicBezTo>
                      <a:pt x="41" y="61"/>
                      <a:pt x="41" y="61"/>
                      <a:pt x="41" y="61"/>
                    </a:cubicBezTo>
                    <a:cubicBezTo>
                      <a:pt x="39" y="61"/>
                      <a:pt x="39" y="61"/>
                      <a:pt x="39" y="61"/>
                    </a:cubicBezTo>
                    <a:cubicBezTo>
                      <a:pt x="36" y="63"/>
                      <a:pt x="36" y="63"/>
                      <a:pt x="36" y="63"/>
                    </a:cubicBezTo>
                    <a:cubicBezTo>
                      <a:pt x="36" y="65"/>
                      <a:pt x="39" y="65"/>
                      <a:pt x="39" y="65"/>
                    </a:cubicBezTo>
                    <a:cubicBezTo>
                      <a:pt x="41" y="65"/>
                      <a:pt x="41" y="65"/>
                      <a:pt x="41" y="65"/>
                    </a:cubicBezTo>
                    <a:cubicBezTo>
                      <a:pt x="41" y="69"/>
                      <a:pt x="41" y="69"/>
                      <a:pt x="41" y="69"/>
                    </a:cubicBezTo>
                    <a:cubicBezTo>
                      <a:pt x="41" y="76"/>
                      <a:pt x="36" y="82"/>
                      <a:pt x="32" y="84"/>
                    </a:cubicBezTo>
                    <a:cubicBezTo>
                      <a:pt x="32" y="86"/>
                      <a:pt x="32" y="86"/>
                      <a:pt x="32" y="86"/>
                    </a:cubicBezTo>
                    <a:cubicBezTo>
                      <a:pt x="30" y="86"/>
                      <a:pt x="30" y="86"/>
                      <a:pt x="30" y="86"/>
                    </a:cubicBezTo>
                    <a:cubicBezTo>
                      <a:pt x="28" y="86"/>
                      <a:pt x="28" y="89"/>
                      <a:pt x="28" y="89"/>
                    </a:cubicBezTo>
                    <a:cubicBezTo>
                      <a:pt x="28" y="91"/>
                      <a:pt x="28" y="91"/>
                      <a:pt x="30" y="91"/>
                    </a:cubicBezTo>
                    <a:cubicBezTo>
                      <a:pt x="71" y="91"/>
                      <a:pt x="71" y="91"/>
                      <a:pt x="71" y="91"/>
                    </a:cubicBezTo>
                    <a:cubicBezTo>
                      <a:pt x="71" y="91"/>
                      <a:pt x="73" y="91"/>
                      <a:pt x="73" y="89"/>
                    </a:cubicBezTo>
                    <a:lnTo>
                      <a:pt x="71" y="86"/>
                    </a:lnTo>
                    <a:close/>
                    <a:moveTo>
                      <a:pt x="22" y="134"/>
                    </a:moveTo>
                    <a:cubicBezTo>
                      <a:pt x="22" y="134"/>
                      <a:pt x="22" y="134"/>
                      <a:pt x="22" y="134"/>
                    </a:cubicBezTo>
                    <a:cubicBezTo>
                      <a:pt x="19" y="132"/>
                      <a:pt x="17" y="129"/>
                      <a:pt x="17" y="125"/>
                    </a:cubicBezTo>
                    <a:cubicBezTo>
                      <a:pt x="17" y="28"/>
                      <a:pt x="17" y="28"/>
                      <a:pt x="17" y="28"/>
                    </a:cubicBezTo>
                    <a:cubicBezTo>
                      <a:pt x="7" y="28"/>
                      <a:pt x="7" y="28"/>
                      <a:pt x="7" y="28"/>
                    </a:cubicBezTo>
                    <a:cubicBezTo>
                      <a:pt x="7" y="125"/>
                      <a:pt x="7" y="125"/>
                      <a:pt x="7" y="125"/>
                    </a:cubicBezTo>
                    <a:cubicBezTo>
                      <a:pt x="7" y="129"/>
                      <a:pt x="5" y="132"/>
                      <a:pt x="2" y="134"/>
                    </a:cubicBezTo>
                    <a:cubicBezTo>
                      <a:pt x="0" y="134"/>
                      <a:pt x="0" y="134"/>
                      <a:pt x="0" y="134"/>
                    </a:cubicBezTo>
                    <a:cubicBezTo>
                      <a:pt x="0" y="136"/>
                      <a:pt x="0" y="136"/>
                      <a:pt x="0" y="136"/>
                    </a:cubicBezTo>
                    <a:cubicBezTo>
                      <a:pt x="2" y="136"/>
                      <a:pt x="2" y="136"/>
                      <a:pt x="2" y="136"/>
                    </a:cubicBezTo>
                    <a:cubicBezTo>
                      <a:pt x="2" y="138"/>
                      <a:pt x="2" y="138"/>
                      <a:pt x="2" y="138"/>
                    </a:cubicBezTo>
                    <a:cubicBezTo>
                      <a:pt x="5" y="140"/>
                      <a:pt x="7" y="142"/>
                      <a:pt x="7" y="144"/>
                    </a:cubicBezTo>
                    <a:cubicBezTo>
                      <a:pt x="7" y="284"/>
                      <a:pt x="7" y="284"/>
                      <a:pt x="7" y="284"/>
                    </a:cubicBezTo>
                    <a:cubicBezTo>
                      <a:pt x="0" y="284"/>
                      <a:pt x="0" y="284"/>
                      <a:pt x="0" y="284"/>
                    </a:cubicBezTo>
                    <a:cubicBezTo>
                      <a:pt x="0" y="342"/>
                      <a:pt x="0" y="342"/>
                      <a:pt x="0" y="342"/>
                    </a:cubicBezTo>
                    <a:cubicBezTo>
                      <a:pt x="7" y="342"/>
                      <a:pt x="7" y="342"/>
                      <a:pt x="7" y="342"/>
                    </a:cubicBezTo>
                    <a:cubicBezTo>
                      <a:pt x="17" y="342"/>
                      <a:pt x="17" y="342"/>
                      <a:pt x="17" y="342"/>
                    </a:cubicBezTo>
                    <a:cubicBezTo>
                      <a:pt x="24" y="342"/>
                      <a:pt x="24" y="342"/>
                      <a:pt x="24" y="342"/>
                    </a:cubicBezTo>
                    <a:cubicBezTo>
                      <a:pt x="24" y="284"/>
                      <a:pt x="24" y="284"/>
                      <a:pt x="24" y="284"/>
                    </a:cubicBezTo>
                    <a:cubicBezTo>
                      <a:pt x="17" y="284"/>
                      <a:pt x="17" y="284"/>
                      <a:pt x="17" y="284"/>
                    </a:cubicBezTo>
                    <a:cubicBezTo>
                      <a:pt x="17" y="147"/>
                      <a:pt x="17" y="147"/>
                      <a:pt x="17" y="147"/>
                    </a:cubicBezTo>
                    <a:cubicBezTo>
                      <a:pt x="17" y="142"/>
                      <a:pt x="17" y="140"/>
                      <a:pt x="22" y="138"/>
                    </a:cubicBezTo>
                    <a:cubicBezTo>
                      <a:pt x="22" y="136"/>
                      <a:pt x="22" y="136"/>
                      <a:pt x="22" y="136"/>
                    </a:cubicBezTo>
                    <a:cubicBezTo>
                      <a:pt x="24" y="136"/>
                      <a:pt x="24" y="136"/>
                      <a:pt x="24" y="136"/>
                    </a:cubicBezTo>
                    <a:lnTo>
                      <a:pt x="22" y="13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2" name="Oval 318">
                <a:extLst>
                  <a:ext uri="{FF2B5EF4-FFF2-40B4-BE49-F238E27FC236}">
                    <a16:creationId xmlns:a16="http://schemas.microsoft.com/office/drawing/2014/main" id="{35415B54-38E7-4A76-A5CB-528DB7BB6B46}"/>
                  </a:ext>
                </a:extLst>
              </p:cNvPr>
              <p:cNvSpPr>
                <a:spLocks noChangeArrowheads="1"/>
              </p:cNvSpPr>
              <p:nvPr/>
            </p:nvSpPr>
            <p:spPr bwMode="auto">
              <a:xfrm>
                <a:off x="492125" y="5878513"/>
                <a:ext cx="73025" cy="730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38"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End-to-end Data Flow</a:t>
            </a:r>
          </a:p>
        </p:txBody>
      </p:sp>
      <p:grpSp>
        <p:nvGrpSpPr>
          <p:cNvPr id="873" name="Group 872">
            <a:extLst>
              <a:ext uri="{FF2B5EF4-FFF2-40B4-BE49-F238E27FC236}">
                <a16:creationId xmlns:a16="http://schemas.microsoft.com/office/drawing/2014/main" id="{08EBACF0-B3DA-4ADD-BCE7-FF64757452EF}"/>
              </a:ext>
            </a:extLst>
          </p:cNvPr>
          <p:cNvGrpSpPr/>
          <p:nvPr/>
        </p:nvGrpSpPr>
        <p:grpSpPr>
          <a:xfrm>
            <a:off x="9263159" y="2816919"/>
            <a:ext cx="2576427" cy="445993"/>
            <a:chOff x="267351" y="1275254"/>
            <a:chExt cx="2576427" cy="445993"/>
          </a:xfrm>
        </p:grpSpPr>
        <p:sp>
          <p:nvSpPr>
            <p:cNvPr id="874" name="Rectangle 873">
              <a:extLst>
                <a:ext uri="{FF2B5EF4-FFF2-40B4-BE49-F238E27FC236}">
                  <a16:creationId xmlns:a16="http://schemas.microsoft.com/office/drawing/2014/main" id="{97A2C796-7E47-4A11-812E-026DD09C23B5}"/>
                </a:ext>
              </a:extLst>
            </p:cNvPr>
            <p:cNvSpPr/>
            <p:nvPr/>
          </p:nvSpPr>
          <p:spPr>
            <a:xfrm>
              <a:off x="267351" y="1475026"/>
              <a:ext cx="2576427" cy="246221"/>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optimization results.</a:t>
              </a:r>
            </a:p>
          </p:txBody>
        </p:sp>
        <p:sp>
          <p:nvSpPr>
            <p:cNvPr id="875" name="Rectangle 874">
              <a:extLst>
                <a:ext uri="{FF2B5EF4-FFF2-40B4-BE49-F238E27FC236}">
                  <a16:creationId xmlns:a16="http://schemas.microsoft.com/office/drawing/2014/main" id="{29A99BD8-186B-4F71-9D44-CD80F00FD556}"/>
                </a:ext>
              </a:extLst>
            </p:cNvPr>
            <p:cNvSpPr/>
            <p:nvPr/>
          </p:nvSpPr>
          <p:spPr>
            <a:xfrm>
              <a:off x="273702" y="1275254"/>
              <a:ext cx="2172048"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SQL Data Warehouse</a:t>
              </a:r>
            </a:p>
          </p:txBody>
        </p:sp>
      </p:grpSp>
      <p:grpSp>
        <p:nvGrpSpPr>
          <p:cNvPr id="2558" name="Group 2557">
            <a:extLst>
              <a:ext uri="{FF2B5EF4-FFF2-40B4-BE49-F238E27FC236}">
                <a16:creationId xmlns:a16="http://schemas.microsoft.com/office/drawing/2014/main" id="{1A4B4A9C-9189-4A47-A923-BC6B74C11C0D}"/>
              </a:ext>
            </a:extLst>
          </p:cNvPr>
          <p:cNvGrpSpPr/>
          <p:nvPr/>
        </p:nvGrpSpPr>
        <p:grpSpPr>
          <a:xfrm>
            <a:off x="8592403" y="3898399"/>
            <a:ext cx="3083129" cy="642409"/>
            <a:chOff x="8988479" y="3534304"/>
            <a:chExt cx="3083129" cy="642409"/>
          </a:xfrm>
        </p:grpSpPr>
        <p:grpSp>
          <p:nvGrpSpPr>
            <p:cNvPr id="2216" name="Group 2215">
              <a:extLst>
                <a:ext uri="{FF2B5EF4-FFF2-40B4-BE49-F238E27FC236}">
                  <a16:creationId xmlns:a16="http://schemas.microsoft.com/office/drawing/2014/main" id="{8853A50A-FB35-4648-B4E3-679776B504D2}"/>
                </a:ext>
              </a:extLst>
            </p:cNvPr>
            <p:cNvGrpSpPr/>
            <p:nvPr/>
          </p:nvGrpSpPr>
          <p:grpSpPr>
            <a:xfrm>
              <a:off x="8988479" y="3635376"/>
              <a:ext cx="508000" cy="541337"/>
              <a:chOff x="9685338" y="2460626"/>
              <a:chExt cx="508000" cy="541337"/>
            </a:xfrm>
          </p:grpSpPr>
          <p:sp>
            <p:nvSpPr>
              <p:cNvPr id="663" name="Freeform 327">
                <a:extLst>
                  <a:ext uri="{FF2B5EF4-FFF2-40B4-BE49-F238E27FC236}">
                    <a16:creationId xmlns:a16="http://schemas.microsoft.com/office/drawing/2014/main" id="{65D68B93-8EA2-4EC2-9E53-800A812E29AC}"/>
                  </a:ext>
                </a:extLst>
              </p:cNvPr>
              <p:cNvSpPr>
                <a:spLocks/>
              </p:cNvSpPr>
              <p:nvPr/>
            </p:nvSpPr>
            <p:spPr bwMode="auto">
              <a:xfrm>
                <a:off x="9701213" y="2460626"/>
                <a:ext cx="492125" cy="490538"/>
              </a:xfrm>
              <a:custGeom>
                <a:avLst/>
                <a:gdLst>
                  <a:gd name="T0" fmla="*/ 157 w 165"/>
                  <a:gd name="T1" fmla="*/ 160 h 164"/>
                  <a:gd name="T2" fmla="*/ 165 w 165"/>
                  <a:gd name="T3" fmla="*/ 145 h 164"/>
                  <a:gd name="T4" fmla="*/ 165 w 165"/>
                  <a:gd name="T5" fmla="*/ 58 h 164"/>
                  <a:gd name="T6" fmla="*/ 152 w 165"/>
                  <a:gd name="T7" fmla="*/ 40 h 164"/>
                  <a:gd name="T8" fmla="*/ 24 w 165"/>
                  <a:gd name="T9" fmla="*/ 2 h 164"/>
                  <a:gd name="T10" fmla="*/ 7 w 165"/>
                  <a:gd name="T11" fmla="*/ 5 h 164"/>
                  <a:gd name="T12" fmla="*/ 0 w 165"/>
                  <a:gd name="T13" fmla="*/ 20 h 164"/>
                  <a:gd name="T14" fmla="*/ 0 w 165"/>
                  <a:gd name="T15" fmla="*/ 80 h 164"/>
                  <a:gd name="T16" fmla="*/ 4 w 165"/>
                  <a:gd name="T17" fmla="*/ 85 h 164"/>
                  <a:gd name="T18" fmla="*/ 9 w 165"/>
                  <a:gd name="T19" fmla="*/ 80 h 164"/>
                  <a:gd name="T20" fmla="*/ 9 w 165"/>
                  <a:gd name="T21" fmla="*/ 20 h 164"/>
                  <a:gd name="T22" fmla="*/ 13 w 165"/>
                  <a:gd name="T23" fmla="*/ 12 h 164"/>
                  <a:gd name="T24" fmla="*/ 21 w 165"/>
                  <a:gd name="T25" fmla="*/ 10 h 164"/>
                  <a:gd name="T26" fmla="*/ 149 w 165"/>
                  <a:gd name="T27" fmla="*/ 49 h 164"/>
                  <a:gd name="T28" fmla="*/ 156 w 165"/>
                  <a:gd name="T29" fmla="*/ 58 h 164"/>
                  <a:gd name="T30" fmla="*/ 156 w 165"/>
                  <a:gd name="T31" fmla="*/ 145 h 164"/>
                  <a:gd name="T32" fmla="*/ 152 w 165"/>
                  <a:gd name="T33" fmla="*/ 153 h 164"/>
                  <a:gd name="T34" fmla="*/ 143 w 165"/>
                  <a:gd name="T35" fmla="*/ 154 h 164"/>
                  <a:gd name="T36" fmla="*/ 129 w 165"/>
                  <a:gd name="T37" fmla="*/ 150 h 164"/>
                  <a:gd name="T38" fmla="*/ 123 w 165"/>
                  <a:gd name="T39" fmla="*/ 153 h 164"/>
                  <a:gd name="T40" fmla="*/ 126 w 165"/>
                  <a:gd name="T41" fmla="*/ 158 h 164"/>
                  <a:gd name="T42" fmla="*/ 141 w 165"/>
                  <a:gd name="T43" fmla="*/ 163 h 164"/>
                  <a:gd name="T44" fmla="*/ 146 w 165"/>
                  <a:gd name="T45" fmla="*/ 164 h 164"/>
                  <a:gd name="T46" fmla="*/ 157 w 165"/>
                  <a:gd name="T47"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5" h="164">
                    <a:moveTo>
                      <a:pt x="157" y="160"/>
                    </a:moveTo>
                    <a:cubicBezTo>
                      <a:pt x="162" y="156"/>
                      <a:pt x="165" y="151"/>
                      <a:pt x="165" y="145"/>
                    </a:cubicBezTo>
                    <a:cubicBezTo>
                      <a:pt x="165" y="58"/>
                      <a:pt x="165" y="58"/>
                      <a:pt x="165" y="58"/>
                    </a:cubicBezTo>
                    <a:cubicBezTo>
                      <a:pt x="165" y="50"/>
                      <a:pt x="160" y="43"/>
                      <a:pt x="152" y="40"/>
                    </a:cubicBezTo>
                    <a:cubicBezTo>
                      <a:pt x="24" y="2"/>
                      <a:pt x="24" y="2"/>
                      <a:pt x="24" y="2"/>
                    </a:cubicBezTo>
                    <a:cubicBezTo>
                      <a:pt x="18" y="0"/>
                      <a:pt x="12" y="1"/>
                      <a:pt x="7" y="5"/>
                    </a:cubicBezTo>
                    <a:cubicBezTo>
                      <a:pt x="3" y="8"/>
                      <a:pt x="0" y="14"/>
                      <a:pt x="0" y="20"/>
                    </a:cubicBezTo>
                    <a:cubicBezTo>
                      <a:pt x="0" y="80"/>
                      <a:pt x="0" y="80"/>
                      <a:pt x="0" y="80"/>
                    </a:cubicBezTo>
                    <a:cubicBezTo>
                      <a:pt x="0" y="83"/>
                      <a:pt x="2" y="85"/>
                      <a:pt x="4" y="85"/>
                    </a:cubicBezTo>
                    <a:cubicBezTo>
                      <a:pt x="7" y="85"/>
                      <a:pt x="9" y="83"/>
                      <a:pt x="9" y="80"/>
                    </a:cubicBezTo>
                    <a:cubicBezTo>
                      <a:pt x="9" y="20"/>
                      <a:pt x="9" y="20"/>
                      <a:pt x="9" y="20"/>
                    </a:cubicBezTo>
                    <a:cubicBezTo>
                      <a:pt x="9" y="17"/>
                      <a:pt x="10" y="14"/>
                      <a:pt x="13" y="12"/>
                    </a:cubicBezTo>
                    <a:cubicBezTo>
                      <a:pt x="15" y="10"/>
                      <a:pt x="18" y="9"/>
                      <a:pt x="21" y="10"/>
                    </a:cubicBezTo>
                    <a:cubicBezTo>
                      <a:pt x="149" y="49"/>
                      <a:pt x="149" y="49"/>
                      <a:pt x="149" y="49"/>
                    </a:cubicBezTo>
                    <a:cubicBezTo>
                      <a:pt x="153" y="50"/>
                      <a:pt x="156" y="54"/>
                      <a:pt x="156" y="58"/>
                    </a:cubicBezTo>
                    <a:cubicBezTo>
                      <a:pt x="156" y="145"/>
                      <a:pt x="156" y="145"/>
                      <a:pt x="156" y="145"/>
                    </a:cubicBezTo>
                    <a:cubicBezTo>
                      <a:pt x="156" y="148"/>
                      <a:pt x="154" y="151"/>
                      <a:pt x="152" y="153"/>
                    </a:cubicBezTo>
                    <a:cubicBezTo>
                      <a:pt x="149" y="155"/>
                      <a:pt x="146" y="155"/>
                      <a:pt x="143" y="154"/>
                    </a:cubicBezTo>
                    <a:cubicBezTo>
                      <a:pt x="129" y="150"/>
                      <a:pt x="129" y="150"/>
                      <a:pt x="129" y="150"/>
                    </a:cubicBezTo>
                    <a:cubicBezTo>
                      <a:pt x="126" y="149"/>
                      <a:pt x="124" y="150"/>
                      <a:pt x="123" y="153"/>
                    </a:cubicBezTo>
                    <a:cubicBezTo>
                      <a:pt x="122" y="155"/>
                      <a:pt x="124" y="158"/>
                      <a:pt x="126" y="158"/>
                    </a:cubicBezTo>
                    <a:cubicBezTo>
                      <a:pt x="141" y="163"/>
                      <a:pt x="141" y="163"/>
                      <a:pt x="141" y="163"/>
                    </a:cubicBezTo>
                    <a:cubicBezTo>
                      <a:pt x="142" y="163"/>
                      <a:pt x="144" y="164"/>
                      <a:pt x="146" y="164"/>
                    </a:cubicBezTo>
                    <a:cubicBezTo>
                      <a:pt x="150" y="164"/>
                      <a:pt x="154" y="162"/>
                      <a:pt x="157" y="16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328">
                <a:extLst>
                  <a:ext uri="{FF2B5EF4-FFF2-40B4-BE49-F238E27FC236}">
                    <a16:creationId xmlns:a16="http://schemas.microsoft.com/office/drawing/2014/main" id="{B94ECB93-D787-4C91-9324-0F6ACC1F76AB}"/>
                  </a:ext>
                </a:extLst>
              </p:cNvPr>
              <p:cNvSpPr>
                <a:spLocks noEditPoints="1"/>
              </p:cNvSpPr>
              <p:nvPr/>
            </p:nvSpPr>
            <p:spPr bwMode="auto">
              <a:xfrm>
                <a:off x="9685338" y="2646363"/>
                <a:ext cx="349250" cy="355600"/>
              </a:xfrm>
              <a:custGeom>
                <a:avLst/>
                <a:gdLst>
                  <a:gd name="T0" fmla="*/ 11 w 117"/>
                  <a:gd name="T1" fmla="*/ 83 h 119"/>
                  <a:gd name="T2" fmla="*/ 11 w 117"/>
                  <a:gd name="T3" fmla="*/ 83 h 119"/>
                  <a:gd name="T4" fmla="*/ 0 w 117"/>
                  <a:gd name="T5" fmla="*/ 72 h 119"/>
                  <a:gd name="T6" fmla="*/ 0 w 117"/>
                  <a:gd name="T7" fmla="*/ 46 h 119"/>
                  <a:gd name="T8" fmla="*/ 11 w 117"/>
                  <a:gd name="T9" fmla="*/ 35 h 119"/>
                  <a:gd name="T10" fmla="*/ 22 w 117"/>
                  <a:gd name="T11" fmla="*/ 46 h 119"/>
                  <a:gd name="T12" fmla="*/ 22 w 117"/>
                  <a:gd name="T13" fmla="*/ 72 h 119"/>
                  <a:gd name="T14" fmla="*/ 11 w 117"/>
                  <a:gd name="T15" fmla="*/ 83 h 119"/>
                  <a:gd name="T16" fmla="*/ 54 w 117"/>
                  <a:gd name="T17" fmla="*/ 83 h 119"/>
                  <a:gd name="T18" fmla="*/ 54 w 117"/>
                  <a:gd name="T19" fmla="*/ 35 h 119"/>
                  <a:gd name="T20" fmla="*/ 43 w 117"/>
                  <a:gd name="T21" fmla="*/ 24 h 119"/>
                  <a:gd name="T22" fmla="*/ 31 w 117"/>
                  <a:gd name="T23" fmla="*/ 35 h 119"/>
                  <a:gd name="T24" fmla="*/ 31 w 117"/>
                  <a:gd name="T25" fmla="*/ 83 h 119"/>
                  <a:gd name="T26" fmla="*/ 43 w 117"/>
                  <a:gd name="T27" fmla="*/ 95 h 119"/>
                  <a:gd name="T28" fmla="*/ 54 w 117"/>
                  <a:gd name="T29" fmla="*/ 83 h 119"/>
                  <a:gd name="T30" fmla="*/ 86 w 117"/>
                  <a:gd name="T31" fmla="*/ 95 h 119"/>
                  <a:gd name="T32" fmla="*/ 86 w 117"/>
                  <a:gd name="T33" fmla="*/ 23 h 119"/>
                  <a:gd name="T34" fmla="*/ 74 w 117"/>
                  <a:gd name="T35" fmla="*/ 12 h 119"/>
                  <a:gd name="T36" fmla="*/ 63 w 117"/>
                  <a:gd name="T37" fmla="*/ 23 h 119"/>
                  <a:gd name="T38" fmla="*/ 63 w 117"/>
                  <a:gd name="T39" fmla="*/ 95 h 119"/>
                  <a:gd name="T40" fmla="*/ 74 w 117"/>
                  <a:gd name="T41" fmla="*/ 107 h 119"/>
                  <a:gd name="T42" fmla="*/ 86 w 117"/>
                  <a:gd name="T43" fmla="*/ 95 h 119"/>
                  <a:gd name="T44" fmla="*/ 117 w 117"/>
                  <a:gd name="T45" fmla="*/ 108 h 119"/>
                  <a:gd name="T46" fmla="*/ 117 w 117"/>
                  <a:gd name="T47" fmla="*/ 11 h 119"/>
                  <a:gd name="T48" fmla="*/ 106 w 117"/>
                  <a:gd name="T49" fmla="*/ 0 h 119"/>
                  <a:gd name="T50" fmla="*/ 95 w 117"/>
                  <a:gd name="T51" fmla="*/ 11 h 119"/>
                  <a:gd name="T52" fmla="*/ 95 w 117"/>
                  <a:gd name="T53" fmla="*/ 108 h 119"/>
                  <a:gd name="T54" fmla="*/ 106 w 117"/>
                  <a:gd name="T55" fmla="*/ 119 h 119"/>
                  <a:gd name="T56" fmla="*/ 117 w 117"/>
                  <a:gd name="T57" fmla="*/ 10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9">
                    <a:moveTo>
                      <a:pt x="11" y="83"/>
                    </a:moveTo>
                    <a:cubicBezTo>
                      <a:pt x="11" y="83"/>
                      <a:pt x="11" y="83"/>
                      <a:pt x="11" y="83"/>
                    </a:cubicBezTo>
                    <a:cubicBezTo>
                      <a:pt x="5" y="83"/>
                      <a:pt x="0" y="78"/>
                      <a:pt x="0" y="72"/>
                    </a:cubicBezTo>
                    <a:cubicBezTo>
                      <a:pt x="0" y="46"/>
                      <a:pt x="0" y="46"/>
                      <a:pt x="0" y="46"/>
                    </a:cubicBezTo>
                    <a:cubicBezTo>
                      <a:pt x="0" y="40"/>
                      <a:pt x="5" y="35"/>
                      <a:pt x="11" y="35"/>
                    </a:cubicBezTo>
                    <a:cubicBezTo>
                      <a:pt x="17" y="35"/>
                      <a:pt x="22" y="40"/>
                      <a:pt x="22" y="46"/>
                    </a:cubicBezTo>
                    <a:cubicBezTo>
                      <a:pt x="22" y="72"/>
                      <a:pt x="22" y="72"/>
                      <a:pt x="22" y="72"/>
                    </a:cubicBezTo>
                    <a:cubicBezTo>
                      <a:pt x="22" y="78"/>
                      <a:pt x="17" y="83"/>
                      <a:pt x="11" y="83"/>
                    </a:cubicBezTo>
                    <a:close/>
                    <a:moveTo>
                      <a:pt x="54" y="83"/>
                    </a:moveTo>
                    <a:cubicBezTo>
                      <a:pt x="54" y="35"/>
                      <a:pt x="54" y="35"/>
                      <a:pt x="54" y="35"/>
                    </a:cubicBezTo>
                    <a:cubicBezTo>
                      <a:pt x="54" y="29"/>
                      <a:pt x="49" y="24"/>
                      <a:pt x="43" y="24"/>
                    </a:cubicBezTo>
                    <a:cubicBezTo>
                      <a:pt x="36" y="24"/>
                      <a:pt x="31" y="29"/>
                      <a:pt x="31" y="35"/>
                    </a:cubicBezTo>
                    <a:cubicBezTo>
                      <a:pt x="31" y="83"/>
                      <a:pt x="31" y="83"/>
                      <a:pt x="31" y="83"/>
                    </a:cubicBezTo>
                    <a:cubicBezTo>
                      <a:pt x="31" y="90"/>
                      <a:pt x="36" y="95"/>
                      <a:pt x="43" y="95"/>
                    </a:cubicBezTo>
                    <a:cubicBezTo>
                      <a:pt x="49" y="95"/>
                      <a:pt x="54" y="90"/>
                      <a:pt x="54" y="83"/>
                    </a:cubicBezTo>
                    <a:close/>
                    <a:moveTo>
                      <a:pt x="86" y="95"/>
                    </a:moveTo>
                    <a:cubicBezTo>
                      <a:pt x="86" y="23"/>
                      <a:pt x="86" y="23"/>
                      <a:pt x="86" y="23"/>
                    </a:cubicBezTo>
                    <a:cubicBezTo>
                      <a:pt x="86" y="17"/>
                      <a:pt x="81" y="12"/>
                      <a:pt x="74" y="12"/>
                    </a:cubicBezTo>
                    <a:cubicBezTo>
                      <a:pt x="68" y="12"/>
                      <a:pt x="63" y="17"/>
                      <a:pt x="63" y="23"/>
                    </a:cubicBezTo>
                    <a:cubicBezTo>
                      <a:pt x="63" y="95"/>
                      <a:pt x="63" y="95"/>
                      <a:pt x="63" y="95"/>
                    </a:cubicBezTo>
                    <a:cubicBezTo>
                      <a:pt x="63" y="102"/>
                      <a:pt x="68" y="107"/>
                      <a:pt x="74" y="107"/>
                    </a:cubicBezTo>
                    <a:cubicBezTo>
                      <a:pt x="81" y="107"/>
                      <a:pt x="86" y="102"/>
                      <a:pt x="86" y="95"/>
                    </a:cubicBezTo>
                    <a:close/>
                    <a:moveTo>
                      <a:pt x="117" y="108"/>
                    </a:moveTo>
                    <a:cubicBezTo>
                      <a:pt x="117" y="11"/>
                      <a:pt x="117" y="11"/>
                      <a:pt x="117" y="11"/>
                    </a:cubicBezTo>
                    <a:cubicBezTo>
                      <a:pt x="117" y="5"/>
                      <a:pt x="112" y="0"/>
                      <a:pt x="106" y="0"/>
                    </a:cubicBezTo>
                    <a:cubicBezTo>
                      <a:pt x="100" y="0"/>
                      <a:pt x="95" y="5"/>
                      <a:pt x="95" y="11"/>
                    </a:cubicBezTo>
                    <a:cubicBezTo>
                      <a:pt x="95" y="108"/>
                      <a:pt x="95" y="108"/>
                      <a:pt x="95" y="108"/>
                    </a:cubicBezTo>
                    <a:cubicBezTo>
                      <a:pt x="95" y="114"/>
                      <a:pt x="100" y="119"/>
                      <a:pt x="106" y="119"/>
                    </a:cubicBezTo>
                    <a:cubicBezTo>
                      <a:pt x="112" y="119"/>
                      <a:pt x="117" y="114"/>
                      <a:pt x="117" y="108"/>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9687253" y="3534304"/>
              <a:ext cx="2384355" cy="599882"/>
              <a:chOff x="267351" y="1275254"/>
              <a:chExt cx="2384355" cy="599882"/>
            </a:xfrm>
          </p:grpSpPr>
          <p:sp>
            <p:nvSpPr>
              <p:cNvPr id="20" name="Rectangle 19"/>
              <p:cNvSpPr/>
              <p:nvPr/>
            </p:nvSpPr>
            <p:spPr>
              <a:xfrm>
                <a:off x="267351" y="1475026"/>
                <a:ext cx="2384355"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data and optimization results..</a:t>
                </a:r>
              </a:p>
            </p:txBody>
          </p:sp>
          <p:sp>
            <p:nvSpPr>
              <p:cNvPr id="21" name="Rectangle 20"/>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grpSp>
        <p:nvGrpSpPr>
          <p:cNvPr id="10" name="Group 9"/>
          <p:cNvGrpSpPr/>
          <p:nvPr/>
        </p:nvGrpSpPr>
        <p:grpSpPr>
          <a:xfrm>
            <a:off x="1763183" y="3170264"/>
            <a:ext cx="2442816" cy="907658"/>
            <a:chOff x="267352" y="1275254"/>
            <a:chExt cx="2442816" cy="907658"/>
          </a:xfrm>
        </p:grpSpPr>
        <p:sp>
          <p:nvSpPr>
            <p:cNvPr id="11" name="Rectangle 10"/>
            <p:cNvSpPr/>
            <p:nvPr/>
          </p:nvSpPr>
          <p:spPr>
            <a:xfrm>
              <a:off x="267352" y="1475026"/>
              <a:ext cx="2442816"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Demand forecasts, price forecasts and specifications of various types of energy resources are collected. Also stores solver for optimization.</a:t>
              </a:r>
              <a:endParaRPr lang="en-US" sz="1000" dirty="0">
                <a:solidFill>
                  <a:srgbClr val="282828"/>
                </a:solidFill>
                <a:latin typeface="Segoe UI Semilight" panose="020B0402040204020203" pitchFamily="34" charset="0"/>
                <a:cs typeface="Segoe UI Semilight" panose="020B0402040204020203" pitchFamily="34" charset="0"/>
              </a:endParaRPr>
            </a:p>
          </p:txBody>
        </p:sp>
        <p:sp>
          <p:nvSpPr>
            <p:cNvPr id="12" name="Rectangle 11"/>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Storage Blob</a:t>
              </a:r>
            </a:p>
          </p:txBody>
        </p:sp>
      </p:grpSp>
      <p:grpSp>
        <p:nvGrpSpPr>
          <p:cNvPr id="13" name="Group 12"/>
          <p:cNvGrpSpPr/>
          <p:nvPr/>
        </p:nvGrpSpPr>
        <p:grpSpPr>
          <a:xfrm>
            <a:off x="5415066" y="1385033"/>
            <a:ext cx="2727222" cy="607499"/>
            <a:chOff x="10007558" y="2879525"/>
            <a:chExt cx="2727222" cy="607499"/>
          </a:xfrm>
        </p:grpSpPr>
        <p:sp>
          <p:nvSpPr>
            <p:cNvPr id="14" name="Rectangle 13"/>
            <p:cNvSpPr/>
            <p:nvPr/>
          </p:nvSpPr>
          <p:spPr>
            <a:xfrm>
              <a:off x="10007558" y="3086914"/>
              <a:ext cx="2727222"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Continuously monitors the storage queue for data availability. Activates Azure Batch.</a:t>
              </a:r>
            </a:p>
          </p:txBody>
        </p:sp>
        <p:sp>
          <p:nvSpPr>
            <p:cNvPr id="15" name="Rectangle 14"/>
            <p:cNvSpPr/>
            <p:nvPr/>
          </p:nvSpPr>
          <p:spPr>
            <a:xfrm>
              <a:off x="10007558"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Web App</a:t>
              </a:r>
            </a:p>
          </p:txBody>
        </p:sp>
      </p:grpSp>
      <p:grpSp>
        <p:nvGrpSpPr>
          <p:cNvPr id="2228" name="Group 2227">
            <a:extLst>
              <a:ext uri="{FF2B5EF4-FFF2-40B4-BE49-F238E27FC236}">
                <a16:creationId xmlns:a16="http://schemas.microsoft.com/office/drawing/2014/main" id="{E9FF50BB-7361-4709-8732-FBEC1BD2F82C}"/>
              </a:ext>
            </a:extLst>
          </p:cNvPr>
          <p:cNvGrpSpPr/>
          <p:nvPr/>
        </p:nvGrpSpPr>
        <p:grpSpPr>
          <a:xfrm>
            <a:off x="1763183" y="1815624"/>
            <a:ext cx="2063903" cy="599882"/>
            <a:chOff x="1349877" y="2624099"/>
            <a:chExt cx="2063903" cy="599882"/>
          </a:xfrm>
        </p:grpSpPr>
        <p:sp>
          <p:nvSpPr>
            <p:cNvPr id="895" name="Rectangle 894">
              <a:extLst>
                <a:ext uri="{FF2B5EF4-FFF2-40B4-BE49-F238E27FC236}">
                  <a16:creationId xmlns:a16="http://schemas.microsoft.com/office/drawing/2014/main" id="{C378A93A-F0B0-4020-A326-B8A4A6475297}"/>
                </a:ext>
              </a:extLst>
            </p:cNvPr>
            <p:cNvSpPr/>
            <p:nvPr/>
          </p:nvSpPr>
          <p:spPr>
            <a:xfrm>
              <a:off x="1349877" y="2823871"/>
              <a:ext cx="2063903"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Keeps note of when data is available in the storage blob.</a:t>
              </a:r>
            </a:p>
          </p:txBody>
        </p:sp>
        <p:sp>
          <p:nvSpPr>
            <p:cNvPr id="896" name="Rectangle 895">
              <a:extLst>
                <a:ext uri="{FF2B5EF4-FFF2-40B4-BE49-F238E27FC236}">
                  <a16:creationId xmlns:a16="http://schemas.microsoft.com/office/drawing/2014/main" id="{ABD9A3E2-2776-4DA3-9BF7-9B43FDC8DBB5}"/>
                </a:ext>
              </a:extLst>
            </p:cNvPr>
            <p:cNvSpPr/>
            <p:nvPr/>
          </p:nvSpPr>
          <p:spPr>
            <a:xfrm>
              <a:off x="1349877" y="2624099"/>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Storage Queue</a:t>
              </a:r>
            </a:p>
          </p:txBody>
        </p:sp>
      </p:grpSp>
      <p:grpSp>
        <p:nvGrpSpPr>
          <p:cNvPr id="903" name="Group 902">
            <a:extLst>
              <a:ext uri="{FF2B5EF4-FFF2-40B4-BE49-F238E27FC236}">
                <a16:creationId xmlns:a16="http://schemas.microsoft.com/office/drawing/2014/main" id="{335EAEB5-53CA-4813-B507-48674B674C47}"/>
              </a:ext>
            </a:extLst>
          </p:cNvPr>
          <p:cNvGrpSpPr/>
          <p:nvPr/>
        </p:nvGrpSpPr>
        <p:grpSpPr>
          <a:xfrm>
            <a:off x="5404907" y="3170264"/>
            <a:ext cx="2923552" cy="599882"/>
            <a:chOff x="267350" y="1275254"/>
            <a:chExt cx="2515661" cy="599882"/>
          </a:xfrm>
        </p:grpSpPr>
        <p:sp>
          <p:nvSpPr>
            <p:cNvPr id="904" name="Rectangle 903">
              <a:extLst>
                <a:ext uri="{FF2B5EF4-FFF2-40B4-BE49-F238E27FC236}">
                  <a16:creationId xmlns:a16="http://schemas.microsoft.com/office/drawing/2014/main" id="{650BEF8A-CA72-488D-8330-4D8D61BA1412}"/>
                </a:ext>
              </a:extLst>
            </p:cNvPr>
            <p:cNvSpPr/>
            <p:nvPr/>
          </p:nvSpPr>
          <p:spPr>
            <a:xfrm>
              <a:off x="267350" y="1475026"/>
              <a:ext cx="2515661"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Starts up one VM per substation as needed for scale out.</a:t>
              </a:r>
            </a:p>
          </p:txBody>
        </p:sp>
        <p:sp>
          <p:nvSpPr>
            <p:cNvPr id="905" name="Rectangle 904">
              <a:extLst>
                <a:ext uri="{FF2B5EF4-FFF2-40B4-BE49-F238E27FC236}">
                  <a16:creationId xmlns:a16="http://schemas.microsoft.com/office/drawing/2014/main" id="{BAEFE3DF-5FD8-42FE-A09D-C8645BE24568}"/>
                </a:ext>
              </a:extLst>
            </p:cNvPr>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Batch</a:t>
              </a:r>
            </a:p>
          </p:txBody>
        </p:sp>
      </p:grpSp>
      <p:grpSp>
        <p:nvGrpSpPr>
          <p:cNvPr id="16" name="Group 15"/>
          <p:cNvGrpSpPr/>
          <p:nvPr/>
        </p:nvGrpSpPr>
        <p:grpSpPr>
          <a:xfrm>
            <a:off x="5450418" y="4186201"/>
            <a:ext cx="2687961" cy="907658"/>
            <a:chOff x="267351" y="1275254"/>
            <a:chExt cx="2687961" cy="907658"/>
          </a:xfrm>
        </p:grpSpPr>
        <p:sp>
          <p:nvSpPr>
            <p:cNvPr id="17" name="Rectangle 16"/>
            <p:cNvSpPr/>
            <p:nvPr/>
          </p:nvSpPr>
          <p:spPr>
            <a:xfrm>
              <a:off x="267352" y="1475026"/>
              <a:ext cx="2687960"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Use substation data, solver and </a:t>
              </a:r>
              <a:r>
                <a:rPr lang="en-US" sz="1000" dirty="0" err="1">
                  <a:solidFill>
                    <a:srgbClr val="282828"/>
                  </a:solidFill>
                  <a:latin typeface="Segoe UI Semilight" panose="020B0402040204020203" pitchFamily="34" charset="0"/>
                  <a:ea typeface="Segoe UI" pitchFamily="34" charset="0"/>
                  <a:cs typeface="Segoe UI Semilight" panose="020B0402040204020203" pitchFamily="34" charset="0"/>
                </a:rPr>
                <a:t>Pyomo</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code for optimization. Executes optimizations in parallel for all substations. Results are pushed to SQL Database before they shut down.</a:t>
              </a:r>
            </a:p>
          </p:txBody>
        </p:sp>
        <p:sp>
          <p:nvSpPr>
            <p:cNvPr id="18" name="Rectangle 17"/>
            <p:cNvSpPr/>
            <p:nvPr/>
          </p:nvSpPr>
          <p:spPr>
            <a:xfrm>
              <a:off x="267351"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Data Science VMs</a:t>
              </a:r>
            </a:p>
          </p:txBody>
        </p:sp>
      </p:grpSp>
      <p:cxnSp>
        <p:nvCxnSpPr>
          <p:cNvPr id="936" name="Straight Arrow Connector 935">
            <a:extLst>
              <a:ext uri="{FF2B5EF4-FFF2-40B4-BE49-F238E27FC236}">
                <a16:creationId xmlns:a16="http://schemas.microsoft.com/office/drawing/2014/main" id="{A387CBCB-7F27-47DE-A905-9113BEF93A78}"/>
              </a:ext>
            </a:extLst>
          </p:cNvPr>
          <p:cNvCxnSpPr>
            <a:cxnSpLocks/>
          </p:cNvCxnSpPr>
          <p:nvPr/>
        </p:nvCxnSpPr>
        <p:spPr>
          <a:xfrm flipV="1">
            <a:off x="1284287" y="2139446"/>
            <a:ext cx="0" cy="520486"/>
          </a:xfrm>
          <a:prstGeom prst="straightConnector1">
            <a:avLst/>
          </a:prstGeom>
          <a:ln w="28575">
            <a:solidFill>
              <a:srgbClr val="FFCB4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1" name="Straight Arrow Connector 900">
            <a:extLst>
              <a:ext uri="{FF2B5EF4-FFF2-40B4-BE49-F238E27FC236}">
                <a16:creationId xmlns:a16="http://schemas.microsoft.com/office/drawing/2014/main" id="{5C33ABE2-9D80-4E51-AAD1-6138BBB51A90}"/>
              </a:ext>
            </a:extLst>
          </p:cNvPr>
          <p:cNvCxnSpPr>
            <a:cxnSpLocks/>
          </p:cNvCxnSpPr>
          <p:nvPr/>
        </p:nvCxnSpPr>
        <p:spPr>
          <a:xfrm>
            <a:off x="5399088" y="3075022"/>
            <a:ext cx="2966666" cy="0"/>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917" name="Group 916">
            <a:extLst>
              <a:ext uri="{FF2B5EF4-FFF2-40B4-BE49-F238E27FC236}">
                <a16:creationId xmlns:a16="http://schemas.microsoft.com/office/drawing/2014/main" id="{CA524D32-DE0E-4584-95EF-F9AB578507B6}"/>
              </a:ext>
            </a:extLst>
          </p:cNvPr>
          <p:cNvGrpSpPr/>
          <p:nvPr/>
        </p:nvGrpSpPr>
        <p:grpSpPr>
          <a:xfrm>
            <a:off x="4788826" y="3521196"/>
            <a:ext cx="191162" cy="705977"/>
            <a:chOff x="5271399" y="3170386"/>
            <a:chExt cx="191162" cy="854228"/>
          </a:xfrm>
        </p:grpSpPr>
        <p:cxnSp>
          <p:nvCxnSpPr>
            <p:cNvPr id="954" name="Straight Arrow Connector 953">
              <a:extLst>
                <a:ext uri="{FF2B5EF4-FFF2-40B4-BE49-F238E27FC236}">
                  <a16:creationId xmlns:a16="http://schemas.microsoft.com/office/drawing/2014/main" id="{8DC237AA-9774-4E7C-A8AA-A89F1CC8771F}"/>
                </a:ext>
              </a:extLst>
            </p:cNvPr>
            <p:cNvCxnSpPr>
              <a:cxnSpLocks/>
            </p:cNvCxnSpPr>
            <p:nvPr/>
          </p:nvCxnSpPr>
          <p:spPr>
            <a:xfrm flipV="1">
              <a:off x="5271399" y="3170386"/>
              <a:ext cx="0" cy="854228"/>
            </a:xfrm>
            <a:prstGeom prst="straightConnector1">
              <a:avLst/>
            </a:prstGeom>
            <a:ln w="28575">
              <a:solidFill>
                <a:srgbClr val="FFCB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6" name="Straight Arrow Connector 955">
              <a:extLst>
                <a:ext uri="{FF2B5EF4-FFF2-40B4-BE49-F238E27FC236}">
                  <a16:creationId xmlns:a16="http://schemas.microsoft.com/office/drawing/2014/main" id="{5E917AFA-557D-49CD-9034-533CE02C56C0}"/>
                </a:ext>
              </a:extLst>
            </p:cNvPr>
            <p:cNvCxnSpPr>
              <a:cxnSpLocks/>
            </p:cNvCxnSpPr>
            <p:nvPr/>
          </p:nvCxnSpPr>
          <p:spPr>
            <a:xfrm flipV="1">
              <a:off x="5462561" y="3170386"/>
              <a:ext cx="0" cy="854228"/>
            </a:xfrm>
            <a:prstGeom prst="straightConnector1">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964" name="Straight Arrow Connector 963">
            <a:extLst>
              <a:ext uri="{FF2B5EF4-FFF2-40B4-BE49-F238E27FC236}">
                <a16:creationId xmlns:a16="http://schemas.microsoft.com/office/drawing/2014/main" id="{F7CED82E-B123-4B05-BC35-875C906C1874}"/>
              </a:ext>
            </a:extLst>
          </p:cNvPr>
          <p:cNvCxnSpPr>
            <a:cxnSpLocks/>
          </p:cNvCxnSpPr>
          <p:nvPr/>
        </p:nvCxnSpPr>
        <p:spPr>
          <a:xfrm>
            <a:off x="1790435" y="3075022"/>
            <a:ext cx="2630488" cy="0"/>
          </a:xfrm>
          <a:prstGeom prst="straightConnector1">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41" name="Freeform 6">
            <a:extLst>
              <a:ext uri="{FF2B5EF4-FFF2-40B4-BE49-F238E27FC236}">
                <a16:creationId xmlns:a16="http://schemas.microsoft.com/office/drawing/2014/main" id="{534E8F01-69BB-437F-B86B-A4872CA7CDE1}"/>
              </a:ext>
            </a:extLst>
          </p:cNvPr>
          <p:cNvSpPr>
            <a:spLocks noEditPoints="1"/>
          </p:cNvSpPr>
          <p:nvPr/>
        </p:nvSpPr>
        <p:spPr bwMode="auto">
          <a:xfrm>
            <a:off x="3462338" y="5567363"/>
            <a:ext cx="5626100" cy="836612"/>
          </a:xfrm>
          <a:custGeom>
            <a:avLst/>
            <a:gdLst>
              <a:gd name="T0" fmla="*/ 0 w 3544"/>
              <a:gd name="T1" fmla="*/ 232 h 527"/>
              <a:gd name="T2" fmla="*/ 40 w 3544"/>
              <a:gd name="T3" fmla="*/ 268 h 527"/>
              <a:gd name="T4" fmla="*/ 86 w 3544"/>
              <a:gd name="T5" fmla="*/ 232 h 527"/>
              <a:gd name="T6" fmla="*/ 56 w 3544"/>
              <a:gd name="T7" fmla="*/ 268 h 527"/>
              <a:gd name="T8" fmla="*/ 102 w 3544"/>
              <a:gd name="T9" fmla="*/ 268 h 527"/>
              <a:gd name="T10" fmla="*/ 86 w 3544"/>
              <a:gd name="T11" fmla="*/ 232 h 527"/>
              <a:gd name="T12" fmla="*/ 1450 w 3544"/>
              <a:gd name="T13" fmla="*/ 0 h 527"/>
              <a:gd name="T14" fmla="*/ 1412 w 3544"/>
              <a:gd name="T15" fmla="*/ 158 h 527"/>
              <a:gd name="T16" fmla="*/ 1408 w 3544"/>
              <a:gd name="T17" fmla="*/ 114 h 527"/>
              <a:gd name="T18" fmla="*/ 1308 w 3544"/>
              <a:gd name="T19" fmla="*/ 158 h 527"/>
              <a:gd name="T20" fmla="*/ 1280 w 3544"/>
              <a:gd name="T21" fmla="*/ 158 h 527"/>
              <a:gd name="T22" fmla="*/ 1160 w 3544"/>
              <a:gd name="T23" fmla="*/ 58 h 527"/>
              <a:gd name="T24" fmla="*/ 1160 w 3544"/>
              <a:gd name="T25" fmla="*/ 292 h 527"/>
              <a:gd name="T26" fmla="*/ 1056 w 3544"/>
              <a:gd name="T27" fmla="*/ 288 h 527"/>
              <a:gd name="T28" fmla="*/ 908 w 3544"/>
              <a:gd name="T29" fmla="*/ 240 h 527"/>
              <a:gd name="T30" fmla="*/ 770 w 3544"/>
              <a:gd name="T31" fmla="*/ 312 h 527"/>
              <a:gd name="T32" fmla="*/ 670 w 3544"/>
              <a:gd name="T33" fmla="*/ 410 h 527"/>
              <a:gd name="T34" fmla="*/ 484 w 3544"/>
              <a:gd name="T35" fmla="*/ 260 h 527"/>
              <a:gd name="T36" fmla="*/ 328 w 3544"/>
              <a:gd name="T37" fmla="*/ 196 h 527"/>
              <a:gd name="T38" fmla="*/ 356 w 3544"/>
              <a:gd name="T39" fmla="*/ 268 h 527"/>
              <a:gd name="T40" fmla="*/ 356 w 3544"/>
              <a:gd name="T41" fmla="*/ 527 h 527"/>
              <a:gd name="T42" fmla="*/ 3544 w 3544"/>
              <a:gd name="T43" fmla="*/ 410 h 527"/>
              <a:gd name="T44" fmla="*/ 3478 w 3544"/>
              <a:gd name="T45" fmla="*/ 260 h 527"/>
              <a:gd name="T46" fmla="*/ 3294 w 3544"/>
              <a:gd name="T47" fmla="*/ 114 h 527"/>
              <a:gd name="T48" fmla="*/ 3138 w 3544"/>
              <a:gd name="T49" fmla="*/ 322 h 527"/>
              <a:gd name="T50" fmla="*/ 2910 w 3544"/>
              <a:gd name="T51" fmla="*/ 322 h 527"/>
              <a:gd name="T52" fmla="*/ 2880 w 3544"/>
              <a:gd name="T53" fmla="*/ 268 h 527"/>
              <a:gd name="T54" fmla="*/ 2744 w 3544"/>
              <a:gd name="T55" fmla="*/ 220 h 527"/>
              <a:gd name="T56" fmla="*/ 2710 w 3544"/>
              <a:gd name="T57" fmla="*/ 268 h 527"/>
              <a:gd name="T58" fmla="*/ 2710 w 3544"/>
              <a:gd name="T59" fmla="*/ 362 h 527"/>
              <a:gd name="T60" fmla="*/ 2324 w 3544"/>
              <a:gd name="T61" fmla="*/ 463 h 527"/>
              <a:gd name="T62" fmla="*/ 2200 w 3544"/>
              <a:gd name="T63" fmla="*/ 410 h 527"/>
              <a:gd name="T64" fmla="*/ 2094 w 3544"/>
              <a:gd name="T65" fmla="*/ 260 h 527"/>
              <a:gd name="T66" fmla="*/ 1824 w 3544"/>
              <a:gd name="T67" fmla="*/ 70 h 527"/>
              <a:gd name="T68" fmla="*/ 1682 w 3544"/>
              <a:gd name="T69"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44" h="527">
                <a:moveTo>
                  <a:pt x="40" y="232"/>
                </a:moveTo>
                <a:lnTo>
                  <a:pt x="0" y="232"/>
                </a:lnTo>
                <a:lnTo>
                  <a:pt x="0" y="268"/>
                </a:lnTo>
                <a:lnTo>
                  <a:pt x="40" y="268"/>
                </a:lnTo>
                <a:lnTo>
                  <a:pt x="40" y="232"/>
                </a:lnTo>
                <a:moveTo>
                  <a:pt x="86" y="232"/>
                </a:moveTo>
                <a:lnTo>
                  <a:pt x="56" y="232"/>
                </a:lnTo>
                <a:lnTo>
                  <a:pt x="56" y="268"/>
                </a:lnTo>
                <a:lnTo>
                  <a:pt x="102" y="268"/>
                </a:lnTo>
                <a:lnTo>
                  <a:pt x="102" y="268"/>
                </a:lnTo>
                <a:lnTo>
                  <a:pt x="86" y="268"/>
                </a:lnTo>
                <a:lnTo>
                  <a:pt x="86" y="232"/>
                </a:lnTo>
                <a:moveTo>
                  <a:pt x="1682" y="0"/>
                </a:moveTo>
                <a:lnTo>
                  <a:pt x="1450" y="0"/>
                </a:lnTo>
                <a:lnTo>
                  <a:pt x="1450" y="158"/>
                </a:lnTo>
                <a:lnTo>
                  <a:pt x="1412" y="158"/>
                </a:lnTo>
                <a:lnTo>
                  <a:pt x="1408" y="158"/>
                </a:lnTo>
                <a:lnTo>
                  <a:pt x="1408" y="114"/>
                </a:lnTo>
                <a:lnTo>
                  <a:pt x="1308" y="114"/>
                </a:lnTo>
                <a:lnTo>
                  <a:pt x="1308" y="158"/>
                </a:lnTo>
                <a:lnTo>
                  <a:pt x="1284" y="158"/>
                </a:lnTo>
                <a:lnTo>
                  <a:pt x="1280" y="158"/>
                </a:lnTo>
                <a:lnTo>
                  <a:pt x="1280" y="58"/>
                </a:lnTo>
                <a:lnTo>
                  <a:pt x="1160" y="58"/>
                </a:lnTo>
                <a:lnTo>
                  <a:pt x="1160" y="288"/>
                </a:lnTo>
                <a:lnTo>
                  <a:pt x="1160" y="292"/>
                </a:lnTo>
                <a:lnTo>
                  <a:pt x="1056" y="292"/>
                </a:lnTo>
                <a:lnTo>
                  <a:pt x="1056" y="288"/>
                </a:lnTo>
                <a:lnTo>
                  <a:pt x="1056" y="240"/>
                </a:lnTo>
                <a:lnTo>
                  <a:pt x="908" y="240"/>
                </a:lnTo>
                <a:lnTo>
                  <a:pt x="908" y="312"/>
                </a:lnTo>
                <a:lnTo>
                  <a:pt x="770" y="312"/>
                </a:lnTo>
                <a:lnTo>
                  <a:pt x="770" y="410"/>
                </a:lnTo>
                <a:lnTo>
                  <a:pt x="670" y="410"/>
                </a:lnTo>
                <a:lnTo>
                  <a:pt x="670" y="260"/>
                </a:lnTo>
                <a:lnTo>
                  <a:pt x="484" y="260"/>
                </a:lnTo>
                <a:lnTo>
                  <a:pt x="484" y="70"/>
                </a:lnTo>
                <a:lnTo>
                  <a:pt x="328" y="196"/>
                </a:lnTo>
                <a:lnTo>
                  <a:pt x="328" y="268"/>
                </a:lnTo>
                <a:lnTo>
                  <a:pt x="356" y="268"/>
                </a:lnTo>
                <a:lnTo>
                  <a:pt x="356" y="280"/>
                </a:lnTo>
                <a:lnTo>
                  <a:pt x="356" y="527"/>
                </a:lnTo>
                <a:lnTo>
                  <a:pt x="3544" y="527"/>
                </a:lnTo>
                <a:lnTo>
                  <a:pt x="3544" y="410"/>
                </a:lnTo>
                <a:lnTo>
                  <a:pt x="3478" y="410"/>
                </a:lnTo>
                <a:lnTo>
                  <a:pt x="3478" y="260"/>
                </a:lnTo>
                <a:lnTo>
                  <a:pt x="3294" y="260"/>
                </a:lnTo>
                <a:lnTo>
                  <a:pt x="3294" y="114"/>
                </a:lnTo>
                <a:lnTo>
                  <a:pt x="3138" y="70"/>
                </a:lnTo>
                <a:lnTo>
                  <a:pt x="3138" y="322"/>
                </a:lnTo>
                <a:lnTo>
                  <a:pt x="3134" y="322"/>
                </a:lnTo>
                <a:lnTo>
                  <a:pt x="2910" y="322"/>
                </a:lnTo>
                <a:lnTo>
                  <a:pt x="2910" y="268"/>
                </a:lnTo>
                <a:lnTo>
                  <a:pt x="2880" y="268"/>
                </a:lnTo>
                <a:lnTo>
                  <a:pt x="2880" y="220"/>
                </a:lnTo>
                <a:lnTo>
                  <a:pt x="2744" y="220"/>
                </a:lnTo>
                <a:lnTo>
                  <a:pt x="2744" y="268"/>
                </a:lnTo>
                <a:lnTo>
                  <a:pt x="2710" y="268"/>
                </a:lnTo>
                <a:lnTo>
                  <a:pt x="2710" y="358"/>
                </a:lnTo>
                <a:lnTo>
                  <a:pt x="2710" y="362"/>
                </a:lnTo>
                <a:lnTo>
                  <a:pt x="2324" y="362"/>
                </a:lnTo>
                <a:lnTo>
                  <a:pt x="2324" y="463"/>
                </a:lnTo>
                <a:lnTo>
                  <a:pt x="2200" y="463"/>
                </a:lnTo>
                <a:lnTo>
                  <a:pt x="2200" y="410"/>
                </a:lnTo>
                <a:lnTo>
                  <a:pt x="2094" y="410"/>
                </a:lnTo>
                <a:lnTo>
                  <a:pt x="2094" y="260"/>
                </a:lnTo>
                <a:lnTo>
                  <a:pt x="1824" y="260"/>
                </a:lnTo>
                <a:lnTo>
                  <a:pt x="1824" y="70"/>
                </a:lnTo>
                <a:lnTo>
                  <a:pt x="1682" y="186"/>
                </a:lnTo>
                <a:lnTo>
                  <a:pt x="16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3" name="Rectangle 28">
            <a:extLst>
              <a:ext uri="{FF2B5EF4-FFF2-40B4-BE49-F238E27FC236}">
                <a16:creationId xmlns:a16="http://schemas.microsoft.com/office/drawing/2014/main" id="{01B79D9A-A4DB-4E1E-A5F0-D73EA75665CA}"/>
              </a:ext>
            </a:extLst>
          </p:cNvPr>
          <p:cNvSpPr>
            <a:spLocks noChangeArrowheads="1"/>
          </p:cNvSpPr>
          <p:nvPr/>
        </p:nvSpPr>
        <p:spPr bwMode="auto">
          <a:xfrm>
            <a:off x="0" y="6403975"/>
            <a:ext cx="121856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542" name="Group 2541">
            <a:extLst>
              <a:ext uri="{FF2B5EF4-FFF2-40B4-BE49-F238E27FC236}">
                <a16:creationId xmlns:a16="http://schemas.microsoft.com/office/drawing/2014/main" id="{E52F3CD0-7274-41CF-BD26-01C1F171B3E5}"/>
              </a:ext>
            </a:extLst>
          </p:cNvPr>
          <p:cNvGrpSpPr/>
          <p:nvPr/>
        </p:nvGrpSpPr>
        <p:grpSpPr>
          <a:xfrm>
            <a:off x="3411538" y="5786438"/>
            <a:ext cx="650875" cy="788987"/>
            <a:chOff x="3411538" y="5786438"/>
            <a:chExt cx="650875" cy="788987"/>
          </a:xfrm>
        </p:grpSpPr>
        <p:sp>
          <p:nvSpPr>
            <p:cNvPr id="2253" name="Rectangle 319">
              <a:extLst>
                <a:ext uri="{FF2B5EF4-FFF2-40B4-BE49-F238E27FC236}">
                  <a16:creationId xmlns:a16="http://schemas.microsoft.com/office/drawing/2014/main" id="{8651CEB9-A032-4513-BB69-C961B60A23B5}"/>
                </a:ext>
              </a:extLst>
            </p:cNvPr>
            <p:cNvSpPr>
              <a:spLocks noChangeArrowheads="1"/>
            </p:cNvSpPr>
            <p:nvPr/>
          </p:nvSpPr>
          <p:spPr bwMode="auto">
            <a:xfrm>
              <a:off x="3932238" y="5834063"/>
              <a:ext cx="6350" cy="36195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 name="Rectangle 320">
              <a:extLst>
                <a:ext uri="{FF2B5EF4-FFF2-40B4-BE49-F238E27FC236}">
                  <a16:creationId xmlns:a16="http://schemas.microsoft.com/office/drawing/2014/main" id="{7066CAB4-1F53-4957-8844-35BF4981CFCB}"/>
                </a:ext>
              </a:extLst>
            </p:cNvPr>
            <p:cNvSpPr>
              <a:spLocks noChangeArrowheads="1"/>
            </p:cNvSpPr>
            <p:nvPr/>
          </p:nvSpPr>
          <p:spPr bwMode="auto">
            <a:xfrm>
              <a:off x="3932238" y="5834063"/>
              <a:ext cx="63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 name="Rectangle 321">
              <a:extLst>
                <a:ext uri="{FF2B5EF4-FFF2-40B4-BE49-F238E27FC236}">
                  <a16:creationId xmlns:a16="http://schemas.microsoft.com/office/drawing/2014/main" id="{69179788-8503-4FED-A3F7-0D2BF72D51A0}"/>
                </a:ext>
              </a:extLst>
            </p:cNvPr>
            <p:cNvSpPr>
              <a:spLocks noChangeArrowheads="1"/>
            </p:cNvSpPr>
            <p:nvPr/>
          </p:nvSpPr>
          <p:spPr bwMode="auto">
            <a:xfrm>
              <a:off x="3535363" y="5834063"/>
              <a:ext cx="6350" cy="36195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 name="Rectangle 322">
              <a:extLst>
                <a:ext uri="{FF2B5EF4-FFF2-40B4-BE49-F238E27FC236}">
                  <a16:creationId xmlns:a16="http://schemas.microsoft.com/office/drawing/2014/main" id="{8A0D51B4-1873-40BB-8DFB-FE74BF11CA8D}"/>
                </a:ext>
              </a:extLst>
            </p:cNvPr>
            <p:cNvSpPr>
              <a:spLocks noChangeArrowheads="1"/>
            </p:cNvSpPr>
            <p:nvPr/>
          </p:nvSpPr>
          <p:spPr bwMode="auto">
            <a:xfrm>
              <a:off x="3535363" y="5834063"/>
              <a:ext cx="63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 name="Freeform 323">
              <a:extLst>
                <a:ext uri="{FF2B5EF4-FFF2-40B4-BE49-F238E27FC236}">
                  <a16:creationId xmlns:a16="http://schemas.microsoft.com/office/drawing/2014/main" id="{DB2D1155-8DBB-4865-94C4-F07F5D0961BB}"/>
                </a:ext>
              </a:extLst>
            </p:cNvPr>
            <p:cNvSpPr>
              <a:spLocks/>
            </p:cNvSpPr>
            <p:nvPr/>
          </p:nvSpPr>
          <p:spPr bwMode="auto">
            <a:xfrm>
              <a:off x="3525838" y="5872163"/>
              <a:ext cx="25400" cy="133350"/>
            </a:xfrm>
            <a:custGeom>
              <a:avLst/>
              <a:gdLst>
                <a:gd name="T0" fmla="*/ 4 w 8"/>
                <a:gd name="T1" fmla="*/ 42 h 42"/>
                <a:gd name="T2" fmla="*/ 0 w 8"/>
                <a:gd name="T3" fmla="*/ 38 h 42"/>
                <a:gd name="T4" fmla="*/ 0 w 8"/>
                <a:gd name="T5" fmla="*/ 4 h 42"/>
                <a:gd name="T6" fmla="*/ 4 w 8"/>
                <a:gd name="T7" fmla="*/ 0 h 42"/>
                <a:gd name="T8" fmla="*/ 8 w 8"/>
                <a:gd name="T9" fmla="*/ 4 h 42"/>
                <a:gd name="T10" fmla="*/ 8 w 8"/>
                <a:gd name="T11" fmla="*/ 38 h 42"/>
                <a:gd name="T12" fmla="*/ 4 w 8"/>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8" h="42">
                  <a:moveTo>
                    <a:pt x="4" y="42"/>
                  </a:moveTo>
                  <a:cubicBezTo>
                    <a:pt x="2" y="42"/>
                    <a:pt x="0" y="40"/>
                    <a:pt x="0" y="38"/>
                  </a:cubicBezTo>
                  <a:cubicBezTo>
                    <a:pt x="0" y="4"/>
                    <a:pt x="0" y="4"/>
                    <a:pt x="0" y="4"/>
                  </a:cubicBezTo>
                  <a:cubicBezTo>
                    <a:pt x="0" y="2"/>
                    <a:pt x="2" y="0"/>
                    <a:pt x="4" y="0"/>
                  </a:cubicBezTo>
                  <a:cubicBezTo>
                    <a:pt x="6" y="0"/>
                    <a:pt x="8" y="2"/>
                    <a:pt x="8" y="4"/>
                  </a:cubicBezTo>
                  <a:cubicBezTo>
                    <a:pt x="8" y="38"/>
                    <a:pt x="8" y="38"/>
                    <a:pt x="8" y="38"/>
                  </a:cubicBezTo>
                  <a:cubicBezTo>
                    <a:pt x="8" y="40"/>
                    <a:pt x="6" y="42"/>
                    <a:pt x="4" y="42"/>
                  </a:cubicBezTo>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 name="Freeform 324">
              <a:extLst>
                <a:ext uri="{FF2B5EF4-FFF2-40B4-BE49-F238E27FC236}">
                  <a16:creationId xmlns:a16="http://schemas.microsoft.com/office/drawing/2014/main" id="{818F4DDA-891E-4D49-94FC-F9BD52CF3E2C}"/>
                </a:ext>
              </a:extLst>
            </p:cNvPr>
            <p:cNvSpPr>
              <a:spLocks/>
            </p:cNvSpPr>
            <p:nvPr/>
          </p:nvSpPr>
          <p:spPr bwMode="auto">
            <a:xfrm>
              <a:off x="3538538" y="5872163"/>
              <a:ext cx="12700" cy="133350"/>
            </a:xfrm>
            <a:custGeom>
              <a:avLst/>
              <a:gdLst>
                <a:gd name="T0" fmla="*/ 1 w 4"/>
                <a:gd name="T1" fmla="*/ 0 h 42"/>
                <a:gd name="T2" fmla="*/ 0 w 4"/>
                <a:gd name="T3" fmla="*/ 4 h 42"/>
                <a:gd name="T4" fmla="*/ 0 w 4"/>
                <a:gd name="T5" fmla="*/ 38 h 42"/>
                <a:gd name="T6" fmla="*/ 1 w 4"/>
                <a:gd name="T7" fmla="*/ 42 h 42"/>
                <a:gd name="T8" fmla="*/ 4 w 4"/>
                <a:gd name="T9" fmla="*/ 38 h 42"/>
                <a:gd name="T10" fmla="*/ 4 w 4"/>
                <a:gd name="T11" fmla="*/ 4 h 42"/>
                <a:gd name="T12" fmla="*/ 1 w 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 h="42">
                  <a:moveTo>
                    <a:pt x="1" y="0"/>
                  </a:moveTo>
                  <a:cubicBezTo>
                    <a:pt x="0" y="1"/>
                    <a:pt x="0" y="2"/>
                    <a:pt x="0" y="4"/>
                  </a:cubicBezTo>
                  <a:cubicBezTo>
                    <a:pt x="0" y="38"/>
                    <a:pt x="0" y="38"/>
                    <a:pt x="0" y="38"/>
                  </a:cubicBezTo>
                  <a:cubicBezTo>
                    <a:pt x="0" y="40"/>
                    <a:pt x="0" y="41"/>
                    <a:pt x="1" y="42"/>
                  </a:cubicBezTo>
                  <a:cubicBezTo>
                    <a:pt x="3" y="41"/>
                    <a:pt x="4" y="40"/>
                    <a:pt x="4" y="38"/>
                  </a:cubicBezTo>
                  <a:cubicBezTo>
                    <a:pt x="4" y="4"/>
                    <a:pt x="4" y="4"/>
                    <a:pt x="4" y="4"/>
                  </a:cubicBezTo>
                  <a:cubicBezTo>
                    <a:pt x="4" y="2"/>
                    <a:pt x="3" y="1"/>
                    <a:pt x="1" y="0"/>
                  </a:cubicBezTo>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9" name="Freeform 325">
              <a:extLst>
                <a:ext uri="{FF2B5EF4-FFF2-40B4-BE49-F238E27FC236}">
                  <a16:creationId xmlns:a16="http://schemas.microsoft.com/office/drawing/2014/main" id="{05763399-FF6F-40EE-950A-21D3C90F5251}"/>
                </a:ext>
              </a:extLst>
            </p:cNvPr>
            <p:cNvSpPr>
              <a:spLocks/>
            </p:cNvSpPr>
            <p:nvPr/>
          </p:nvSpPr>
          <p:spPr bwMode="auto">
            <a:xfrm>
              <a:off x="3538538" y="5872163"/>
              <a:ext cx="12700" cy="120650"/>
            </a:xfrm>
            <a:custGeom>
              <a:avLst/>
              <a:gdLst>
                <a:gd name="T0" fmla="*/ 1 w 4"/>
                <a:gd name="T1" fmla="*/ 0 h 38"/>
                <a:gd name="T2" fmla="*/ 0 w 4"/>
                <a:gd name="T3" fmla="*/ 4 h 38"/>
                <a:gd name="T4" fmla="*/ 0 w 4"/>
                <a:gd name="T5" fmla="*/ 38 h 38"/>
                <a:gd name="T6" fmla="*/ 4 w 4"/>
                <a:gd name="T7" fmla="*/ 38 h 38"/>
                <a:gd name="T8" fmla="*/ 4 w 4"/>
                <a:gd name="T9" fmla="*/ 20 h 38"/>
                <a:gd name="T10" fmla="*/ 4 w 4"/>
                <a:gd name="T11" fmla="*/ 4 h 38"/>
                <a:gd name="T12" fmla="*/ 1 w 4"/>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 h="38">
                  <a:moveTo>
                    <a:pt x="1" y="0"/>
                  </a:moveTo>
                  <a:cubicBezTo>
                    <a:pt x="0" y="1"/>
                    <a:pt x="0" y="2"/>
                    <a:pt x="0" y="4"/>
                  </a:cubicBezTo>
                  <a:cubicBezTo>
                    <a:pt x="0" y="38"/>
                    <a:pt x="0" y="38"/>
                    <a:pt x="0" y="38"/>
                  </a:cubicBezTo>
                  <a:cubicBezTo>
                    <a:pt x="4" y="38"/>
                    <a:pt x="4" y="38"/>
                    <a:pt x="4" y="38"/>
                  </a:cubicBezTo>
                  <a:cubicBezTo>
                    <a:pt x="4" y="20"/>
                    <a:pt x="4" y="20"/>
                    <a:pt x="4" y="20"/>
                  </a:cubicBezTo>
                  <a:cubicBezTo>
                    <a:pt x="4" y="4"/>
                    <a:pt x="4" y="4"/>
                    <a:pt x="4" y="4"/>
                  </a:cubicBezTo>
                  <a:cubicBezTo>
                    <a:pt x="4" y="2"/>
                    <a:pt x="3" y="1"/>
                    <a:pt x="1" y="0"/>
                  </a:cubicBezTo>
                </a:path>
              </a:pathLst>
            </a:custGeom>
            <a:solidFill>
              <a:srgbClr val="004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0" name="Freeform 326">
              <a:extLst>
                <a:ext uri="{FF2B5EF4-FFF2-40B4-BE49-F238E27FC236}">
                  <a16:creationId xmlns:a16="http://schemas.microsoft.com/office/drawing/2014/main" id="{AAFA87A8-8959-45E3-A2A5-63E3D73E4E14}"/>
                </a:ext>
              </a:extLst>
            </p:cNvPr>
            <p:cNvSpPr>
              <a:spLocks/>
            </p:cNvSpPr>
            <p:nvPr/>
          </p:nvSpPr>
          <p:spPr bwMode="auto">
            <a:xfrm>
              <a:off x="3922713" y="5872163"/>
              <a:ext cx="25400" cy="133350"/>
            </a:xfrm>
            <a:custGeom>
              <a:avLst/>
              <a:gdLst>
                <a:gd name="T0" fmla="*/ 4 w 8"/>
                <a:gd name="T1" fmla="*/ 42 h 42"/>
                <a:gd name="T2" fmla="*/ 0 w 8"/>
                <a:gd name="T3" fmla="*/ 38 h 42"/>
                <a:gd name="T4" fmla="*/ 0 w 8"/>
                <a:gd name="T5" fmla="*/ 4 h 42"/>
                <a:gd name="T6" fmla="*/ 4 w 8"/>
                <a:gd name="T7" fmla="*/ 0 h 42"/>
                <a:gd name="T8" fmla="*/ 8 w 8"/>
                <a:gd name="T9" fmla="*/ 4 h 42"/>
                <a:gd name="T10" fmla="*/ 8 w 8"/>
                <a:gd name="T11" fmla="*/ 38 h 42"/>
                <a:gd name="T12" fmla="*/ 4 w 8"/>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8" h="42">
                  <a:moveTo>
                    <a:pt x="4" y="42"/>
                  </a:moveTo>
                  <a:cubicBezTo>
                    <a:pt x="2" y="42"/>
                    <a:pt x="0" y="40"/>
                    <a:pt x="0" y="38"/>
                  </a:cubicBezTo>
                  <a:cubicBezTo>
                    <a:pt x="0" y="4"/>
                    <a:pt x="0" y="4"/>
                    <a:pt x="0" y="4"/>
                  </a:cubicBezTo>
                  <a:cubicBezTo>
                    <a:pt x="0" y="2"/>
                    <a:pt x="2" y="0"/>
                    <a:pt x="4" y="0"/>
                  </a:cubicBezTo>
                  <a:cubicBezTo>
                    <a:pt x="6" y="0"/>
                    <a:pt x="8" y="2"/>
                    <a:pt x="8" y="4"/>
                  </a:cubicBezTo>
                  <a:cubicBezTo>
                    <a:pt x="8" y="38"/>
                    <a:pt x="8" y="38"/>
                    <a:pt x="8" y="38"/>
                  </a:cubicBezTo>
                  <a:cubicBezTo>
                    <a:pt x="8" y="40"/>
                    <a:pt x="6" y="42"/>
                    <a:pt x="4" y="42"/>
                  </a:cubicBezTo>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1" name="Freeform 327">
              <a:extLst>
                <a:ext uri="{FF2B5EF4-FFF2-40B4-BE49-F238E27FC236}">
                  <a16:creationId xmlns:a16="http://schemas.microsoft.com/office/drawing/2014/main" id="{48A54687-828B-4544-BABB-4446AF691B86}"/>
                </a:ext>
              </a:extLst>
            </p:cNvPr>
            <p:cNvSpPr>
              <a:spLocks/>
            </p:cNvSpPr>
            <p:nvPr/>
          </p:nvSpPr>
          <p:spPr bwMode="auto">
            <a:xfrm>
              <a:off x="3935413" y="5872163"/>
              <a:ext cx="12700" cy="133350"/>
            </a:xfrm>
            <a:custGeom>
              <a:avLst/>
              <a:gdLst>
                <a:gd name="T0" fmla="*/ 1 w 4"/>
                <a:gd name="T1" fmla="*/ 0 h 42"/>
                <a:gd name="T2" fmla="*/ 0 w 4"/>
                <a:gd name="T3" fmla="*/ 4 h 42"/>
                <a:gd name="T4" fmla="*/ 0 w 4"/>
                <a:gd name="T5" fmla="*/ 38 h 42"/>
                <a:gd name="T6" fmla="*/ 1 w 4"/>
                <a:gd name="T7" fmla="*/ 42 h 42"/>
                <a:gd name="T8" fmla="*/ 4 w 4"/>
                <a:gd name="T9" fmla="*/ 38 h 42"/>
                <a:gd name="T10" fmla="*/ 4 w 4"/>
                <a:gd name="T11" fmla="*/ 4 h 42"/>
                <a:gd name="T12" fmla="*/ 1 w 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 h="42">
                  <a:moveTo>
                    <a:pt x="1" y="0"/>
                  </a:moveTo>
                  <a:cubicBezTo>
                    <a:pt x="0" y="1"/>
                    <a:pt x="0" y="2"/>
                    <a:pt x="0" y="4"/>
                  </a:cubicBezTo>
                  <a:cubicBezTo>
                    <a:pt x="0" y="38"/>
                    <a:pt x="0" y="38"/>
                    <a:pt x="0" y="38"/>
                  </a:cubicBezTo>
                  <a:cubicBezTo>
                    <a:pt x="0" y="40"/>
                    <a:pt x="0" y="41"/>
                    <a:pt x="1" y="42"/>
                  </a:cubicBezTo>
                  <a:cubicBezTo>
                    <a:pt x="3" y="41"/>
                    <a:pt x="4" y="40"/>
                    <a:pt x="4" y="38"/>
                  </a:cubicBezTo>
                  <a:cubicBezTo>
                    <a:pt x="4" y="4"/>
                    <a:pt x="4" y="4"/>
                    <a:pt x="4" y="4"/>
                  </a:cubicBezTo>
                  <a:cubicBezTo>
                    <a:pt x="4" y="2"/>
                    <a:pt x="3" y="1"/>
                    <a:pt x="1" y="0"/>
                  </a:cubicBezTo>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2" name="Freeform 328">
              <a:extLst>
                <a:ext uri="{FF2B5EF4-FFF2-40B4-BE49-F238E27FC236}">
                  <a16:creationId xmlns:a16="http://schemas.microsoft.com/office/drawing/2014/main" id="{C5CB9019-363E-42E0-A99F-91197E63FAAA}"/>
                </a:ext>
              </a:extLst>
            </p:cNvPr>
            <p:cNvSpPr>
              <a:spLocks/>
            </p:cNvSpPr>
            <p:nvPr/>
          </p:nvSpPr>
          <p:spPr bwMode="auto">
            <a:xfrm>
              <a:off x="3935413" y="5872163"/>
              <a:ext cx="12700" cy="120650"/>
            </a:xfrm>
            <a:custGeom>
              <a:avLst/>
              <a:gdLst>
                <a:gd name="T0" fmla="*/ 1 w 4"/>
                <a:gd name="T1" fmla="*/ 0 h 38"/>
                <a:gd name="T2" fmla="*/ 0 w 4"/>
                <a:gd name="T3" fmla="*/ 4 h 38"/>
                <a:gd name="T4" fmla="*/ 0 w 4"/>
                <a:gd name="T5" fmla="*/ 38 h 38"/>
                <a:gd name="T6" fmla="*/ 4 w 4"/>
                <a:gd name="T7" fmla="*/ 38 h 38"/>
                <a:gd name="T8" fmla="*/ 4 w 4"/>
                <a:gd name="T9" fmla="*/ 4 h 38"/>
                <a:gd name="T10" fmla="*/ 1 w 4"/>
                <a:gd name="T11" fmla="*/ 0 h 38"/>
              </a:gdLst>
              <a:ahLst/>
              <a:cxnLst>
                <a:cxn ang="0">
                  <a:pos x="T0" y="T1"/>
                </a:cxn>
                <a:cxn ang="0">
                  <a:pos x="T2" y="T3"/>
                </a:cxn>
                <a:cxn ang="0">
                  <a:pos x="T4" y="T5"/>
                </a:cxn>
                <a:cxn ang="0">
                  <a:pos x="T6" y="T7"/>
                </a:cxn>
                <a:cxn ang="0">
                  <a:pos x="T8" y="T9"/>
                </a:cxn>
                <a:cxn ang="0">
                  <a:pos x="T10" y="T11"/>
                </a:cxn>
              </a:cxnLst>
              <a:rect l="0" t="0" r="r" b="b"/>
              <a:pathLst>
                <a:path w="4" h="38">
                  <a:moveTo>
                    <a:pt x="1" y="0"/>
                  </a:moveTo>
                  <a:cubicBezTo>
                    <a:pt x="0" y="1"/>
                    <a:pt x="0" y="2"/>
                    <a:pt x="0" y="4"/>
                  </a:cubicBezTo>
                  <a:cubicBezTo>
                    <a:pt x="0" y="38"/>
                    <a:pt x="0" y="38"/>
                    <a:pt x="0" y="38"/>
                  </a:cubicBezTo>
                  <a:cubicBezTo>
                    <a:pt x="4" y="38"/>
                    <a:pt x="4" y="38"/>
                    <a:pt x="4" y="38"/>
                  </a:cubicBezTo>
                  <a:cubicBezTo>
                    <a:pt x="4" y="4"/>
                    <a:pt x="4" y="4"/>
                    <a:pt x="4" y="4"/>
                  </a:cubicBezTo>
                  <a:cubicBezTo>
                    <a:pt x="4" y="2"/>
                    <a:pt x="3" y="1"/>
                    <a:pt x="1" y="0"/>
                  </a:cubicBezTo>
                </a:path>
              </a:pathLst>
            </a:custGeom>
            <a:solidFill>
              <a:srgbClr val="004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3" name="Freeform 329">
              <a:extLst>
                <a:ext uri="{FF2B5EF4-FFF2-40B4-BE49-F238E27FC236}">
                  <a16:creationId xmlns:a16="http://schemas.microsoft.com/office/drawing/2014/main" id="{64C6E5CB-137B-4883-AD40-68AFC865CF21}"/>
                </a:ext>
              </a:extLst>
            </p:cNvPr>
            <p:cNvSpPr>
              <a:spLocks/>
            </p:cNvSpPr>
            <p:nvPr/>
          </p:nvSpPr>
          <p:spPr bwMode="auto">
            <a:xfrm>
              <a:off x="3719513" y="5786438"/>
              <a:ext cx="34925" cy="658812"/>
            </a:xfrm>
            <a:custGeom>
              <a:avLst/>
              <a:gdLst>
                <a:gd name="T0" fmla="*/ 5 w 11"/>
                <a:gd name="T1" fmla="*/ 208 h 208"/>
                <a:gd name="T2" fmla="*/ 0 w 11"/>
                <a:gd name="T3" fmla="*/ 202 h 208"/>
                <a:gd name="T4" fmla="*/ 0 w 11"/>
                <a:gd name="T5" fmla="*/ 6 h 208"/>
                <a:gd name="T6" fmla="*/ 5 w 11"/>
                <a:gd name="T7" fmla="*/ 0 h 208"/>
                <a:gd name="T8" fmla="*/ 11 w 11"/>
                <a:gd name="T9" fmla="*/ 6 h 208"/>
                <a:gd name="T10" fmla="*/ 11 w 11"/>
                <a:gd name="T11" fmla="*/ 202 h 208"/>
                <a:gd name="T12" fmla="*/ 5 w 11"/>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11" h="208">
                  <a:moveTo>
                    <a:pt x="5" y="208"/>
                  </a:moveTo>
                  <a:cubicBezTo>
                    <a:pt x="3" y="208"/>
                    <a:pt x="0" y="205"/>
                    <a:pt x="0" y="202"/>
                  </a:cubicBezTo>
                  <a:cubicBezTo>
                    <a:pt x="0" y="6"/>
                    <a:pt x="0" y="6"/>
                    <a:pt x="0" y="6"/>
                  </a:cubicBezTo>
                  <a:cubicBezTo>
                    <a:pt x="0" y="3"/>
                    <a:pt x="3" y="0"/>
                    <a:pt x="5" y="0"/>
                  </a:cubicBezTo>
                  <a:cubicBezTo>
                    <a:pt x="8" y="0"/>
                    <a:pt x="11" y="3"/>
                    <a:pt x="11" y="6"/>
                  </a:cubicBezTo>
                  <a:cubicBezTo>
                    <a:pt x="11" y="202"/>
                    <a:pt x="11" y="202"/>
                    <a:pt x="11" y="202"/>
                  </a:cubicBezTo>
                  <a:cubicBezTo>
                    <a:pt x="11" y="205"/>
                    <a:pt x="8" y="208"/>
                    <a:pt x="5" y="208"/>
                  </a:cubicBezTo>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4" name="Freeform 330">
              <a:extLst>
                <a:ext uri="{FF2B5EF4-FFF2-40B4-BE49-F238E27FC236}">
                  <a16:creationId xmlns:a16="http://schemas.microsoft.com/office/drawing/2014/main" id="{13EA109A-3021-4781-AF66-5EEFAC09F2D4}"/>
                </a:ext>
              </a:extLst>
            </p:cNvPr>
            <p:cNvSpPr>
              <a:spLocks noEditPoints="1"/>
            </p:cNvSpPr>
            <p:nvPr/>
          </p:nvSpPr>
          <p:spPr bwMode="auto">
            <a:xfrm>
              <a:off x="3754438" y="5802313"/>
              <a:ext cx="0" cy="190500"/>
            </a:xfrm>
            <a:custGeom>
              <a:avLst/>
              <a:gdLst>
                <a:gd name="T0" fmla="*/ 1 h 60"/>
                <a:gd name="T1" fmla="*/ 1 h 60"/>
                <a:gd name="T2" fmla="*/ 60 h 60"/>
                <a:gd name="T3" fmla="*/ 1 h 60"/>
                <a:gd name="T4" fmla="*/ 1 h 60"/>
                <a:gd name="T5" fmla="*/ 1 h 60"/>
                <a:gd name="T6" fmla="*/ 1 h 60"/>
                <a:gd name="T7" fmla="*/ 1 h 60"/>
                <a:gd name="T8" fmla="*/ 1 h 60"/>
                <a:gd name="T9" fmla="*/ 1 h 60"/>
                <a:gd name="T10" fmla="*/ 1 h 60"/>
                <a:gd name="T11" fmla="*/ 1 h 60"/>
                <a:gd name="T12" fmla="*/ 1 h 60"/>
                <a:gd name="T13" fmla="*/ 1 h 60"/>
                <a:gd name="T14" fmla="*/ 1 h 60"/>
                <a:gd name="T15" fmla="*/ 1 h 60"/>
                <a:gd name="T16" fmla="*/ 1 h 60"/>
                <a:gd name="T17" fmla="*/ 0 h 60"/>
                <a:gd name="T18" fmla="*/ 0 h 60"/>
                <a:gd name="T19" fmla="*/ 0 h 60"/>
                <a:gd name="T20" fmla="*/ 0 h 60"/>
                <a:gd name="T21" fmla="*/ 0 h 60"/>
                <a:gd name="T22" fmla="*/ 0 h 6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Lst>
              <a:rect l="0" t="0" r="r" b="b"/>
              <a:pathLst>
                <a:path h="60">
                  <a:moveTo>
                    <a:pt x="0" y="1"/>
                  </a:moveTo>
                  <a:cubicBezTo>
                    <a:pt x="0" y="1"/>
                    <a:pt x="0" y="1"/>
                    <a:pt x="0" y="1"/>
                  </a:cubicBezTo>
                  <a:cubicBezTo>
                    <a:pt x="0" y="60"/>
                    <a:pt x="0" y="60"/>
                    <a:pt x="0" y="60"/>
                  </a:cubicBez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5" name="Freeform 331">
              <a:extLst>
                <a:ext uri="{FF2B5EF4-FFF2-40B4-BE49-F238E27FC236}">
                  <a16:creationId xmlns:a16="http://schemas.microsoft.com/office/drawing/2014/main" id="{F94728E7-455D-4EAF-BCC1-952E992A3F4A}"/>
                </a:ext>
              </a:extLst>
            </p:cNvPr>
            <p:cNvSpPr>
              <a:spLocks/>
            </p:cNvSpPr>
            <p:nvPr/>
          </p:nvSpPr>
          <p:spPr bwMode="auto">
            <a:xfrm>
              <a:off x="3738563" y="5789613"/>
              <a:ext cx="15875" cy="203200"/>
            </a:xfrm>
            <a:custGeom>
              <a:avLst/>
              <a:gdLst>
                <a:gd name="T0" fmla="*/ 1 w 5"/>
                <a:gd name="T1" fmla="*/ 0 h 64"/>
                <a:gd name="T2" fmla="*/ 0 w 5"/>
                <a:gd name="T3" fmla="*/ 5 h 64"/>
                <a:gd name="T4" fmla="*/ 0 w 5"/>
                <a:gd name="T5" fmla="*/ 64 h 64"/>
                <a:gd name="T6" fmla="*/ 5 w 5"/>
                <a:gd name="T7" fmla="*/ 64 h 64"/>
                <a:gd name="T8" fmla="*/ 5 w 5"/>
                <a:gd name="T9" fmla="*/ 5 h 64"/>
                <a:gd name="T10" fmla="*/ 5 w 5"/>
                <a:gd name="T11" fmla="*/ 5 h 64"/>
                <a:gd name="T12" fmla="*/ 5 w 5"/>
                <a:gd name="T13" fmla="*/ 5 h 64"/>
                <a:gd name="T14" fmla="*/ 5 w 5"/>
                <a:gd name="T15" fmla="*/ 5 h 64"/>
                <a:gd name="T16" fmla="*/ 5 w 5"/>
                <a:gd name="T17" fmla="*/ 5 h 64"/>
                <a:gd name="T18" fmla="*/ 5 w 5"/>
                <a:gd name="T19" fmla="*/ 5 h 64"/>
                <a:gd name="T20" fmla="*/ 5 w 5"/>
                <a:gd name="T21" fmla="*/ 5 h 64"/>
                <a:gd name="T22" fmla="*/ 5 w 5"/>
                <a:gd name="T23" fmla="*/ 5 h 64"/>
                <a:gd name="T24" fmla="*/ 5 w 5"/>
                <a:gd name="T25" fmla="*/ 5 h 64"/>
                <a:gd name="T26" fmla="*/ 5 w 5"/>
                <a:gd name="T27" fmla="*/ 5 h 64"/>
                <a:gd name="T28" fmla="*/ 5 w 5"/>
                <a:gd name="T29" fmla="*/ 4 h 64"/>
                <a:gd name="T30" fmla="*/ 5 w 5"/>
                <a:gd name="T31" fmla="*/ 4 h 64"/>
                <a:gd name="T32" fmla="*/ 5 w 5"/>
                <a:gd name="T33" fmla="*/ 4 h 64"/>
                <a:gd name="T34" fmla="*/ 5 w 5"/>
                <a:gd name="T35" fmla="*/ 4 h 64"/>
                <a:gd name="T36" fmla="*/ 1 w 5"/>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64">
                  <a:moveTo>
                    <a:pt x="1" y="0"/>
                  </a:moveTo>
                  <a:cubicBezTo>
                    <a:pt x="0" y="1"/>
                    <a:pt x="0" y="3"/>
                    <a:pt x="0" y="5"/>
                  </a:cubicBezTo>
                  <a:cubicBezTo>
                    <a:pt x="0" y="64"/>
                    <a:pt x="0" y="64"/>
                    <a:pt x="0" y="64"/>
                  </a:cubicBezTo>
                  <a:cubicBezTo>
                    <a:pt x="5" y="64"/>
                    <a:pt x="5" y="64"/>
                    <a:pt x="5" y="64"/>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4"/>
                    <a:pt x="5" y="4"/>
                  </a:cubicBezTo>
                  <a:cubicBezTo>
                    <a:pt x="5" y="4"/>
                    <a:pt x="5" y="4"/>
                    <a:pt x="5" y="4"/>
                  </a:cubicBezTo>
                  <a:cubicBezTo>
                    <a:pt x="5" y="4"/>
                    <a:pt x="5" y="4"/>
                    <a:pt x="5" y="4"/>
                  </a:cubicBezTo>
                  <a:cubicBezTo>
                    <a:pt x="5" y="4"/>
                    <a:pt x="5" y="4"/>
                    <a:pt x="5" y="4"/>
                  </a:cubicBezTo>
                  <a:cubicBezTo>
                    <a:pt x="5" y="2"/>
                    <a:pt x="3" y="1"/>
                    <a:pt x="1" y="0"/>
                  </a:cubicBezTo>
                </a:path>
              </a:pathLst>
            </a:custGeom>
            <a:solidFill>
              <a:srgbClr val="004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6" name="Rectangle 332">
              <a:extLst>
                <a:ext uri="{FF2B5EF4-FFF2-40B4-BE49-F238E27FC236}">
                  <a16:creationId xmlns:a16="http://schemas.microsoft.com/office/drawing/2014/main" id="{3015AEA9-77C9-40AB-AA02-BD19D0D10792}"/>
                </a:ext>
              </a:extLst>
            </p:cNvPr>
            <p:cNvSpPr>
              <a:spLocks noChangeArrowheads="1"/>
            </p:cNvSpPr>
            <p:nvPr/>
          </p:nvSpPr>
          <p:spPr bwMode="auto">
            <a:xfrm>
              <a:off x="3443288" y="5992813"/>
              <a:ext cx="584200" cy="582612"/>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7" name="Rectangle 333">
              <a:extLst>
                <a:ext uri="{FF2B5EF4-FFF2-40B4-BE49-F238E27FC236}">
                  <a16:creationId xmlns:a16="http://schemas.microsoft.com/office/drawing/2014/main" id="{3AF73F1D-9682-410A-B7F7-40E45CDB829E}"/>
                </a:ext>
              </a:extLst>
            </p:cNvPr>
            <p:cNvSpPr>
              <a:spLocks noChangeArrowheads="1"/>
            </p:cNvSpPr>
            <p:nvPr/>
          </p:nvSpPr>
          <p:spPr bwMode="auto">
            <a:xfrm>
              <a:off x="3443288" y="5992813"/>
              <a:ext cx="584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8" name="Freeform 334">
              <a:extLst>
                <a:ext uri="{FF2B5EF4-FFF2-40B4-BE49-F238E27FC236}">
                  <a16:creationId xmlns:a16="http://schemas.microsoft.com/office/drawing/2014/main" id="{BE0304F3-B236-444F-AD32-947F2351FFB1}"/>
                </a:ext>
              </a:extLst>
            </p:cNvPr>
            <p:cNvSpPr>
              <a:spLocks/>
            </p:cNvSpPr>
            <p:nvPr/>
          </p:nvSpPr>
          <p:spPr bwMode="auto">
            <a:xfrm>
              <a:off x="3443288" y="5992813"/>
              <a:ext cx="584200" cy="19050"/>
            </a:xfrm>
            <a:custGeom>
              <a:avLst/>
              <a:gdLst>
                <a:gd name="T0" fmla="*/ 368 w 368"/>
                <a:gd name="T1" fmla="*/ 0 h 12"/>
                <a:gd name="T2" fmla="*/ 318 w 368"/>
                <a:gd name="T3" fmla="*/ 0 h 12"/>
                <a:gd name="T4" fmla="*/ 310 w 368"/>
                <a:gd name="T5" fmla="*/ 0 h 12"/>
                <a:gd name="T6" fmla="*/ 196 w 368"/>
                <a:gd name="T7" fmla="*/ 0 h 12"/>
                <a:gd name="T8" fmla="*/ 186 w 368"/>
                <a:gd name="T9" fmla="*/ 0 h 12"/>
                <a:gd name="T10" fmla="*/ 68 w 368"/>
                <a:gd name="T11" fmla="*/ 0 h 12"/>
                <a:gd name="T12" fmla="*/ 60 w 368"/>
                <a:gd name="T13" fmla="*/ 0 h 12"/>
                <a:gd name="T14" fmla="*/ 0 w 368"/>
                <a:gd name="T15" fmla="*/ 0 h 12"/>
                <a:gd name="T16" fmla="*/ 0 w 368"/>
                <a:gd name="T17" fmla="*/ 12 h 12"/>
                <a:gd name="T18" fmla="*/ 368 w 368"/>
                <a:gd name="T19" fmla="*/ 12 h 12"/>
                <a:gd name="T20" fmla="*/ 368 w 368"/>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12">
                  <a:moveTo>
                    <a:pt x="368" y="0"/>
                  </a:moveTo>
                  <a:lnTo>
                    <a:pt x="318" y="0"/>
                  </a:lnTo>
                  <a:lnTo>
                    <a:pt x="310" y="0"/>
                  </a:lnTo>
                  <a:lnTo>
                    <a:pt x="196" y="0"/>
                  </a:lnTo>
                  <a:lnTo>
                    <a:pt x="186" y="0"/>
                  </a:lnTo>
                  <a:lnTo>
                    <a:pt x="68" y="0"/>
                  </a:lnTo>
                  <a:lnTo>
                    <a:pt x="60" y="0"/>
                  </a:lnTo>
                  <a:lnTo>
                    <a:pt x="0" y="0"/>
                  </a:lnTo>
                  <a:lnTo>
                    <a:pt x="0" y="12"/>
                  </a:lnTo>
                  <a:lnTo>
                    <a:pt x="368" y="12"/>
                  </a:lnTo>
                  <a:lnTo>
                    <a:pt x="368" y="0"/>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9" name="Freeform 335">
              <a:extLst>
                <a:ext uri="{FF2B5EF4-FFF2-40B4-BE49-F238E27FC236}">
                  <a16:creationId xmlns:a16="http://schemas.microsoft.com/office/drawing/2014/main" id="{A782DB5C-00DF-4823-8034-9A20C5DFC29C}"/>
                </a:ext>
              </a:extLst>
            </p:cNvPr>
            <p:cNvSpPr>
              <a:spLocks/>
            </p:cNvSpPr>
            <p:nvPr/>
          </p:nvSpPr>
          <p:spPr bwMode="auto">
            <a:xfrm>
              <a:off x="3443288" y="5992813"/>
              <a:ext cx="584200" cy="19050"/>
            </a:xfrm>
            <a:custGeom>
              <a:avLst/>
              <a:gdLst>
                <a:gd name="T0" fmla="*/ 368 w 368"/>
                <a:gd name="T1" fmla="*/ 0 h 12"/>
                <a:gd name="T2" fmla="*/ 318 w 368"/>
                <a:gd name="T3" fmla="*/ 0 h 12"/>
                <a:gd name="T4" fmla="*/ 310 w 368"/>
                <a:gd name="T5" fmla="*/ 0 h 12"/>
                <a:gd name="T6" fmla="*/ 196 w 368"/>
                <a:gd name="T7" fmla="*/ 0 h 12"/>
                <a:gd name="T8" fmla="*/ 186 w 368"/>
                <a:gd name="T9" fmla="*/ 0 h 12"/>
                <a:gd name="T10" fmla="*/ 68 w 368"/>
                <a:gd name="T11" fmla="*/ 0 h 12"/>
                <a:gd name="T12" fmla="*/ 60 w 368"/>
                <a:gd name="T13" fmla="*/ 0 h 12"/>
                <a:gd name="T14" fmla="*/ 0 w 368"/>
                <a:gd name="T15" fmla="*/ 0 h 12"/>
                <a:gd name="T16" fmla="*/ 0 w 368"/>
                <a:gd name="T17" fmla="*/ 12 h 12"/>
                <a:gd name="T18" fmla="*/ 368 w 368"/>
                <a:gd name="T19" fmla="*/ 12 h 12"/>
                <a:gd name="T20" fmla="*/ 368 w 368"/>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12">
                  <a:moveTo>
                    <a:pt x="368" y="0"/>
                  </a:moveTo>
                  <a:lnTo>
                    <a:pt x="318" y="0"/>
                  </a:lnTo>
                  <a:lnTo>
                    <a:pt x="310" y="0"/>
                  </a:lnTo>
                  <a:lnTo>
                    <a:pt x="196" y="0"/>
                  </a:lnTo>
                  <a:lnTo>
                    <a:pt x="186" y="0"/>
                  </a:lnTo>
                  <a:lnTo>
                    <a:pt x="68" y="0"/>
                  </a:lnTo>
                  <a:lnTo>
                    <a:pt x="60" y="0"/>
                  </a:lnTo>
                  <a:lnTo>
                    <a:pt x="0" y="0"/>
                  </a:lnTo>
                  <a:lnTo>
                    <a:pt x="0" y="12"/>
                  </a:lnTo>
                  <a:lnTo>
                    <a:pt x="368" y="12"/>
                  </a:lnTo>
                  <a:lnTo>
                    <a:pt x="3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0" name="Rectangle 336">
              <a:extLst>
                <a:ext uri="{FF2B5EF4-FFF2-40B4-BE49-F238E27FC236}">
                  <a16:creationId xmlns:a16="http://schemas.microsoft.com/office/drawing/2014/main" id="{9E643001-25F2-4F65-B459-7561E5EEC636}"/>
                </a:ext>
              </a:extLst>
            </p:cNvPr>
            <p:cNvSpPr>
              <a:spLocks noChangeArrowheads="1"/>
            </p:cNvSpPr>
            <p:nvPr/>
          </p:nvSpPr>
          <p:spPr bwMode="auto">
            <a:xfrm>
              <a:off x="3411538" y="5948363"/>
              <a:ext cx="650875" cy="4445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1" name="Freeform 337">
              <a:extLst>
                <a:ext uri="{FF2B5EF4-FFF2-40B4-BE49-F238E27FC236}">
                  <a16:creationId xmlns:a16="http://schemas.microsoft.com/office/drawing/2014/main" id="{65F46389-E5CE-4626-9A24-CDEDEE6CE481}"/>
                </a:ext>
              </a:extLst>
            </p:cNvPr>
            <p:cNvSpPr>
              <a:spLocks/>
            </p:cNvSpPr>
            <p:nvPr/>
          </p:nvSpPr>
          <p:spPr bwMode="auto">
            <a:xfrm>
              <a:off x="3529013" y="6059488"/>
              <a:ext cx="117475" cy="19050"/>
            </a:xfrm>
            <a:custGeom>
              <a:avLst/>
              <a:gdLst>
                <a:gd name="T0" fmla="*/ 3 w 37"/>
                <a:gd name="T1" fmla="*/ 6 h 6"/>
                <a:gd name="T2" fmla="*/ 34 w 37"/>
                <a:gd name="T3" fmla="*/ 6 h 6"/>
                <a:gd name="T4" fmla="*/ 37 w 37"/>
                <a:gd name="T5" fmla="*/ 3 h 6"/>
                <a:gd name="T6" fmla="*/ 34 w 37"/>
                <a:gd name="T7" fmla="*/ 0 h 6"/>
                <a:gd name="T8" fmla="*/ 3 w 37"/>
                <a:gd name="T9" fmla="*/ 0 h 6"/>
                <a:gd name="T10" fmla="*/ 0 w 37"/>
                <a:gd name="T11" fmla="*/ 3 h 6"/>
                <a:gd name="T12" fmla="*/ 3 w 3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7" h="6">
                  <a:moveTo>
                    <a:pt x="3" y="6"/>
                  </a:moveTo>
                  <a:cubicBezTo>
                    <a:pt x="34" y="6"/>
                    <a:pt x="34" y="6"/>
                    <a:pt x="34" y="6"/>
                  </a:cubicBezTo>
                  <a:cubicBezTo>
                    <a:pt x="35" y="6"/>
                    <a:pt x="37" y="5"/>
                    <a:pt x="37" y="3"/>
                  </a:cubicBezTo>
                  <a:cubicBezTo>
                    <a:pt x="37" y="2"/>
                    <a:pt x="35" y="0"/>
                    <a:pt x="34" y="0"/>
                  </a:cubicBezTo>
                  <a:cubicBezTo>
                    <a:pt x="3" y="0"/>
                    <a:pt x="3" y="0"/>
                    <a:pt x="3" y="0"/>
                  </a:cubicBezTo>
                  <a:cubicBezTo>
                    <a:pt x="1" y="0"/>
                    <a:pt x="0" y="2"/>
                    <a:pt x="0" y="3"/>
                  </a:cubicBezTo>
                  <a:cubicBezTo>
                    <a:pt x="0" y="5"/>
                    <a:pt x="1" y="6"/>
                    <a:pt x="3" y="6"/>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2" name="Freeform 338">
              <a:extLst>
                <a:ext uri="{FF2B5EF4-FFF2-40B4-BE49-F238E27FC236}">
                  <a16:creationId xmlns:a16="http://schemas.microsoft.com/office/drawing/2014/main" id="{F88BE933-0FB3-45F1-BB4E-D25170DE8C3D}"/>
                </a:ext>
              </a:extLst>
            </p:cNvPr>
            <p:cNvSpPr>
              <a:spLocks/>
            </p:cNvSpPr>
            <p:nvPr/>
          </p:nvSpPr>
          <p:spPr bwMode="auto">
            <a:xfrm>
              <a:off x="3529013" y="6088063"/>
              <a:ext cx="117475" cy="19050"/>
            </a:xfrm>
            <a:custGeom>
              <a:avLst/>
              <a:gdLst>
                <a:gd name="T0" fmla="*/ 3 w 37"/>
                <a:gd name="T1" fmla="*/ 6 h 6"/>
                <a:gd name="T2" fmla="*/ 34 w 37"/>
                <a:gd name="T3" fmla="*/ 6 h 6"/>
                <a:gd name="T4" fmla="*/ 37 w 37"/>
                <a:gd name="T5" fmla="*/ 3 h 6"/>
                <a:gd name="T6" fmla="*/ 34 w 37"/>
                <a:gd name="T7" fmla="*/ 0 h 6"/>
                <a:gd name="T8" fmla="*/ 3 w 37"/>
                <a:gd name="T9" fmla="*/ 0 h 6"/>
                <a:gd name="T10" fmla="*/ 0 w 37"/>
                <a:gd name="T11" fmla="*/ 3 h 6"/>
                <a:gd name="T12" fmla="*/ 3 w 3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7" h="6">
                  <a:moveTo>
                    <a:pt x="3" y="6"/>
                  </a:moveTo>
                  <a:cubicBezTo>
                    <a:pt x="34" y="6"/>
                    <a:pt x="34" y="6"/>
                    <a:pt x="34" y="6"/>
                  </a:cubicBezTo>
                  <a:cubicBezTo>
                    <a:pt x="35" y="6"/>
                    <a:pt x="37" y="5"/>
                    <a:pt x="37" y="3"/>
                  </a:cubicBezTo>
                  <a:cubicBezTo>
                    <a:pt x="37" y="2"/>
                    <a:pt x="35" y="0"/>
                    <a:pt x="34" y="0"/>
                  </a:cubicBezTo>
                  <a:cubicBezTo>
                    <a:pt x="3" y="0"/>
                    <a:pt x="3" y="0"/>
                    <a:pt x="3" y="0"/>
                  </a:cubicBezTo>
                  <a:cubicBezTo>
                    <a:pt x="1" y="0"/>
                    <a:pt x="0" y="2"/>
                    <a:pt x="0" y="3"/>
                  </a:cubicBezTo>
                  <a:cubicBezTo>
                    <a:pt x="0" y="5"/>
                    <a:pt x="1" y="6"/>
                    <a:pt x="3" y="6"/>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3" name="Freeform 339">
              <a:extLst>
                <a:ext uri="{FF2B5EF4-FFF2-40B4-BE49-F238E27FC236}">
                  <a16:creationId xmlns:a16="http://schemas.microsoft.com/office/drawing/2014/main" id="{9F4BEDFF-7C58-42D7-A77D-387948ADEE11}"/>
                </a:ext>
              </a:extLst>
            </p:cNvPr>
            <p:cNvSpPr>
              <a:spLocks/>
            </p:cNvSpPr>
            <p:nvPr/>
          </p:nvSpPr>
          <p:spPr bwMode="auto">
            <a:xfrm>
              <a:off x="3529013" y="6116638"/>
              <a:ext cx="117475" cy="19050"/>
            </a:xfrm>
            <a:custGeom>
              <a:avLst/>
              <a:gdLst>
                <a:gd name="T0" fmla="*/ 3 w 37"/>
                <a:gd name="T1" fmla="*/ 6 h 6"/>
                <a:gd name="T2" fmla="*/ 34 w 37"/>
                <a:gd name="T3" fmla="*/ 6 h 6"/>
                <a:gd name="T4" fmla="*/ 37 w 37"/>
                <a:gd name="T5" fmla="*/ 3 h 6"/>
                <a:gd name="T6" fmla="*/ 34 w 37"/>
                <a:gd name="T7" fmla="*/ 0 h 6"/>
                <a:gd name="T8" fmla="*/ 3 w 37"/>
                <a:gd name="T9" fmla="*/ 0 h 6"/>
                <a:gd name="T10" fmla="*/ 0 w 37"/>
                <a:gd name="T11" fmla="*/ 3 h 6"/>
                <a:gd name="T12" fmla="*/ 3 w 3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7" h="6">
                  <a:moveTo>
                    <a:pt x="3" y="6"/>
                  </a:moveTo>
                  <a:cubicBezTo>
                    <a:pt x="34" y="6"/>
                    <a:pt x="34" y="6"/>
                    <a:pt x="34" y="6"/>
                  </a:cubicBezTo>
                  <a:cubicBezTo>
                    <a:pt x="35" y="6"/>
                    <a:pt x="37" y="5"/>
                    <a:pt x="37" y="3"/>
                  </a:cubicBezTo>
                  <a:cubicBezTo>
                    <a:pt x="37" y="1"/>
                    <a:pt x="35" y="0"/>
                    <a:pt x="34" y="0"/>
                  </a:cubicBezTo>
                  <a:cubicBezTo>
                    <a:pt x="3" y="0"/>
                    <a:pt x="3" y="0"/>
                    <a:pt x="3" y="0"/>
                  </a:cubicBezTo>
                  <a:cubicBezTo>
                    <a:pt x="1" y="0"/>
                    <a:pt x="0" y="1"/>
                    <a:pt x="0" y="3"/>
                  </a:cubicBezTo>
                  <a:cubicBezTo>
                    <a:pt x="0" y="5"/>
                    <a:pt x="1" y="6"/>
                    <a:pt x="3" y="6"/>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4" name="Rectangle 340">
              <a:extLst>
                <a:ext uri="{FF2B5EF4-FFF2-40B4-BE49-F238E27FC236}">
                  <a16:creationId xmlns:a16="http://schemas.microsoft.com/office/drawing/2014/main" id="{A3718EB3-EFB9-4832-875C-84C3DED933B0}"/>
                </a:ext>
              </a:extLst>
            </p:cNvPr>
            <p:cNvSpPr>
              <a:spLocks noChangeArrowheads="1"/>
            </p:cNvSpPr>
            <p:nvPr/>
          </p:nvSpPr>
          <p:spPr bwMode="auto">
            <a:xfrm>
              <a:off x="3481388" y="6403975"/>
              <a:ext cx="123825" cy="17145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5" name="Rectangle 341">
              <a:extLst>
                <a:ext uri="{FF2B5EF4-FFF2-40B4-BE49-F238E27FC236}">
                  <a16:creationId xmlns:a16="http://schemas.microsoft.com/office/drawing/2014/main" id="{19CAABEA-6A7F-444A-A271-7DA52284782F}"/>
                </a:ext>
              </a:extLst>
            </p:cNvPr>
            <p:cNvSpPr>
              <a:spLocks noChangeArrowheads="1"/>
            </p:cNvSpPr>
            <p:nvPr/>
          </p:nvSpPr>
          <p:spPr bwMode="auto">
            <a:xfrm>
              <a:off x="3481388" y="6403975"/>
              <a:ext cx="1238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6" name="Freeform 342">
              <a:extLst>
                <a:ext uri="{FF2B5EF4-FFF2-40B4-BE49-F238E27FC236}">
                  <a16:creationId xmlns:a16="http://schemas.microsoft.com/office/drawing/2014/main" id="{44F38B78-40BB-4551-B3DA-707298C5997C}"/>
                </a:ext>
              </a:extLst>
            </p:cNvPr>
            <p:cNvSpPr>
              <a:spLocks/>
            </p:cNvSpPr>
            <p:nvPr/>
          </p:nvSpPr>
          <p:spPr bwMode="auto">
            <a:xfrm>
              <a:off x="3500438" y="6429375"/>
              <a:ext cx="85725" cy="9525"/>
            </a:xfrm>
            <a:custGeom>
              <a:avLst/>
              <a:gdLst>
                <a:gd name="T0" fmla="*/ 2 w 27"/>
                <a:gd name="T1" fmla="*/ 3 h 3"/>
                <a:gd name="T2" fmla="*/ 25 w 27"/>
                <a:gd name="T3" fmla="*/ 3 h 3"/>
                <a:gd name="T4" fmla="*/ 27 w 27"/>
                <a:gd name="T5" fmla="*/ 2 h 3"/>
                <a:gd name="T6" fmla="*/ 25 w 27"/>
                <a:gd name="T7" fmla="*/ 0 h 3"/>
                <a:gd name="T8" fmla="*/ 2 w 27"/>
                <a:gd name="T9" fmla="*/ 0 h 3"/>
                <a:gd name="T10" fmla="*/ 0 w 27"/>
                <a:gd name="T11" fmla="*/ 2 h 3"/>
                <a:gd name="T12" fmla="*/ 2 w 2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7" h="3">
                  <a:moveTo>
                    <a:pt x="2" y="3"/>
                  </a:moveTo>
                  <a:cubicBezTo>
                    <a:pt x="25" y="3"/>
                    <a:pt x="25" y="3"/>
                    <a:pt x="25" y="3"/>
                  </a:cubicBezTo>
                  <a:cubicBezTo>
                    <a:pt x="26" y="3"/>
                    <a:pt x="27" y="3"/>
                    <a:pt x="27" y="2"/>
                  </a:cubicBezTo>
                  <a:cubicBezTo>
                    <a:pt x="27" y="1"/>
                    <a:pt x="26" y="0"/>
                    <a:pt x="25" y="0"/>
                  </a:cubicBezTo>
                  <a:cubicBezTo>
                    <a:pt x="2" y="0"/>
                    <a:pt x="2" y="0"/>
                    <a:pt x="2" y="0"/>
                  </a:cubicBezTo>
                  <a:cubicBezTo>
                    <a:pt x="1" y="0"/>
                    <a:pt x="0" y="1"/>
                    <a:pt x="0" y="2"/>
                  </a:cubicBezTo>
                  <a:cubicBezTo>
                    <a:pt x="0" y="3"/>
                    <a:pt x="1" y="3"/>
                    <a:pt x="2" y="3"/>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7" name="Freeform 343">
              <a:extLst>
                <a:ext uri="{FF2B5EF4-FFF2-40B4-BE49-F238E27FC236}">
                  <a16:creationId xmlns:a16="http://schemas.microsoft.com/office/drawing/2014/main" id="{A06F6AB8-87D7-44E1-A8BE-6A0F4AE14291}"/>
                </a:ext>
              </a:extLst>
            </p:cNvPr>
            <p:cNvSpPr>
              <a:spLocks/>
            </p:cNvSpPr>
            <p:nvPr/>
          </p:nvSpPr>
          <p:spPr bwMode="auto">
            <a:xfrm>
              <a:off x="3500438" y="6457950"/>
              <a:ext cx="85725" cy="9525"/>
            </a:xfrm>
            <a:custGeom>
              <a:avLst/>
              <a:gdLst>
                <a:gd name="T0" fmla="*/ 2 w 27"/>
                <a:gd name="T1" fmla="*/ 3 h 3"/>
                <a:gd name="T2" fmla="*/ 25 w 27"/>
                <a:gd name="T3" fmla="*/ 3 h 3"/>
                <a:gd name="T4" fmla="*/ 27 w 27"/>
                <a:gd name="T5" fmla="*/ 1 h 3"/>
                <a:gd name="T6" fmla="*/ 25 w 27"/>
                <a:gd name="T7" fmla="*/ 0 h 3"/>
                <a:gd name="T8" fmla="*/ 2 w 27"/>
                <a:gd name="T9" fmla="*/ 0 h 3"/>
                <a:gd name="T10" fmla="*/ 0 w 27"/>
                <a:gd name="T11" fmla="*/ 1 h 3"/>
                <a:gd name="T12" fmla="*/ 2 w 2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7" h="3">
                  <a:moveTo>
                    <a:pt x="2" y="3"/>
                  </a:moveTo>
                  <a:cubicBezTo>
                    <a:pt x="25" y="3"/>
                    <a:pt x="25" y="3"/>
                    <a:pt x="25" y="3"/>
                  </a:cubicBezTo>
                  <a:cubicBezTo>
                    <a:pt x="26" y="3"/>
                    <a:pt x="27" y="2"/>
                    <a:pt x="27" y="1"/>
                  </a:cubicBezTo>
                  <a:cubicBezTo>
                    <a:pt x="27" y="0"/>
                    <a:pt x="26" y="0"/>
                    <a:pt x="25" y="0"/>
                  </a:cubicBezTo>
                  <a:cubicBezTo>
                    <a:pt x="2" y="0"/>
                    <a:pt x="2" y="0"/>
                    <a:pt x="2" y="0"/>
                  </a:cubicBezTo>
                  <a:cubicBezTo>
                    <a:pt x="1" y="0"/>
                    <a:pt x="0" y="0"/>
                    <a:pt x="0" y="1"/>
                  </a:cubicBezTo>
                  <a:cubicBezTo>
                    <a:pt x="0" y="2"/>
                    <a:pt x="1" y="3"/>
                    <a:pt x="2" y="3"/>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8" name="Freeform 344">
              <a:extLst>
                <a:ext uri="{FF2B5EF4-FFF2-40B4-BE49-F238E27FC236}">
                  <a16:creationId xmlns:a16="http://schemas.microsoft.com/office/drawing/2014/main" id="{788CE508-3A8F-4577-A979-D3AF1A12A903}"/>
                </a:ext>
              </a:extLst>
            </p:cNvPr>
            <p:cNvSpPr>
              <a:spLocks/>
            </p:cNvSpPr>
            <p:nvPr/>
          </p:nvSpPr>
          <p:spPr bwMode="auto">
            <a:xfrm>
              <a:off x="3500438" y="6483350"/>
              <a:ext cx="85725" cy="12700"/>
            </a:xfrm>
            <a:custGeom>
              <a:avLst/>
              <a:gdLst>
                <a:gd name="T0" fmla="*/ 2 w 27"/>
                <a:gd name="T1" fmla="*/ 4 h 4"/>
                <a:gd name="T2" fmla="*/ 25 w 27"/>
                <a:gd name="T3" fmla="*/ 4 h 4"/>
                <a:gd name="T4" fmla="*/ 27 w 27"/>
                <a:gd name="T5" fmla="*/ 2 h 4"/>
                <a:gd name="T6" fmla="*/ 25 w 27"/>
                <a:gd name="T7" fmla="*/ 0 h 4"/>
                <a:gd name="T8" fmla="*/ 2 w 27"/>
                <a:gd name="T9" fmla="*/ 0 h 4"/>
                <a:gd name="T10" fmla="*/ 0 w 27"/>
                <a:gd name="T11" fmla="*/ 2 h 4"/>
                <a:gd name="T12" fmla="*/ 2 w 2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7" h="4">
                  <a:moveTo>
                    <a:pt x="2" y="4"/>
                  </a:moveTo>
                  <a:cubicBezTo>
                    <a:pt x="25" y="4"/>
                    <a:pt x="25" y="4"/>
                    <a:pt x="25" y="4"/>
                  </a:cubicBezTo>
                  <a:cubicBezTo>
                    <a:pt x="26" y="4"/>
                    <a:pt x="27" y="3"/>
                    <a:pt x="27" y="2"/>
                  </a:cubicBezTo>
                  <a:cubicBezTo>
                    <a:pt x="27" y="1"/>
                    <a:pt x="26" y="0"/>
                    <a:pt x="25" y="0"/>
                  </a:cubicBezTo>
                  <a:cubicBezTo>
                    <a:pt x="2" y="0"/>
                    <a:pt x="2" y="0"/>
                    <a:pt x="2" y="0"/>
                  </a:cubicBezTo>
                  <a:cubicBezTo>
                    <a:pt x="1" y="0"/>
                    <a:pt x="0" y="1"/>
                    <a:pt x="0" y="2"/>
                  </a:cubicBezTo>
                  <a:cubicBezTo>
                    <a:pt x="0" y="3"/>
                    <a:pt x="1" y="4"/>
                    <a:pt x="2" y="4"/>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9" name="Freeform 345">
              <a:extLst>
                <a:ext uri="{FF2B5EF4-FFF2-40B4-BE49-F238E27FC236}">
                  <a16:creationId xmlns:a16="http://schemas.microsoft.com/office/drawing/2014/main" id="{E4D514B6-E062-4C08-AAF0-8DF84BC22B7D}"/>
                </a:ext>
              </a:extLst>
            </p:cNvPr>
            <p:cNvSpPr>
              <a:spLocks/>
            </p:cNvSpPr>
            <p:nvPr/>
          </p:nvSpPr>
          <p:spPr bwMode="auto">
            <a:xfrm>
              <a:off x="3481388" y="6403975"/>
              <a:ext cx="123825" cy="171450"/>
            </a:xfrm>
            <a:custGeom>
              <a:avLst/>
              <a:gdLst>
                <a:gd name="T0" fmla="*/ 78 w 78"/>
                <a:gd name="T1" fmla="*/ 0 h 108"/>
                <a:gd name="T2" fmla="*/ 0 w 78"/>
                <a:gd name="T3" fmla="*/ 0 h 108"/>
                <a:gd name="T4" fmla="*/ 0 w 78"/>
                <a:gd name="T5" fmla="*/ 6 h 108"/>
                <a:gd name="T6" fmla="*/ 0 w 78"/>
                <a:gd name="T7" fmla="*/ 108 h 108"/>
                <a:gd name="T8" fmla="*/ 6 w 78"/>
                <a:gd name="T9" fmla="*/ 108 h 108"/>
                <a:gd name="T10" fmla="*/ 6 w 78"/>
                <a:gd name="T11" fmla="*/ 6 h 108"/>
                <a:gd name="T12" fmla="*/ 8 w 78"/>
                <a:gd name="T13" fmla="*/ 6 h 108"/>
                <a:gd name="T14" fmla="*/ 78 w 78"/>
                <a:gd name="T15" fmla="*/ 6 h 108"/>
                <a:gd name="T16" fmla="*/ 78 w 78"/>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08">
                  <a:moveTo>
                    <a:pt x="78" y="0"/>
                  </a:moveTo>
                  <a:lnTo>
                    <a:pt x="0" y="0"/>
                  </a:lnTo>
                  <a:lnTo>
                    <a:pt x="0" y="6"/>
                  </a:lnTo>
                  <a:lnTo>
                    <a:pt x="0" y="108"/>
                  </a:lnTo>
                  <a:lnTo>
                    <a:pt x="6" y="108"/>
                  </a:lnTo>
                  <a:lnTo>
                    <a:pt x="6" y="6"/>
                  </a:lnTo>
                  <a:lnTo>
                    <a:pt x="8" y="6"/>
                  </a:lnTo>
                  <a:lnTo>
                    <a:pt x="78" y="6"/>
                  </a:lnTo>
                  <a:lnTo>
                    <a:pt x="78" y="0"/>
                  </a:lnTo>
                  <a:close/>
                </a:path>
              </a:pathLst>
            </a:custGeom>
            <a:solidFill>
              <a:srgbClr val="0042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0" name="Freeform 346">
              <a:extLst>
                <a:ext uri="{FF2B5EF4-FFF2-40B4-BE49-F238E27FC236}">
                  <a16:creationId xmlns:a16="http://schemas.microsoft.com/office/drawing/2014/main" id="{15B6ADD1-83DE-4677-88C2-86A755358396}"/>
                </a:ext>
              </a:extLst>
            </p:cNvPr>
            <p:cNvSpPr>
              <a:spLocks/>
            </p:cNvSpPr>
            <p:nvPr/>
          </p:nvSpPr>
          <p:spPr bwMode="auto">
            <a:xfrm>
              <a:off x="3481388" y="6403975"/>
              <a:ext cx="123825" cy="171450"/>
            </a:xfrm>
            <a:custGeom>
              <a:avLst/>
              <a:gdLst>
                <a:gd name="T0" fmla="*/ 78 w 78"/>
                <a:gd name="T1" fmla="*/ 0 h 108"/>
                <a:gd name="T2" fmla="*/ 0 w 78"/>
                <a:gd name="T3" fmla="*/ 0 h 108"/>
                <a:gd name="T4" fmla="*/ 0 w 78"/>
                <a:gd name="T5" fmla="*/ 6 h 108"/>
                <a:gd name="T6" fmla="*/ 0 w 78"/>
                <a:gd name="T7" fmla="*/ 108 h 108"/>
                <a:gd name="T8" fmla="*/ 6 w 78"/>
                <a:gd name="T9" fmla="*/ 108 h 108"/>
                <a:gd name="T10" fmla="*/ 6 w 78"/>
                <a:gd name="T11" fmla="*/ 6 h 108"/>
                <a:gd name="T12" fmla="*/ 8 w 78"/>
                <a:gd name="T13" fmla="*/ 6 h 108"/>
                <a:gd name="T14" fmla="*/ 78 w 78"/>
                <a:gd name="T15" fmla="*/ 6 h 108"/>
                <a:gd name="T16" fmla="*/ 78 w 78"/>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08">
                  <a:moveTo>
                    <a:pt x="78" y="0"/>
                  </a:moveTo>
                  <a:lnTo>
                    <a:pt x="0" y="0"/>
                  </a:lnTo>
                  <a:lnTo>
                    <a:pt x="0" y="6"/>
                  </a:lnTo>
                  <a:lnTo>
                    <a:pt x="0" y="108"/>
                  </a:lnTo>
                  <a:lnTo>
                    <a:pt x="6" y="108"/>
                  </a:lnTo>
                  <a:lnTo>
                    <a:pt x="6" y="6"/>
                  </a:lnTo>
                  <a:lnTo>
                    <a:pt x="8" y="6"/>
                  </a:lnTo>
                  <a:lnTo>
                    <a:pt x="78" y="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1" name="Rectangle 347">
              <a:extLst>
                <a:ext uri="{FF2B5EF4-FFF2-40B4-BE49-F238E27FC236}">
                  <a16:creationId xmlns:a16="http://schemas.microsoft.com/office/drawing/2014/main" id="{93AFB7D1-EC07-42F8-8A64-F6508DE916D2}"/>
                </a:ext>
              </a:extLst>
            </p:cNvPr>
            <p:cNvSpPr>
              <a:spLocks noChangeArrowheads="1"/>
            </p:cNvSpPr>
            <p:nvPr/>
          </p:nvSpPr>
          <p:spPr bwMode="auto">
            <a:xfrm>
              <a:off x="3868738" y="6403975"/>
              <a:ext cx="123825" cy="17145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2" name="Rectangle 348">
              <a:extLst>
                <a:ext uri="{FF2B5EF4-FFF2-40B4-BE49-F238E27FC236}">
                  <a16:creationId xmlns:a16="http://schemas.microsoft.com/office/drawing/2014/main" id="{1259A401-4D2C-4114-9161-1DF31062F5B7}"/>
                </a:ext>
              </a:extLst>
            </p:cNvPr>
            <p:cNvSpPr>
              <a:spLocks noChangeArrowheads="1"/>
            </p:cNvSpPr>
            <p:nvPr/>
          </p:nvSpPr>
          <p:spPr bwMode="auto">
            <a:xfrm>
              <a:off x="3868738" y="6403975"/>
              <a:ext cx="1238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3" name="Freeform 349">
              <a:extLst>
                <a:ext uri="{FF2B5EF4-FFF2-40B4-BE49-F238E27FC236}">
                  <a16:creationId xmlns:a16="http://schemas.microsoft.com/office/drawing/2014/main" id="{04ACCEAC-67DD-473E-BEE7-E296D6DDC1B1}"/>
                </a:ext>
              </a:extLst>
            </p:cNvPr>
            <p:cNvSpPr>
              <a:spLocks/>
            </p:cNvSpPr>
            <p:nvPr/>
          </p:nvSpPr>
          <p:spPr bwMode="auto">
            <a:xfrm>
              <a:off x="3887788" y="6429375"/>
              <a:ext cx="85725" cy="9525"/>
            </a:xfrm>
            <a:custGeom>
              <a:avLst/>
              <a:gdLst>
                <a:gd name="T0" fmla="*/ 2 w 27"/>
                <a:gd name="T1" fmla="*/ 3 h 3"/>
                <a:gd name="T2" fmla="*/ 25 w 27"/>
                <a:gd name="T3" fmla="*/ 3 h 3"/>
                <a:gd name="T4" fmla="*/ 27 w 27"/>
                <a:gd name="T5" fmla="*/ 2 h 3"/>
                <a:gd name="T6" fmla="*/ 25 w 27"/>
                <a:gd name="T7" fmla="*/ 0 h 3"/>
                <a:gd name="T8" fmla="*/ 2 w 27"/>
                <a:gd name="T9" fmla="*/ 0 h 3"/>
                <a:gd name="T10" fmla="*/ 0 w 27"/>
                <a:gd name="T11" fmla="*/ 2 h 3"/>
                <a:gd name="T12" fmla="*/ 2 w 2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7" h="3">
                  <a:moveTo>
                    <a:pt x="2" y="3"/>
                  </a:moveTo>
                  <a:cubicBezTo>
                    <a:pt x="25" y="3"/>
                    <a:pt x="25" y="3"/>
                    <a:pt x="25" y="3"/>
                  </a:cubicBezTo>
                  <a:cubicBezTo>
                    <a:pt x="26" y="3"/>
                    <a:pt x="27" y="3"/>
                    <a:pt x="27" y="2"/>
                  </a:cubicBezTo>
                  <a:cubicBezTo>
                    <a:pt x="27" y="1"/>
                    <a:pt x="26" y="0"/>
                    <a:pt x="25" y="0"/>
                  </a:cubicBezTo>
                  <a:cubicBezTo>
                    <a:pt x="2" y="0"/>
                    <a:pt x="2" y="0"/>
                    <a:pt x="2" y="0"/>
                  </a:cubicBezTo>
                  <a:cubicBezTo>
                    <a:pt x="1" y="0"/>
                    <a:pt x="0" y="1"/>
                    <a:pt x="0" y="2"/>
                  </a:cubicBezTo>
                  <a:cubicBezTo>
                    <a:pt x="0" y="3"/>
                    <a:pt x="1" y="3"/>
                    <a:pt x="2" y="3"/>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4" name="Freeform 350">
              <a:extLst>
                <a:ext uri="{FF2B5EF4-FFF2-40B4-BE49-F238E27FC236}">
                  <a16:creationId xmlns:a16="http://schemas.microsoft.com/office/drawing/2014/main" id="{3E1F7F59-ECB1-4A10-8BD9-21938176B1B7}"/>
                </a:ext>
              </a:extLst>
            </p:cNvPr>
            <p:cNvSpPr>
              <a:spLocks/>
            </p:cNvSpPr>
            <p:nvPr/>
          </p:nvSpPr>
          <p:spPr bwMode="auto">
            <a:xfrm>
              <a:off x="3887788" y="6457950"/>
              <a:ext cx="85725" cy="9525"/>
            </a:xfrm>
            <a:custGeom>
              <a:avLst/>
              <a:gdLst>
                <a:gd name="T0" fmla="*/ 2 w 27"/>
                <a:gd name="T1" fmla="*/ 3 h 3"/>
                <a:gd name="T2" fmla="*/ 25 w 27"/>
                <a:gd name="T3" fmla="*/ 3 h 3"/>
                <a:gd name="T4" fmla="*/ 27 w 27"/>
                <a:gd name="T5" fmla="*/ 1 h 3"/>
                <a:gd name="T6" fmla="*/ 25 w 27"/>
                <a:gd name="T7" fmla="*/ 0 h 3"/>
                <a:gd name="T8" fmla="*/ 2 w 27"/>
                <a:gd name="T9" fmla="*/ 0 h 3"/>
                <a:gd name="T10" fmla="*/ 0 w 27"/>
                <a:gd name="T11" fmla="*/ 1 h 3"/>
                <a:gd name="T12" fmla="*/ 2 w 2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7" h="3">
                  <a:moveTo>
                    <a:pt x="2" y="3"/>
                  </a:moveTo>
                  <a:cubicBezTo>
                    <a:pt x="25" y="3"/>
                    <a:pt x="25" y="3"/>
                    <a:pt x="25" y="3"/>
                  </a:cubicBezTo>
                  <a:cubicBezTo>
                    <a:pt x="26" y="3"/>
                    <a:pt x="27" y="2"/>
                    <a:pt x="27" y="1"/>
                  </a:cubicBezTo>
                  <a:cubicBezTo>
                    <a:pt x="27" y="0"/>
                    <a:pt x="26" y="0"/>
                    <a:pt x="25" y="0"/>
                  </a:cubicBezTo>
                  <a:cubicBezTo>
                    <a:pt x="2" y="0"/>
                    <a:pt x="2" y="0"/>
                    <a:pt x="2" y="0"/>
                  </a:cubicBezTo>
                  <a:cubicBezTo>
                    <a:pt x="1" y="0"/>
                    <a:pt x="0" y="0"/>
                    <a:pt x="0" y="1"/>
                  </a:cubicBezTo>
                  <a:cubicBezTo>
                    <a:pt x="0" y="2"/>
                    <a:pt x="1" y="3"/>
                    <a:pt x="2" y="3"/>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5" name="Freeform 351">
              <a:extLst>
                <a:ext uri="{FF2B5EF4-FFF2-40B4-BE49-F238E27FC236}">
                  <a16:creationId xmlns:a16="http://schemas.microsoft.com/office/drawing/2014/main" id="{FC4A7E9C-C576-4E12-B0AC-240FBC3C2EDA}"/>
                </a:ext>
              </a:extLst>
            </p:cNvPr>
            <p:cNvSpPr>
              <a:spLocks/>
            </p:cNvSpPr>
            <p:nvPr/>
          </p:nvSpPr>
          <p:spPr bwMode="auto">
            <a:xfrm>
              <a:off x="3887788" y="6483350"/>
              <a:ext cx="85725" cy="12700"/>
            </a:xfrm>
            <a:custGeom>
              <a:avLst/>
              <a:gdLst>
                <a:gd name="T0" fmla="*/ 2 w 27"/>
                <a:gd name="T1" fmla="*/ 4 h 4"/>
                <a:gd name="T2" fmla="*/ 25 w 27"/>
                <a:gd name="T3" fmla="*/ 4 h 4"/>
                <a:gd name="T4" fmla="*/ 27 w 27"/>
                <a:gd name="T5" fmla="*/ 2 h 4"/>
                <a:gd name="T6" fmla="*/ 25 w 27"/>
                <a:gd name="T7" fmla="*/ 0 h 4"/>
                <a:gd name="T8" fmla="*/ 2 w 27"/>
                <a:gd name="T9" fmla="*/ 0 h 4"/>
                <a:gd name="T10" fmla="*/ 0 w 27"/>
                <a:gd name="T11" fmla="*/ 2 h 4"/>
                <a:gd name="T12" fmla="*/ 2 w 2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7" h="4">
                  <a:moveTo>
                    <a:pt x="2" y="4"/>
                  </a:moveTo>
                  <a:cubicBezTo>
                    <a:pt x="25" y="4"/>
                    <a:pt x="25" y="4"/>
                    <a:pt x="25" y="4"/>
                  </a:cubicBezTo>
                  <a:cubicBezTo>
                    <a:pt x="26" y="4"/>
                    <a:pt x="27" y="3"/>
                    <a:pt x="27" y="2"/>
                  </a:cubicBezTo>
                  <a:cubicBezTo>
                    <a:pt x="27" y="1"/>
                    <a:pt x="26" y="0"/>
                    <a:pt x="25" y="0"/>
                  </a:cubicBezTo>
                  <a:cubicBezTo>
                    <a:pt x="2" y="0"/>
                    <a:pt x="2" y="0"/>
                    <a:pt x="2" y="0"/>
                  </a:cubicBezTo>
                  <a:cubicBezTo>
                    <a:pt x="1" y="0"/>
                    <a:pt x="0" y="1"/>
                    <a:pt x="0" y="2"/>
                  </a:cubicBezTo>
                  <a:cubicBezTo>
                    <a:pt x="0" y="3"/>
                    <a:pt x="1" y="4"/>
                    <a:pt x="2" y="4"/>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6" name="Freeform 352">
              <a:extLst>
                <a:ext uri="{FF2B5EF4-FFF2-40B4-BE49-F238E27FC236}">
                  <a16:creationId xmlns:a16="http://schemas.microsoft.com/office/drawing/2014/main" id="{DB52BDD0-8C73-4175-BBA2-5FD6238414A7}"/>
                </a:ext>
              </a:extLst>
            </p:cNvPr>
            <p:cNvSpPr>
              <a:spLocks/>
            </p:cNvSpPr>
            <p:nvPr/>
          </p:nvSpPr>
          <p:spPr bwMode="auto">
            <a:xfrm>
              <a:off x="3868738" y="6403975"/>
              <a:ext cx="123825" cy="171450"/>
            </a:xfrm>
            <a:custGeom>
              <a:avLst/>
              <a:gdLst>
                <a:gd name="T0" fmla="*/ 78 w 78"/>
                <a:gd name="T1" fmla="*/ 0 h 108"/>
                <a:gd name="T2" fmla="*/ 0 w 78"/>
                <a:gd name="T3" fmla="*/ 0 h 108"/>
                <a:gd name="T4" fmla="*/ 0 w 78"/>
                <a:gd name="T5" fmla="*/ 6 h 108"/>
                <a:gd name="T6" fmla="*/ 0 w 78"/>
                <a:gd name="T7" fmla="*/ 108 h 108"/>
                <a:gd name="T8" fmla="*/ 4 w 78"/>
                <a:gd name="T9" fmla="*/ 108 h 108"/>
                <a:gd name="T10" fmla="*/ 4 w 78"/>
                <a:gd name="T11" fmla="*/ 6 h 108"/>
                <a:gd name="T12" fmla="*/ 6 w 78"/>
                <a:gd name="T13" fmla="*/ 6 h 108"/>
                <a:gd name="T14" fmla="*/ 78 w 78"/>
                <a:gd name="T15" fmla="*/ 6 h 108"/>
                <a:gd name="T16" fmla="*/ 78 w 78"/>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08">
                  <a:moveTo>
                    <a:pt x="78" y="0"/>
                  </a:moveTo>
                  <a:lnTo>
                    <a:pt x="0" y="0"/>
                  </a:lnTo>
                  <a:lnTo>
                    <a:pt x="0" y="6"/>
                  </a:lnTo>
                  <a:lnTo>
                    <a:pt x="0" y="108"/>
                  </a:lnTo>
                  <a:lnTo>
                    <a:pt x="4" y="108"/>
                  </a:lnTo>
                  <a:lnTo>
                    <a:pt x="4" y="6"/>
                  </a:lnTo>
                  <a:lnTo>
                    <a:pt x="6" y="6"/>
                  </a:lnTo>
                  <a:lnTo>
                    <a:pt x="78" y="6"/>
                  </a:lnTo>
                  <a:lnTo>
                    <a:pt x="78" y="0"/>
                  </a:lnTo>
                  <a:close/>
                </a:path>
              </a:pathLst>
            </a:custGeom>
            <a:solidFill>
              <a:srgbClr val="0042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7" name="Freeform 353">
              <a:extLst>
                <a:ext uri="{FF2B5EF4-FFF2-40B4-BE49-F238E27FC236}">
                  <a16:creationId xmlns:a16="http://schemas.microsoft.com/office/drawing/2014/main" id="{7E7B6600-17FA-44DC-9B65-4E0745D6E64A}"/>
                </a:ext>
              </a:extLst>
            </p:cNvPr>
            <p:cNvSpPr>
              <a:spLocks/>
            </p:cNvSpPr>
            <p:nvPr/>
          </p:nvSpPr>
          <p:spPr bwMode="auto">
            <a:xfrm>
              <a:off x="3868738" y="6403975"/>
              <a:ext cx="123825" cy="171450"/>
            </a:xfrm>
            <a:custGeom>
              <a:avLst/>
              <a:gdLst>
                <a:gd name="T0" fmla="*/ 78 w 78"/>
                <a:gd name="T1" fmla="*/ 0 h 108"/>
                <a:gd name="T2" fmla="*/ 0 w 78"/>
                <a:gd name="T3" fmla="*/ 0 h 108"/>
                <a:gd name="T4" fmla="*/ 0 w 78"/>
                <a:gd name="T5" fmla="*/ 6 h 108"/>
                <a:gd name="T6" fmla="*/ 0 w 78"/>
                <a:gd name="T7" fmla="*/ 108 h 108"/>
                <a:gd name="T8" fmla="*/ 4 w 78"/>
                <a:gd name="T9" fmla="*/ 108 h 108"/>
                <a:gd name="T10" fmla="*/ 4 w 78"/>
                <a:gd name="T11" fmla="*/ 6 h 108"/>
                <a:gd name="T12" fmla="*/ 6 w 78"/>
                <a:gd name="T13" fmla="*/ 6 h 108"/>
                <a:gd name="T14" fmla="*/ 78 w 78"/>
                <a:gd name="T15" fmla="*/ 6 h 108"/>
                <a:gd name="T16" fmla="*/ 78 w 78"/>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08">
                  <a:moveTo>
                    <a:pt x="78" y="0"/>
                  </a:moveTo>
                  <a:lnTo>
                    <a:pt x="0" y="0"/>
                  </a:lnTo>
                  <a:lnTo>
                    <a:pt x="0" y="6"/>
                  </a:lnTo>
                  <a:lnTo>
                    <a:pt x="0" y="108"/>
                  </a:lnTo>
                  <a:lnTo>
                    <a:pt x="4" y="108"/>
                  </a:lnTo>
                  <a:lnTo>
                    <a:pt x="4" y="6"/>
                  </a:lnTo>
                  <a:lnTo>
                    <a:pt x="6" y="6"/>
                  </a:lnTo>
                  <a:lnTo>
                    <a:pt x="78" y="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8" name="Rectangle 354">
              <a:extLst>
                <a:ext uri="{FF2B5EF4-FFF2-40B4-BE49-F238E27FC236}">
                  <a16:creationId xmlns:a16="http://schemas.microsoft.com/office/drawing/2014/main" id="{CB13B9E0-723F-40C7-8485-7FAD1C708F49}"/>
                </a:ext>
              </a:extLst>
            </p:cNvPr>
            <p:cNvSpPr>
              <a:spLocks noChangeArrowheads="1"/>
            </p:cNvSpPr>
            <p:nvPr/>
          </p:nvSpPr>
          <p:spPr bwMode="auto">
            <a:xfrm>
              <a:off x="3675063" y="6403975"/>
              <a:ext cx="123825" cy="17145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9" name="Rectangle 355">
              <a:extLst>
                <a:ext uri="{FF2B5EF4-FFF2-40B4-BE49-F238E27FC236}">
                  <a16:creationId xmlns:a16="http://schemas.microsoft.com/office/drawing/2014/main" id="{4685E0BC-A3E7-4480-A8F0-5E7DA161609B}"/>
                </a:ext>
              </a:extLst>
            </p:cNvPr>
            <p:cNvSpPr>
              <a:spLocks noChangeArrowheads="1"/>
            </p:cNvSpPr>
            <p:nvPr/>
          </p:nvSpPr>
          <p:spPr bwMode="auto">
            <a:xfrm>
              <a:off x="3675063" y="6403975"/>
              <a:ext cx="1238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0" name="Freeform 356">
              <a:extLst>
                <a:ext uri="{FF2B5EF4-FFF2-40B4-BE49-F238E27FC236}">
                  <a16:creationId xmlns:a16="http://schemas.microsoft.com/office/drawing/2014/main" id="{1525E2E9-5109-4FC3-B740-0B61E9B89ACC}"/>
                </a:ext>
              </a:extLst>
            </p:cNvPr>
            <p:cNvSpPr>
              <a:spLocks/>
            </p:cNvSpPr>
            <p:nvPr/>
          </p:nvSpPr>
          <p:spPr bwMode="auto">
            <a:xfrm>
              <a:off x="3675063" y="6403975"/>
              <a:ext cx="123825" cy="171450"/>
            </a:xfrm>
            <a:custGeom>
              <a:avLst/>
              <a:gdLst>
                <a:gd name="T0" fmla="*/ 78 w 78"/>
                <a:gd name="T1" fmla="*/ 0 h 108"/>
                <a:gd name="T2" fmla="*/ 0 w 78"/>
                <a:gd name="T3" fmla="*/ 0 h 108"/>
                <a:gd name="T4" fmla="*/ 0 w 78"/>
                <a:gd name="T5" fmla="*/ 6 h 108"/>
                <a:gd name="T6" fmla="*/ 0 w 78"/>
                <a:gd name="T7" fmla="*/ 108 h 108"/>
                <a:gd name="T8" fmla="*/ 0 w 78"/>
                <a:gd name="T9" fmla="*/ 108 h 108"/>
                <a:gd name="T10" fmla="*/ 0 w 78"/>
                <a:gd name="T11" fmla="*/ 0 h 108"/>
                <a:gd name="T12" fmla="*/ 78 w 7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78" h="108">
                  <a:moveTo>
                    <a:pt x="78" y="0"/>
                  </a:moveTo>
                  <a:lnTo>
                    <a:pt x="0" y="0"/>
                  </a:lnTo>
                  <a:lnTo>
                    <a:pt x="0" y="6"/>
                  </a:lnTo>
                  <a:lnTo>
                    <a:pt x="0" y="108"/>
                  </a:lnTo>
                  <a:lnTo>
                    <a:pt x="0" y="108"/>
                  </a:lnTo>
                  <a:lnTo>
                    <a:pt x="0" y="0"/>
                  </a:lnTo>
                  <a:lnTo>
                    <a:pt x="78" y="0"/>
                  </a:lnTo>
                  <a:close/>
                </a:path>
              </a:pathLst>
            </a:custGeom>
            <a:solidFill>
              <a:srgbClr val="006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1" name="Freeform 357">
              <a:extLst>
                <a:ext uri="{FF2B5EF4-FFF2-40B4-BE49-F238E27FC236}">
                  <a16:creationId xmlns:a16="http://schemas.microsoft.com/office/drawing/2014/main" id="{1CBB4FD3-2F2F-4550-861F-CB04F71D39C0}"/>
                </a:ext>
              </a:extLst>
            </p:cNvPr>
            <p:cNvSpPr>
              <a:spLocks/>
            </p:cNvSpPr>
            <p:nvPr/>
          </p:nvSpPr>
          <p:spPr bwMode="auto">
            <a:xfrm>
              <a:off x="3675063" y="6403975"/>
              <a:ext cx="123825" cy="171450"/>
            </a:xfrm>
            <a:custGeom>
              <a:avLst/>
              <a:gdLst>
                <a:gd name="T0" fmla="*/ 78 w 78"/>
                <a:gd name="T1" fmla="*/ 0 h 108"/>
                <a:gd name="T2" fmla="*/ 0 w 78"/>
                <a:gd name="T3" fmla="*/ 0 h 108"/>
                <a:gd name="T4" fmla="*/ 0 w 78"/>
                <a:gd name="T5" fmla="*/ 6 h 108"/>
                <a:gd name="T6" fmla="*/ 0 w 78"/>
                <a:gd name="T7" fmla="*/ 108 h 108"/>
                <a:gd name="T8" fmla="*/ 0 w 78"/>
                <a:gd name="T9" fmla="*/ 108 h 108"/>
                <a:gd name="T10" fmla="*/ 0 w 78"/>
                <a:gd name="T11" fmla="*/ 0 h 108"/>
                <a:gd name="T12" fmla="*/ 78 w 7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78" h="108">
                  <a:moveTo>
                    <a:pt x="78" y="0"/>
                  </a:moveTo>
                  <a:lnTo>
                    <a:pt x="0" y="0"/>
                  </a:lnTo>
                  <a:lnTo>
                    <a:pt x="0" y="6"/>
                  </a:lnTo>
                  <a:lnTo>
                    <a:pt x="0" y="108"/>
                  </a:lnTo>
                  <a:lnTo>
                    <a:pt x="0" y="108"/>
                  </a:lnTo>
                  <a:lnTo>
                    <a:pt x="0" y="0"/>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2" name="Freeform 358">
              <a:extLst>
                <a:ext uri="{FF2B5EF4-FFF2-40B4-BE49-F238E27FC236}">
                  <a16:creationId xmlns:a16="http://schemas.microsoft.com/office/drawing/2014/main" id="{B3F2E32F-A9CD-4421-837D-7EF8D92AC883}"/>
                </a:ext>
              </a:extLst>
            </p:cNvPr>
            <p:cNvSpPr>
              <a:spLocks/>
            </p:cNvSpPr>
            <p:nvPr/>
          </p:nvSpPr>
          <p:spPr bwMode="auto">
            <a:xfrm>
              <a:off x="3675063" y="6403975"/>
              <a:ext cx="123825" cy="171450"/>
            </a:xfrm>
            <a:custGeom>
              <a:avLst/>
              <a:gdLst>
                <a:gd name="T0" fmla="*/ 78 w 78"/>
                <a:gd name="T1" fmla="*/ 0 h 108"/>
                <a:gd name="T2" fmla="*/ 0 w 78"/>
                <a:gd name="T3" fmla="*/ 0 h 108"/>
                <a:gd name="T4" fmla="*/ 0 w 78"/>
                <a:gd name="T5" fmla="*/ 108 h 108"/>
                <a:gd name="T6" fmla="*/ 4 w 78"/>
                <a:gd name="T7" fmla="*/ 108 h 108"/>
                <a:gd name="T8" fmla="*/ 4 w 78"/>
                <a:gd name="T9" fmla="*/ 6 h 108"/>
                <a:gd name="T10" fmla="*/ 6 w 78"/>
                <a:gd name="T11" fmla="*/ 6 h 108"/>
                <a:gd name="T12" fmla="*/ 78 w 78"/>
                <a:gd name="T13" fmla="*/ 6 h 108"/>
                <a:gd name="T14" fmla="*/ 78 w 7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8">
                  <a:moveTo>
                    <a:pt x="78" y="0"/>
                  </a:moveTo>
                  <a:lnTo>
                    <a:pt x="0" y="0"/>
                  </a:lnTo>
                  <a:lnTo>
                    <a:pt x="0" y="108"/>
                  </a:lnTo>
                  <a:lnTo>
                    <a:pt x="4" y="108"/>
                  </a:lnTo>
                  <a:lnTo>
                    <a:pt x="4" y="6"/>
                  </a:lnTo>
                  <a:lnTo>
                    <a:pt x="6" y="6"/>
                  </a:lnTo>
                  <a:lnTo>
                    <a:pt x="78" y="6"/>
                  </a:lnTo>
                  <a:lnTo>
                    <a:pt x="78" y="0"/>
                  </a:lnTo>
                  <a:close/>
                </a:path>
              </a:pathLst>
            </a:custGeom>
            <a:solidFill>
              <a:srgbClr val="0042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3" name="Freeform 359">
              <a:extLst>
                <a:ext uri="{FF2B5EF4-FFF2-40B4-BE49-F238E27FC236}">
                  <a16:creationId xmlns:a16="http://schemas.microsoft.com/office/drawing/2014/main" id="{9B416AE2-D96B-40C8-8E6A-12036AD739D4}"/>
                </a:ext>
              </a:extLst>
            </p:cNvPr>
            <p:cNvSpPr>
              <a:spLocks/>
            </p:cNvSpPr>
            <p:nvPr/>
          </p:nvSpPr>
          <p:spPr bwMode="auto">
            <a:xfrm>
              <a:off x="3675063" y="6403975"/>
              <a:ext cx="123825" cy="171450"/>
            </a:xfrm>
            <a:custGeom>
              <a:avLst/>
              <a:gdLst>
                <a:gd name="T0" fmla="*/ 78 w 78"/>
                <a:gd name="T1" fmla="*/ 0 h 108"/>
                <a:gd name="T2" fmla="*/ 0 w 78"/>
                <a:gd name="T3" fmla="*/ 0 h 108"/>
                <a:gd name="T4" fmla="*/ 0 w 78"/>
                <a:gd name="T5" fmla="*/ 108 h 108"/>
                <a:gd name="T6" fmla="*/ 4 w 78"/>
                <a:gd name="T7" fmla="*/ 108 h 108"/>
                <a:gd name="T8" fmla="*/ 4 w 78"/>
                <a:gd name="T9" fmla="*/ 6 h 108"/>
                <a:gd name="T10" fmla="*/ 6 w 78"/>
                <a:gd name="T11" fmla="*/ 6 h 108"/>
                <a:gd name="T12" fmla="*/ 78 w 78"/>
                <a:gd name="T13" fmla="*/ 6 h 108"/>
                <a:gd name="T14" fmla="*/ 78 w 7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8">
                  <a:moveTo>
                    <a:pt x="78" y="0"/>
                  </a:moveTo>
                  <a:lnTo>
                    <a:pt x="0" y="0"/>
                  </a:lnTo>
                  <a:lnTo>
                    <a:pt x="0" y="108"/>
                  </a:lnTo>
                  <a:lnTo>
                    <a:pt x="4" y="108"/>
                  </a:lnTo>
                  <a:lnTo>
                    <a:pt x="4" y="6"/>
                  </a:lnTo>
                  <a:lnTo>
                    <a:pt x="6" y="6"/>
                  </a:lnTo>
                  <a:lnTo>
                    <a:pt x="78" y="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4" name="Freeform 360">
              <a:extLst>
                <a:ext uri="{FF2B5EF4-FFF2-40B4-BE49-F238E27FC236}">
                  <a16:creationId xmlns:a16="http://schemas.microsoft.com/office/drawing/2014/main" id="{3B22AB4F-9A08-4905-AC0E-3CD5FB41DEB3}"/>
                </a:ext>
              </a:extLst>
            </p:cNvPr>
            <p:cNvSpPr>
              <a:spLocks/>
            </p:cNvSpPr>
            <p:nvPr/>
          </p:nvSpPr>
          <p:spPr bwMode="auto">
            <a:xfrm>
              <a:off x="3694113" y="6429375"/>
              <a:ext cx="85725" cy="9525"/>
            </a:xfrm>
            <a:custGeom>
              <a:avLst/>
              <a:gdLst>
                <a:gd name="T0" fmla="*/ 2 w 27"/>
                <a:gd name="T1" fmla="*/ 3 h 3"/>
                <a:gd name="T2" fmla="*/ 25 w 27"/>
                <a:gd name="T3" fmla="*/ 3 h 3"/>
                <a:gd name="T4" fmla="*/ 27 w 27"/>
                <a:gd name="T5" fmla="*/ 2 h 3"/>
                <a:gd name="T6" fmla="*/ 25 w 27"/>
                <a:gd name="T7" fmla="*/ 0 h 3"/>
                <a:gd name="T8" fmla="*/ 2 w 27"/>
                <a:gd name="T9" fmla="*/ 0 h 3"/>
                <a:gd name="T10" fmla="*/ 0 w 27"/>
                <a:gd name="T11" fmla="*/ 2 h 3"/>
                <a:gd name="T12" fmla="*/ 2 w 2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7" h="3">
                  <a:moveTo>
                    <a:pt x="2" y="3"/>
                  </a:moveTo>
                  <a:cubicBezTo>
                    <a:pt x="25" y="3"/>
                    <a:pt x="25" y="3"/>
                    <a:pt x="25" y="3"/>
                  </a:cubicBezTo>
                  <a:cubicBezTo>
                    <a:pt x="26" y="3"/>
                    <a:pt x="27" y="3"/>
                    <a:pt x="27" y="2"/>
                  </a:cubicBezTo>
                  <a:cubicBezTo>
                    <a:pt x="27" y="1"/>
                    <a:pt x="26" y="0"/>
                    <a:pt x="25" y="0"/>
                  </a:cubicBezTo>
                  <a:cubicBezTo>
                    <a:pt x="2" y="0"/>
                    <a:pt x="2" y="0"/>
                    <a:pt x="2" y="0"/>
                  </a:cubicBezTo>
                  <a:cubicBezTo>
                    <a:pt x="1" y="0"/>
                    <a:pt x="0" y="1"/>
                    <a:pt x="0" y="2"/>
                  </a:cubicBezTo>
                  <a:cubicBezTo>
                    <a:pt x="0" y="3"/>
                    <a:pt x="1" y="3"/>
                    <a:pt x="2" y="3"/>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5" name="Freeform 361">
              <a:extLst>
                <a:ext uri="{FF2B5EF4-FFF2-40B4-BE49-F238E27FC236}">
                  <a16:creationId xmlns:a16="http://schemas.microsoft.com/office/drawing/2014/main" id="{57E14C04-24CD-464B-85EB-063BB3396DCA}"/>
                </a:ext>
              </a:extLst>
            </p:cNvPr>
            <p:cNvSpPr>
              <a:spLocks/>
            </p:cNvSpPr>
            <p:nvPr/>
          </p:nvSpPr>
          <p:spPr bwMode="auto">
            <a:xfrm>
              <a:off x="3694113" y="6457950"/>
              <a:ext cx="85725" cy="9525"/>
            </a:xfrm>
            <a:custGeom>
              <a:avLst/>
              <a:gdLst>
                <a:gd name="T0" fmla="*/ 2 w 27"/>
                <a:gd name="T1" fmla="*/ 3 h 3"/>
                <a:gd name="T2" fmla="*/ 25 w 27"/>
                <a:gd name="T3" fmla="*/ 3 h 3"/>
                <a:gd name="T4" fmla="*/ 27 w 27"/>
                <a:gd name="T5" fmla="*/ 1 h 3"/>
                <a:gd name="T6" fmla="*/ 25 w 27"/>
                <a:gd name="T7" fmla="*/ 0 h 3"/>
                <a:gd name="T8" fmla="*/ 2 w 27"/>
                <a:gd name="T9" fmla="*/ 0 h 3"/>
                <a:gd name="T10" fmla="*/ 0 w 27"/>
                <a:gd name="T11" fmla="*/ 1 h 3"/>
                <a:gd name="T12" fmla="*/ 2 w 2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7" h="3">
                  <a:moveTo>
                    <a:pt x="2" y="3"/>
                  </a:moveTo>
                  <a:cubicBezTo>
                    <a:pt x="25" y="3"/>
                    <a:pt x="25" y="3"/>
                    <a:pt x="25" y="3"/>
                  </a:cubicBezTo>
                  <a:cubicBezTo>
                    <a:pt x="26" y="3"/>
                    <a:pt x="27" y="2"/>
                    <a:pt x="27" y="1"/>
                  </a:cubicBezTo>
                  <a:cubicBezTo>
                    <a:pt x="27" y="0"/>
                    <a:pt x="26" y="0"/>
                    <a:pt x="25" y="0"/>
                  </a:cubicBezTo>
                  <a:cubicBezTo>
                    <a:pt x="2" y="0"/>
                    <a:pt x="2" y="0"/>
                    <a:pt x="2" y="0"/>
                  </a:cubicBezTo>
                  <a:cubicBezTo>
                    <a:pt x="1" y="0"/>
                    <a:pt x="0" y="0"/>
                    <a:pt x="0" y="1"/>
                  </a:cubicBezTo>
                  <a:cubicBezTo>
                    <a:pt x="0" y="2"/>
                    <a:pt x="1" y="3"/>
                    <a:pt x="2" y="3"/>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6" name="Freeform 362">
              <a:extLst>
                <a:ext uri="{FF2B5EF4-FFF2-40B4-BE49-F238E27FC236}">
                  <a16:creationId xmlns:a16="http://schemas.microsoft.com/office/drawing/2014/main" id="{C8F03217-D694-4783-9488-DE6C5F3E6B0F}"/>
                </a:ext>
              </a:extLst>
            </p:cNvPr>
            <p:cNvSpPr>
              <a:spLocks/>
            </p:cNvSpPr>
            <p:nvPr/>
          </p:nvSpPr>
          <p:spPr bwMode="auto">
            <a:xfrm>
              <a:off x="3694113" y="6483350"/>
              <a:ext cx="85725" cy="12700"/>
            </a:xfrm>
            <a:custGeom>
              <a:avLst/>
              <a:gdLst>
                <a:gd name="T0" fmla="*/ 2 w 27"/>
                <a:gd name="T1" fmla="*/ 4 h 4"/>
                <a:gd name="T2" fmla="*/ 25 w 27"/>
                <a:gd name="T3" fmla="*/ 4 h 4"/>
                <a:gd name="T4" fmla="*/ 27 w 27"/>
                <a:gd name="T5" fmla="*/ 2 h 4"/>
                <a:gd name="T6" fmla="*/ 25 w 27"/>
                <a:gd name="T7" fmla="*/ 0 h 4"/>
                <a:gd name="T8" fmla="*/ 2 w 27"/>
                <a:gd name="T9" fmla="*/ 0 h 4"/>
                <a:gd name="T10" fmla="*/ 0 w 27"/>
                <a:gd name="T11" fmla="*/ 2 h 4"/>
                <a:gd name="T12" fmla="*/ 2 w 2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7" h="4">
                  <a:moveTo>
                    <a:pt x="2" y="4"/>
                  </a:moveTo>
                  <a:cubicBezTo>
                    <a:pt x="25" y="4"/>
                    <a:pt x="25" y="4"/>
                    <a:pt x="25" y="4"/>
                  </a:cubicBezTo>
                  <a:cubicBezTo>
                    <a:pt x="26" y="4"/>
                    <a:pt x="27" y="3"/>
                    <a:pt x="27" y="2"/>
                  </a:cubicBezTo>
                  <a:cubicBezTo>
                    <a:pt x="27" y="1"/>
                    <a:pt x="26" y="0"/>
                    <a:pt x="25" y="0"/>
                  </a:cubicBezTo>
                  <a:cubicBezTo>
                    <a:pt x="2" y="0"/>
                    <a:pt x="2" y="0"/>
                    <a:pt x="2" y="0"/>
                  </a:cubicBezTo>
                  <a:cubicBezTo>
                    <a:pt x="1" y="0"/>
                    <a:pt x="0" y="1"/>
                    <a:pt x="0" y="2"/>
                  </a:cubicBezTo>
                  <a:cubicBezTo>
                    <a:pt x="0" y="3"/>
                    <a:pt x="1" y="4"/>
                    <a:pt x="2" y="4"/>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7" name="Freeform 363">
              <a:extLst>
                <a:ext uri="{FF2B5EF4-FFF2-40B4-BE49-F238E27FC236}">
                  <a16:creationId xmlns:a16="http://schemas.microsoft.com/office/drawing/2014/main" id="{0DA39F59-D87C-4BC7-B4F8-63D385DE9B63}"/>
                </a:ext>
              </a:extLst>
            </p:cNvPr>
            <p:cNvSpPr>
              <a:spLocks/>
            </p:cNvSpPr>
            <p:nvPr/>
          </p:nvSpPr>
          <p:spPr bwMode="auto">
            <a:xfrm>
              <a:off x="3827463" y="6059488"/>
              <a:ext cx="117475" cy="19050"/>
            </a:xfrm>
            <a:custGeom>
              <a:avLst/>
              <a:gdLst>
                <a:gd name="T0" fmla="*/ 3 w 37"/>
                <a:gd name="T1" fmla="*/ 6 h 6"/>
                <a:gd name="T2" fmla="*/ 34 w 37"/>
                <a:gd name="T3" fmla="*/ 6 h 6"/>
                <a:gd name="T4" fmla="*/ 37 w 37"/>
                <a:gd name="T5" fmla="*/ 3 h 6"/>
                <a:gd name="T6" fmla="*/ 34 w 37"/>
                <a:gd name="T7" fmla="*/ 0 h 6"/>
                <a:gd name="T8" fmla="*/ 3 w 37"/>
                <a:gd name="T9" fmla="*/ 0 h 6"/>
                <a:gd name="T10" fmla="*/ 0 w 37"/>
                <a:gd name="T11" fmla="*/ 3 h 6"/>
                <a:gd name="T12" fmla="*/ 3 w 3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7" h="6">
                  <a:moveTo>
                    <a:pt x="3" y="6"/>
                  </a:moveTo>
                  <a:cubicBezTo>
                    <a:pt x="34" y="6"/>
                    <a:pt x="34" y="6"/>
                    <a:pt x="34" y="6"/>
                  </a:cubicBezTo>
                  <a:cubicBezTo>
                    <a:pt x="36" y="6"/>
                    <a:pt x="37" y="5"/>
                    <a:pt x="37" y="3"/>
                  </a:cubicBezTo>
                  <a:cubicBezTo>
                    <a:pt x="37" y="2"/>
                    <a:pt x="36" y="0"/>
                    <a:pt x="34" y="0"/>
                  </a:cubicBezTo>
                  <a:cubicBezTo>
                    <a:pt x="3" y="0"/>
                    <a:pt x="3" y="0"/>
                    <a:pt x="3" y="0"/>
                  </a:cubicBezTo>
                  <a:cubicBezTo>
                    <a:pt x="1" y="0"/>
                    <a:pt x="0" y="2"/>
                    <a:pt x="0" y="3"/>
                  </a:cubicBezTo>
                  <a:cubicBezTo>
                    <a:pt x="0" y="5"/>
                    <a:pt x="1" y="6"/>
                    <a:pt x="3" y="6"/>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8" name="Freeform 364">
              <a:extLst>
                <a:ext uri="{FF2B5EF4-FFF2-40B4-BE49-F238E27FC236}">
                  <a16:creationId xmlns:a16="http://schemas.microsoft.com/office/drawing/2014/main" id="{E03D1719-E15A-4BDF-8F20-F30F8FF58AAD}"/>
                </a:ext>
              </a:extLst>
            </p:cNvPr>
            <p:cNvSpPr>
              <a:spLocks/>
            </p:cNvSpPr>
            <p:nvPr/>
          </p:nvSpPr>
          <p:spPr bwMode="auto">
            <a:xfrm>
              <a:off x="3827463" y="6088063"/>
              <a:ext cx="117475" cy="19050"/>
            </a:xfrm>
            <a:custGeom>
              <a:avLst/>
              <a:gdLst>
                <a:gd name="T0" fmla="*/ 3 w 37"/>
                <a:gd name="T1" fmla="*/ 6 h 6"/>
                <a:gd name="T2" fmla="*/ 34 w 37"/>
                <a:gd name="T3" fmla="*/ 6 h 6"/>
                <a:gd name="T4" fmla="*/ 37 w 37"/>
                <a:gd name="T5" fmla="*/ 3 h 6"/>
                <a:gd name="T6" fmla="*/ 34 w 37"/>
                <a:gd name="T7" fmla="*/ 0 h 6"/>
                <a:gd name="T8" fmla="*/ 3 w 37"/>
                <a:gd name="T9" fmla="*/ 0 h 6"/>
                <a:gd name="T10" fmla="*/ 0 w 37"/>
                <a:gd name="T11" fmla="*/ 3 h 6"/>
                <a:gd name="T12" fmla="*/ 3 w 3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7" h="6">
                  <a:moveTo>
                    <a:pt x="3" y="6"/>
                  </a:moveTo>
                  <a:cubicBezTo>
                    <a:pt x="34" y="6"/>
                    <a:pt x="34" y="6"/>
                    <a:pt x="34" y="6"/>
                  </a:cubicBezTo>
                  <a:cubicBezTo>
                    <a:pt x="36" y="6"/>
                    <a:pt x="37" y="5"/>
                    <a:pt x="37" y="3"/>
                  </a:cubicBezTo>
                  <a:cubicBezTo>
                    <a:pt x="37" y="2"/>
                    <a:pt x="36" y="0"/>
                    <a:pt x="34" y="0"/>
                  </a:cubicBezTo>
                  <a:cubicBezTo>
                    <a:pt x="3" y="0"/>
                    <a:pt x="3" y="0"/>
                    <a:pt x="3" y="0"/>
                  </a:cubicBezTo>
                  <a:cubicBezTo>
                    <a:pt x="1" y="0"/>
                    <a:pt x="0" y="2"/>
                    <a:pt x="0" y="3"/>
                  </a:cubicBezTo>
                  <a:cubicBezTo>
                    <a:pt x="0" y="5"/>
                    <a:pt x="1" y="6"/>
                    <a:pt x="3" y="6"/>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9" name="Freeform 365">
              <a:extLst>
                <a:ext uri="{FF2B5EF4-FFF2-40B4-BE49-F238E27FC236}">
                  <a16:creationId xmlns:a16="http://schemas.microsoft.com/office/drawing/2014/main" id="{85F64EB7-FCB2-4B2C-A8BD-0DC529635D8B}"/>
                </a:ext>
              </a:extLst>
            </p:cNvPr>
            <p:cNvSpPr>
              <a:spLocks/>
            </p:cNvSpPr>
            <p:nvPr/>
          </p:nvSpPr>
          <p:spPr bwMode="auto">
            <a:xfrm>
              <a:off x="3827463" y="6116638"/>
              <a:ext cx="117475" cy="19050"/>
            </a:xfrm>
            <a:custGeom>
              <a:avLst/>
              <a:gdLst>
                <a:gd name="T0" fmla="*/ 3 w 37"/>
                <a:gd name="T1" fmla="*/ 6 h 6"/>
                <a:gd name="T2" fmla="*/ 34 w 37"/>
                <a:gd name="T3" fmla="*/ 6 h 6"/>
                <a:gd name="T4" fmla="*/ 37 w 37"/>
                <a:gd name="T5" fmla="*/ 3 h 6"/>
                <a:gd name="T6" fmla="*/ 34 w 37"/>
                <a:gd name="T7" fmla="*/ 0 h 6"/>
                <a:gd name="T8" fmla="*/ 3 w 37"/>
                <a:gd name="T9" fmla="*/ 0 h 6"/>
                <a:gd name="T10" fmla="*/ 0 w 37"/>
                <a:gd name="T11" fmla="*/ 3 h 6"/>
                <a:gd name="T12" fmla="*/ 3 w 3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7" h="6">
                  <a:moveTo>
                    <a:pt x="3" y="6"/>
                  </a:moveTo>
                  <a:cubicBezTo>
                    <a:pt x="34" y="6"/>
                    <a:pt x="34" y="6"/>
                    <a:pt x="34" y="6"/>
                  </a:cubicBezTo>
                  <a:cubicBezTo>
                    <a:pt x="36" y="6"/>
                    <a:pt x="37" y="5"/>
                    <a:pt x="37" y="3"/>
                  </a:cubicBezTo>
                  <a:cubicBezTo>
                    <a:pt x="37" y="1"/>
                    <a:pt x="36" y="0"/>
                    <a:pt x="34" y="0"/>
                  </a:cubicBezTo>
                  <a:cubicBezTo>
                    <a:pt x="3" y="0"/>
                    <a:pt x="3" y="0"/>
                    <a:pt x="3" y="0"/>
                  </a:cubicBezTo>
                  <a:cubicBezTo>
                    <a:pt x="1" y="0"/>
                    <a:pt x="0" y="1"/>
                    <a:pt x="0" y="3"/>
                  </a:cubicBezTo>
                  <a:cubicBezTo>
                    <a:pt x="0" y="5"/>
                    <a:pt x="1" y="6"/>
                    <a:pt x="3" y="6"/>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0" name="Freeform 366">
              <a:extLst>
                <a:ext uri="{FF2B5EF4-FFF2-40B4-BE49-F238E27FC236}">
                  <a16:creationId xmlns:a16="http://schemas.microsoft.com/office/drawing/2014/main" id="{6AEE885D-FF71-4B52-B32C-630907AB3572}"/>
                </a:ext>
              </a:extLst>
            </p:cNvPr>
            <p:cNvSpPr>
              <a:spLocks noEditPoints="1"/>
            </p:cNvSpPr>
            <p:nvPr/>
          </p:nvSpPr>
          <p:spPr bwMode="auto">
            <a:xfrm>
              <a:off x="3649663" y="6157913"/>
              <a:ext cx="180975" cy="179387"/>
            </a:xfrm>
            <a:custGeom>
              <a:avLst/>
              <a:gdLst>
                <a:gd name="T0" fmla="*/ 29 w 57"/>
                <a:gd name="T1" fmla="*/ 52 h 57"/>
                <a:gd name="T2" fmla="*/ 5 w 57"/>
                <a:gd name="T3" fmla="*/ 29 h 57"/>
                <a:gd name="T4" fmla="*/ 29 w 57"/>
                <a:gd name="T5" fmla="*/ 5 h 57"/>
                <a:gd name="T6" fmla="*/ 53 w 57"/>
                <a:gd name="T7" fmla="*/ 29 h 57"/>
                <a:gd name="T8" fmla="*/ 29 w 57"/>
                <a:gd name="T9" fmla="*/ 52 h 57"/>
                <a:gd name="T10" fmla="*/ 29 w 57"/>
                <a:gd name="T11" fmla="*/ 0 h 57"/>
                <a:gd name="T12" fmla="*/ 0 w 57"/>
                <a:gd name="T13" fmla="*/ 29 h 57"/>
                <a:gd name="T14" fmla="*/ 29 w 57"/>
                <a:gd name="T15" fmla="*/ 57 h 57"/>
                <a:gd name="T16" fmla="*/ 57 w 57"/>
                <a:gd name="T17" fmla="*/ 29 h 57"/>
                <a:gd name="T18" fmla="*/ 29 w 57"/>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52"/>
                  </a:moveTo>
                  <a:cubicBezTo>
                    <a:pt x="15" y="52"/>
                    <a:pt x="5" y="42"/>
                    <a:pt x="5" y="29"/>
                  </a:cubicBezTo>
                  <a:cubicBezTo>
                    <a:pt x="5" y="15"/>
                    <a:pt x="15" y="5"/>
                    <a:pt x="29" y="5"/>
                  </a:cubicBezTo>
                  <a:cubicBezTo>
                    <a:pt x="42" y="5"/>
                    <a:pt x="53" y="15"/>
                    <a:pt x="53" y="29"/>
                  </a:cubicBezTo>
                  <a:cubicBezTo>
                    <a:pt x="53" y="42"/>
                    <a:pt x="42" y="52"/>
                    <a:pt x="29" y="52"/>
                  </a:cubicBezTo>
                  <a:moveTo>
                    <a:pt x="29" y="0"/>
                  </a:moveTo>
                  <a:cubicBezTo>
                    <a:pt x="13" y="0"/>
                    <a:pt x="0" y="13"/>
                    <a:pt x="0" y="29"/>
                  </a:cubicBezTo>
                  <a:cubicBezTo>
                    <a:pt x="0" y="44"/>
                    <a:pt x="13" y="57"/>
                    <a:pt x="29" y="57"/>
                  </a:cubicBezTo>
                  <a:cubicBezTo>
                    <a:pt x="44" y="57"/>
                    <a:pt x="57" y="44"/>
                    <a:pt x="57" y="29"/>
                  </a:cubicBezTo>
                  <a:cubicBezTo>
                    <a:pt x="57" y="13"/>
                    <a:pt x="44" y="0"/>
                    <a:pt x="29" y="0"/>
                  </a:cubicBezTo>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1" name="Freeform 367">
              <a:extLst>
                <a:ext uri="{FF2B5EF4-FFF2-40B4-BE49-F238E27FC236}">
                  <a16:creationId xmlns:a16="http://schemas.microsoft.com/office/drawing/2014/main" id="{AB67AA59-2610-483A-8E6D-6A46A7279E9A}"/>
                </a:ext>
              </a:extLst>
            </p:cNvPr>
            <p:cNvSpPr>
              <a:spLocks/>
            </p:cNvSpPr>
            <p:nvPr/>
          </p:nvSpPr>
          <p:spPr bwMode="auto">
            <a:xfrm>
              <a:off x="3713163" y="6186488"/>
              <a:ext cx="53975" cy="122237"/>
            </a:xfrm>
            <a:custGeom>
              <a:avLst/>
              <a:gdLst>
                <a:gd name="T0" fmla="*/ 28 w 34"/>
                <a:gd name="T1" fmla="*/ 0 h 77"/>
                <a:gd name="T2" fmla="*/ 0 w 34"/>
                <a:gd name="T3" fmla="*/ 46 h 77"/>
                <a:gd name="T4" fmla="*/ 12 w 34"/>
                <a:gd name="T5" fmla="*/ 44 h 77"/>
                <a:gd name="T6" fmla="*/ 6 w 34"/>
                <a:gd name="T7" fmla="*/ 77 h 77"/>
                <a:gd name="T8" fmla="*/ 34 w 34"/>
                <a:gd name="T9" fmla="*/ 32 h 77"/>
                <a:gd name="T10" fmla="*/ 22 w 34"/>
                <a:gd name="T11" fmla="*/ 34 h 77"/>
                <a:gd name="T12" fmla="*/ 28 w 34"/>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34" h="77">
                  <a:moveTo>
                    <a:pt x="28" y="0"/>
                  </a:moveTo>
                  <a:lnTo>
                    <a:pt x="0" y="46"/>
                  </a:lnTo>
                  <a:lnTo>
                    <a:pt x="12" y="44"/>
                  </a:lnTo>
                  <a:lnTo>
                    <a:pt x="6" y="77"/>
                  </a:lnTo>
                  <a:lnTo>
                    <a:pt x="34" y="32"/>
                  </a:lnTo>
                  <a:lnTo>
                    <a:pt x="22" y="34"/>
                  </a:lnTo>
                  <a:lnTo>
                    <a:pt x="28" y="0"/>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2" name="Freeform 368">
              <a:extLst>
                <a:ext uri="{FF2B5EF4-FFF2-40B4-BE49-F238E27FC236}">
                  <a16:creationId xmlns:a16="http://schemas.microsoft.com/office/drawing/2014/main" id="{4666FD8F-CC07-4CE8-A67F-7969D2D00B02}"/>
                </a:ext>
              </a:extLst>
            </p:cNvPr>
            <p:cNvSpPr>
              <a:spLocks/>
            </p:cNvSpPr>
            <p:nvPr/>
          </p:nvSpPr>
          <p:spPr bwMode="auto">
            <a:xfrm>
              <a:off x="3713163" y="6186488"/>
              <a:ext cx="53975" cy="122237"/>
            </a:xfrm>
            <a:custGeom>
              <a:avLst/>
              <a:gdLst>
                <a:gd name="T0" fmla="*/ 28 w 34"/>
                <a:gd name="T1" fmla="*/ 0 h 77"/>
                <a:gd name="T2" fmla="*/ 0 w 34"/>
                <a:gd name="T3" fmla="*/ 46 h 77"/>
                <a:gd name="T4" fmla="*/ 12 w 34"/>
                <a:gd name="T5" fmla="*/ 44 h 77"/>
                <a:gd name="T6" fmla="*/ 6 w 34"/>
                <a:gd name="T7" fmla="*/ 77 h 77"/>
                <a:gd name="T8" fmla="*/ 34 w 34"/>
                <a:gd name="T9" fmla="*/ 32 h 77"/>
                <a:gd name="T10" fmla="*/ 22 w 34"/>
                <a:gd name="T11" fmla="*/ 34 h 77"/>
                <a:gd name="T12" fmla="*/ 28 w 34"/>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34" h="77">
                  <a:moveTo>
                    <a:pt x="28" y="0"/>
                  </a:moveTo>
                  <a:lnTo>
                    <a:pt x="0" y="46"/>
                  </a:lnTo>
                  <a:lnTo>
                    <a:pt x="12" y="44"/>
                  </a:lnTo>
                  <a:lnTo>
                    <a:pt x="6" y="77"/>
                  </a:lnTo>
                  <a:lnTo>
                    <a:pt x="34" y="32"/>
                  </a:lnTo>
                  <a:lnTo>
                    <a:pt x="22" y="34"/>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3" name="Freeform 369">
              <a:extLst>
                <a:ext uri="{FF2B5EF4-FFF2-40B4-BE49-F238E27FC236}">
                  <a16:creationId xmlns:a16="http://schemas.microsoft.com/office/drawing/2014/main" id="{DB8FF320-C0C1-413C-921D-AF019F06BD87}"/>
                </a:ext>
              </a:extLst>
            </p:cNvPr>
            <p:cNvSpPr>
              <a:spLocks/>
            </p:cNvSpPr>
            <p:nvPr/>
          </p:nvSpPr>
          <p:spPr bwMode="auto">
            <a:xfrm>
              <a:off x="3646488" y="6154738"/>
              <a:ext cx="180975" cy="179387"/>
            </a:xfrm>
            <a:custGeom>
              <a:avLst/>
              <a:gdLst>
                <a:gd name="T0" fmla="*/ 55 w 57"/>
                <a:gd name="T1" fmla="*/ 28 h 57"/>
                <a:gd name="T2" fmla="*/ 52 w 57"/>
                <a:gd name="T3" fmla="*/ 28 h 57"/>
                <a:gd name="T4" fmla="*/ 45 w 57"/>
                <a:gd name="T5" fmla="*/ 45 h 57"/>
                <a:gd name="T6" fmla="*/ 28 w 57"/>
                <a:gd name="T7" fmla="*/ 52 h 57"/>
                <a:gd name="T8" fmla="*/ 12 w 57"/>
                <a:gd name="T9" fmla="*/ 45 h 57"/>
                <a:gd name="T10" fmla="*/ 5 w 57"/>
                <a:gd name="T11" fmla="*/ 28 h 57"/>
                <a:gd name="T12" fmla="*/ 12 w 57"/>
                <a:gd name="T13" fmla="*/ 12 h 57"/>
                <a:gd name="T14" fmla="*/ 28 w 57"/>
                <a:gd name="T15" fmla="*/ 5 h 57"/>
                <a:gd name="T16" fmla="*/ 45 w 57"/>
                <a:gd name="T17" fmla="*/ 12 h 57"/>
                <a:gd name="T18" fmla="*/ 52 w 57"/>
                <a:gd name="T19" fmla="*/ 28 h 57"/>
                <a:gd name="T20" fmla="*/ 55 w 57"/>
                <a:gd name="T21" fmla="*/ 28 h 57"/>
                <a:gd name="T22" fmla="*/ 57 w 57"/>
                <a:gd name="T23" fmla="*/ 28 h 57"/>
                <a:gd name="T24" fmla="*/ 28 w 57"/>
                <a:gd name="T25" fmla="*/ 0 h 57"/>
                <a:gd name="T26" fmla="*/ 0 w 57"/>
                <a:gd name="T27" fmla="*/ 28 h 57"/>
                <a:gd name="T28" fmla="*/ 28 w 57"/>
                <a:gd name="T29" fmla="*/ 57 h 57"/>
                <a:gd name="T30" fmla="*/ 57 w 57"/>
                <a:gd name="T31" fmla="*/ 28 h 57"/>
                <a:gd name="T32" fmla="*/ 55 w 57"/>
                <a:gd name="T3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57">
                  <a:moveTo>
                    <a:pt x="55" y="28"/>
                  </a:moveTo>
                  <a:cubicBezTo>
                    <a:pt x="52" y="28"/>
                    <a:pt x="52" y="28"/>
                    <a:pt x="52" y="28"/>
                  </a:cubicBezTo>
                  <a:cubicBezTo>
                    <a:pt x="52" y="35"/>
                    <a:pt x="50" y="41"/>
                    <a:pt x="45" y="45"/>
                  </a:cubicBezTo>
                  <a:cubicBezTo>
                    <a:pt x="41" y="50"/>
                    <a:pt x="35" y="52"/>
                    <a:pt x="28" y="52"/>
                  </a:cubicBezTo>
                  <a:cubicBezTo>
                    <a:pt x="22" y="52"/>
                    <a:pt x="16" y="50"/>
                    <a:pt x="12" y="45"/>
                  </a:cubicBezTo>
                  <a:cubicBezTo>
                    <a:pt x="7" y="41"/>
                    <a:pt x="5" y="35"/>
                    <a:pt x="5" y="28"/>
                  </a:cubicBezTo>
                  <a:cubicBezTo>
                    <a:pt x="5" y="22"/>
                    <a:pt x="7" y="16"/>
                    <a:pt x="12" y="12"/>
                  </a:cubicBezTo>
                  <a:cubicBezTo>
                    <a:pt x="16" y="7"/>
                    <a:pt x="22" y="5"/>
                    <a:pt x="28" y="5"/>
                  </a:cubicBezTo>
                  <a:cubicBezTo>
                    <a:pt x="35" y="5"/>
                    <a:pt x="41" y="7"/>
                    <a:pt x="45" y="12"/>
                  </a:cubicBezTo>
                  <a:cubicBezTo>
                    <a:pt x="50" y="16"/>
                    <a:pt x="52" y="22"/>
                    <a:pt x="52" y="28"/>
                  </a:cubicBezTo>
                  <a:cubicBezTo>
                    <a:pt x="55" y="28"/>
                    <a:pt x="55" y="28"/>
                    <a:pt x="55" y="28"/>
                  </a:cubicBezTo>
                  <a:cubicBezTo>
                    <a:pt x="57" y="28"/>
                    <a:pt x="57" y="28"/>
                    <a:pt x="57" y="28"/>
                  </a:cubicBezTo>
                  <a:cubicBezTo>
                    <a:pt x="57" y="13"/>
                    <a:pt x="44" y="0"/>
                    <a:pt x="28" y="0"/>
                  </a:cubicBezTo>
                  <a:cubicBezTo>
                    <a:pt x="13" y="0"/>
                    <a:pt x="0" y="13"/>
                    <a:pt x="0" y="28"/>
                  </a:cubicBezTo>
                  <a:cubicBezTo>
                    <a:pt x="0" y="44"/>
                    <a:pt x="13" y="57"/>
                    <a:pt x="28" y="57"/>
                  </a:cubicBezTo>
                  <a:cubicBezTo>
                    <a:pt x="44" y="57"/>
                    <a:pt x="57" y="44"/>
                    <a:pt x="57" y="28"/>
                  </a:cubicBezTo>
                  <a:lnTo>
                    <a:pt x="55" y="28"/>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4" name="Freeform 370">
              <a:extLst>
                <a:ext uri="{FF2B5EF4-FFF2-40B4-BE49-F238E27FC236}">
                  <a16:creationId xmlns:a16="http://schemas.microsoft.com/office/drawing/2014/main" id="{68CB2BE0-041D-41CC-AC28-AE4EB92BF0A7}"/>
                </a:ext>
              </a:extLst>
            </p:cNvPr>
            <p:cNvSpPr>
              <a:spLocks/>
            </p:cNvSpPr>
            <p:nvPr/>
          </p:nvSpPr>
          <p:spPr bwMode="auto">
            <a:xfrm>
              <a:off x="3709988" y="6183313"/>
              <a:ext cx="53975" cy="122237"/>
            </a:xfrm>
            <a:custGeom>
              <a:avLst/>
              <a:gdLst>
                <a:gd name="T0" fmla="*/ 34 w 34"/>
                <a:gd name="T1" fmla="*/ 32 h 77"/>
                <a:gd name="T2" fmla="*/ 22 w 34"/>
                <a:gd name="T3" fmla="*/ 34 h 77"/>
                <a:gd name="T4" fmla="*/ 28 w 34"/>
                <a:gd name="T5" fmla="*/ 0 h 77"/>
                <a:gd name="T6" fmla="*/ 0 w 34"/>
                <a:gd name="T7" fmla="*/ 46 h 77"/>
                <a:gd name="T8" fmla="*/ 12 w 34"/>
                <a:gd name="T9" fmla="*/ 44 h 77"/>
                <a:gd name="T10" fmla="*/ 6 w 34"/>
                <a:gd name="T11" fmla="*/ 77 h 77"/>
                <a:gd name="T12" fmla="*/ 34 w 34"/>
                <a:gd name="T13" fmla="*/ 32 h 77"/>
              </a:gdLst>
              <a:ahLst/>
              <a:cxnLst>
                <a:cxn ang="0">
                  <a:pos x="T0" y="T1"/>
                </a:cxn>
                <a:cxn ang="0">
                  <a:pos x="T2" y="T3"/>
                </a:cxn>
                <a:cxn ang="0">
                  <a:pos x="T4" y="T5"/>
                </a:cxn>
                <a:cxn ang="0">
                  <a:pos x="T6" y="T7"/>
                </a:cxn>
                <a:cxn ang="0">
                  <a:pos x="T8" y="T9"/>
                </a:cxn>
                <a:cxn ang="0">
                  <a:pos x="T10" y="T11"/>
                </a:cxn>
                <a:cxn ang="0">
                  <a:pos x="T12" y="T13"/>
                </a:cxn>
              </a:cxnLst>
              <a:rect l="0" t="0" r="r" b="b"/>
              <a:pathLst>
                <a:path w="34" h="77">
                  <a:moveTo>
                    <a:pt x="34" y="32"/>
                  </a:moveTo>
                  <a:lnTo>
                    <a:pt x="22" y="34"/>
                  </a:lnTo>
                  <a:lnTo>
                    <a:pt x="28" y="0"/>
                  </a:lnTo>
                  <a:lnTo>
                    <a:pt x="0" y="46"/>
                  </a:lnTo>
                  <a:lnTo>
                    <a:pt x="12" y="44"/>
                  </a:lnTo>
                  <a:lnTo>
                    <a:pt x="6" y="77"/>
                  </a:lnTo>
                  <a:lnTo>
                    <a:pt x="34" y="32"/>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53" name="Group 2552">
            <a:extLst>
              <a:ext uri="{FF2B5EF4-FFF2-40B4-BE49-F238E27FC236}">
                <a16:creationId xmlns:a16="http://schemas.microsoft.com/office/drawing/2014/main" id="{CE7B606C-BBEB-491D-8AF7-EA8BBBD753B0}"/>
              </a:ext>
            </a:extLst>
          </p:cNvPr>
          <p:cNvGrpSpPr/>
          <p:nvPr/>
        </p:nvGrpSpPr>
        <p:grpSpPr>
          <a:xfrm>
            <a:off x="4487863" y="1385033"/>
            <a:ext cx="774700" cy="684212"/>
            <a:chOff x="4487863" y="1436688"/>
            <a:chExt cx="774700" cy="684212"/>
          </a:xfrm>
        </p:grpSpPr>
        <p:sp>
          <p:nvSpPr>
            <p:cNvPr id="2305" name="Freeform 371">
              <a:extLst>
                <a:ext uri="{FF2B5EF4-FFF2-40B4-BE49-F238E27FC236}">
                  <a16:creationId xmlns:a16="http://schemas.microsoft.com/office/drawing/2014/main" id="{899D96B9-F99B-48AD-B1BF-19C0EFB9A69B}"/>
                </a:ext>
              </a:extLst>
            </p:cNvPr>
            <p:cNvSpPr>
              <a:spLocks/>
            </p:cNvSpPr>
            <p:nvPr/>
          </p:nvSpPr>
          <p:spPr bwMode="auto">
            <a:xfrm>
              <a:off x="4487863" y="1436688"/>
              <a:ext cx="774700" cy="684212"/>
            </a:xfrm>
            <a:custGeom>
              <a:avLst/>
              <a:gdLst>
                <a:gd name="T0" fmla="*/ 187 w 244"/>
                <a:gd name="T1" fmla="*/ 194 h 216"/>
                <a:gd name="T2" fmla="*/ 122 w 244"/>
                <a:gd name="T3" fmla="*/ 216 h 216"/>
                <a:gd name="T4" fmla="*/ 36 w 244"/>
                <a:gd name="T5" fmla="*/ 174 h 216"/>
                <a:gd name="T6" fmla="*/ 56 w 244"/>
                <a:gd name="T7" fmla="*/ 22 h 216"/>
                <a:gd name="T8" fmla="*/ 122 w 244"/>
                <a:gd name="T9" fmla="*/ 0 h 216"/>
                <a:gd name="T10" fmla="*/ 208 w 244"/>
                <a:gd name="T11" fmla="*/ 43 h 216"/>
                <a:gd name="T12" fmla="*/ 187 w 244"/>
                <a:gd name="T13" fmla="*/ 194 h 216"/>
              </a:gdLst>
              <a:ahLst/>
              <a:cxnLst>
                <a:cxn ang="0">
                  <a:pos x="T0" y="T1"/>
                </a:cxn>
                <a:cxn ang="0">
                  <a:pos x="T2" y="T3"/>
                </a:cxn>
                <a:cxn ang="0">
                  <a:pos x="T4" y="T5"/>
                </a:cxn>
                <a:cxn ang="0">
                  <a:pos x="T6" y="T7"/>
                </a:cxn>
                <a:cxn ang="0">
                  <a:pos x="T8" y="T9"/>
                </a:cxn>
                <a:cxn ang="0">
                  <a:pos x="T10" y="T11"/>
                </a:cxn>
                <a:cxn ang="0">
                  <a:pos x="T12" y="T13"/>
                </a:cxn>
              </a:cxnLst>
              <a:rect l="0" t="0" r="r" b="b"/>
              <a:pathLst>
                <a:path w="244" h="216">
                  <a:moveTo>
                    <a:pt x="187" y="194"/>
                  </a:moveTo>
                  <a:cubicBezTo>
                    <a:pt x="168" y="209"/>
                    <a:pt x="145" y="216"/>
                    <a:pt x="122" y="216"/>
                  </a:cubicBezTo>
                  <a:cubicBezTo>
                    <a:pt x="89" y="216"/>
                    <a:pt x="57" y="202"/>
                    <a:pt x="36" y="174"/>
                  </a:cubicBezTo>
                  <a:cubicBezTo>
                    <a:pt x="0" y="126"/>
                    <a:pt x="9" y="59"/>
                    <a:pt x="56" y="22"/>
                  </a:cubicBezTo>
                  <a:cubicBezTo>
                    <a:pt x="76" y="7"/>
                    <a:pt x="99" y="0"/>
                    <a:pt x="122" y="0"/>
                  </a:cubicBezTo>
                  <a:cubicBezTo>
                    <a:pt x="154" y="0"/>
                    <a:pt x="186" y="15"/>
                    <a:pt x="208" y="43"/>
                  </a:cubicBezTo>
                  <a:cubicBezTo>
                    <a:pt x="244" y="90"/>
                    <a:pt x="235" y="158"/>
                    <a:pt x="187" y="194"/>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6" name="Freeform 372">
              <a:extLst>
                <a:ext uri="{FF2B5EF4-FFF2-40B4-BE49-F238E27FC236}">
                  <a16:creationId xmlns:a16="http://schemas.microsoft.com/office/drawing/2014/main" id="{A36350A4-C510-453B-AFED-9EC2E278F632}"/>
                </a:ext>
              </a:extLst>
            </p:cNvPr>
            <p:cNvSpPr>
              <a:spLocks/>
            </p:cNvSpPr>
            <p:nvPr/>
          </p:nvSpPr>
          <p:spPr bwMode="auto">
            <a:xfrm>
              <a:off x="4576763" y="1452563"/>
              <a:ext cx="628650" cy="598487"/>
            </a:xfrm>
            <a:custGeom>
              <a:avLst/>
              <a:gdLst>
                <a:gd name="T0" fmla="*/ 140 w 198"/>
                <a:gd name="T1" fmla="*/ 122 h 189"/>
                <a:gd name="T2" fmla="*/ 172 w 198"/>
                <a:gd name="T3" fmla="*/ 126 h 189"/>
                <a:gd name="T4" fmla="*/ 174 w 198"/>
                <a:gd name="T5" fmla="*/ 125 h 189"/>
                <a:gd name="T6" fmla="*/ 195 w 198"/>
                <a:gd name="T7" fmla="*/ 140 h 189"/>
                <a:gd name="T8" fmla="*/ 198 w 198"/>
                <a:gd name="T9" fmla="*/ 131 h 189"/>
                <a:gd name="T10" fmla="*/ 180 w 198"/>
                <a:gd name="T11" fmla="*/ 116 h 189"/>
                <a:gd name="T12" fmla="*/ 176 w 198"/>
                <a:gd name="T13" fmla="*/ 94 h 189"/>
                <a:gd name="T14" fmla="*/ 147 w 198"/>
                <a:gd name="T15" fmla="*/ 88 h 189"/>
                <a:gd name="T16" fmla="*/ 111 w 198"/>
                <a:gd name="T17" fmla="*/ 54 h 189"/>
                <a:gd name="T18" fmla="*/ 178 w 198"/>
                <a:gd name="T19" fmla="*/ 36 h 189"/>
                <a:gd name="T20" fmla="*/ 163 w 198"/>
                <a:gd name="T21" fmla="*/ 20 h 189"/>
                <a:gd name="T22" fmla="*/ 91 w 198"/>
                <a:gd name="T23" fmla="*/ 33 h 189"/>
                <a:gd name="T24" fmla="*/ 91 w 198"/>
                <a:gd name="T25" fmla="*/ 33 h 189"/>
                <a:gd name="T26" fmla="*/ 91 w 198"/>
                <a:gd name="T27" fmla="*/ 33 h 189"/>
                <a:gd name="T28" fmla="*/ 60 w 198"/>
                <a:gd name="T29" fmla="*/ 0 h 189"/>
                <a:gd name="T30" fmla="*/ 46 w 198"/>
                <a:gd name="T31" fmla="*/ 6 h 189"/>
                <a:gd name="T32" fmla="*/ 75 w 198"/>
                <a:gd name="T33" fmla="*/ 43 h 189"/>
                <a:gd name="T34" fmla="*/ 75 w 198"/>
                <a:gd name="T35" fmla="*/ 43 h 189"/>
                <a:gd name="T36" fmla="*/ 45 w 198"/>
                <a:gd name="T37" fmla="*/ 69 h 189"/>
                <a:gd name="T38" fmla="*/ 42 w 198"/>
                <a:gd name="T39" fmla="*/ 73 h 189"/>
                <a:gd name="T40" fmla="*/ 24 w 198"/>
                <a:gd name="T41" fmla="*/ 74 h 189"/>
                <a:gd name="T42" fmla="*/ 16 w 198"/>
                <a:gd name="T43" fmla="*/ 27 h 189"/>
                <a:gd name="T44" fmla="*/ 5 w 198"/>
                <a:gd name="T45" fmla="*/ 42 h 189"/>
                <a:gd name="T46" fmla="*/ 9 w 198"/>
                <a:gd name="T47" fmla="*/ 85 h 189"/>
                <a:gd name="T48" fmla="*/ 9 w 198"/>
                <a:gd name="T49" fmla="*/ 125 h 189"/>
                <a:gd name="T50" fmla="*/ 11 w 198"/>
                <a:gd name="T51" fmla="*/ 128 h 189"/>
                <a:gd name="T52" fmla="*/ 5 w 198"/>
                <a:gd name="T53" fmla="*/ 165 h 189"/>
                <a:gd name="T54" fmla="*/ 7 w 198"/>
                <a:gd name="T55" fmla="*/ 169 h 189"/>
                <a:gd name="T56" fmla="*/ 25 w 198"/>
                <a:gd name="T57" fmla="*/ 187 h 189"/>
                <a:gd name="T58" fmla="*/ 33 w 198"/>
                <a:gd name="T59" fmla="*/ 137 h 189"/>
                <a:gd name="T60" fmla="*/ 48 w 198"/>
                <a:gd name="T61" fmla="*/ 135 h 189"/>
                <a:gd name="T62" fmla="*/ 56 w 198"/>
                <a:gd name="T63" fmla="*/ 142 h 189"/>
                <a:gd name="T64" fmla="*/ 88 w 198"/>
                <a:gd name="T65" fmla="*/ 162 h 189"/>
                <a:gd name="T66" fmla="*/ 92 w 198"/>
                <a:gd name="T67" fmla="*/ 178 h 189"/>
                <a:gd name="T68" fmla="*/ 122 w 198"/>
                <a:gd name="T69" fmla="*/ 182 h 189"/>
                <a:gd name="T70" fmla="*/ 127 w 198"/>
                <a:gd name="T71" fmla="*/ 176 h 189"/>
                <a:gd name="T72" fmla="*/ 169 w 198"/>
                <a:gd name="T73" fmla="*/ 181 h 189"/>
                <a:gd name="T74" fmla="*/ 183 w 198"/>
                <a:gd name="T75" fmla="*/ 164 h 189"/>
                <a:gd name="T76" fmla="*/ 130 w 198"/>
                <a:gd name="T77" fmla="*/ 160 h 189"/>
                <a:gd name="T78" fmla="*/ 126 w 198"/>
                <a:gd name="T79" fmla="*/ 152 h 189"/>
                <a:gd name="T80" fmla="*/ 98 w 198"/>
                <a:gd name="T81" fmla="*/ 147 h 189"/>
                <a:gd name="T82" fmla="*/ 68 w 198"/>
                <a:gd name="T83" fmla="*/ 127 h 189"/>
                <a:gd name="T84" fmla="*/ 63 w 198"/>
                <a:gd name="T85" fmla="*/ 122 h 189"/>
                <a:gd name="T86" fmla="*/ 64 w 198"/>
                <a:gd name="T87" fmla="*/ 90 h 189"/>
                <a:gd name="T88" fmla="*/ 68 w 198"/>
                <a:gd name="T89" fmla="*/ 86 h 189"/>
                <a:gd name="T90" fmla="*/ 96 w 198"/>
                <a:gd name="T91" fmla="*/ 63 h 189"/>
                <a:gd name="T92" fmla="*/ 95 w 198"/>
                <a:gd name="T93" fmla="*/ 62 h 189"/>
                <a:gd name="T94" fmla="*/ 96 w 198"/>
                <a:gd name="T95" fmla="*/ 63 h 189"/>
                <a:gd name="T96" fmla="*/ 96 w 198"/>
                <a:gd name="T97" fmla="*/ 63 h 189"/>
                <a:gd name="T98" fmla="*/ 137 w 198"/>
                <a:gd name="T99" fmla="*/ 98 h 189"/>
                <a:gd name="T100" fmla="*/ 140 w 198"/>
                <a:gd name="T101" fmla="*/ 12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89">
                  <a:moveTo>
                    <a:pt x="140" y="122"/>
                  </a:moveTo>
                  <a:cubicBezTo>
                    <a:pt x="147" y="132"/>
                    <a:pt x="162" y="134"/>
                    <a:pt x="172" y="126"/>
                  </a:cubicBezTo>
                  <a:cubicBezTo>
                    <a:pt x="173" y="126"/>
                    <a:pt x="173" y="125"/>
                    <a:pt x="174" y="125"/>
                  </a:cubicBezTo>
                  <a:cubicBezTo>
                    <a:pt x="184" y="132"/>
                    <a:pt x="191" y="137"/>
                    <a:pt x="195" y="140"/>
                  </a:cubicBezTo>
                  <a:cubicBezTo>
                    <a:pt x="196" y="137"/>
                    <a:pt x="197" y="134"/>
                    <a:pt x="198" y="131"/>
                  </a:cubicBezTo>
                  <a:cubicBezTo>
                    <a:pt x="194" y="128"/>
                    <a:pt x="188" y="123"/>
                    <a:pt x="180" y="116"/>
                  </a:cubicBezTo>
                  <a:cubicBezTo>
                    <a:pt x="182" y="109"/>
                    <a:pt x="182" y="101"/>
                    <a:pt x="176" y="94"/>
                  </a:cubicBezTo>
                  <a:cubicBezTo>
                    <a:pt x="169" y="85"/>
                    <a:pt x="157" y="82"/>
                    <a:pt x="147" y="88"/>
                  </a:cubicBezTo>
                  <a:cubicBezTo>
                    <a:pt x="136" y="78"/>
                    <a:pt x="123" y="67"/>
                    <a:pt x="111" y="54"/>
                  </a:cubicBezTo>
                  <a:cubicBezTo>
                    <a:pt x="150" y="33"/>
                    <a:pt x="178" y="36"/>
                    <a:pt x="178" y="36"/>
                  </a:cubicBezTo>
                  <a:cubicBezTo>
                    <a:pt x="174" y="30"/>
                    <a:pt x="168" y="25"/>
                    <a:pt x="163" y="20"/>
                  </a:cubicBezTo>
                  <a:cubicBezTo>
                    <a:pt x="146" y="17"/>
                    <a:pt x="120" y="18"/>
                    <a:pt x="91" y="33"/>
                  </a:cubicBezTo>
                  <a:cubicBezTo>
                    <a:pt x="91" y="33"/>
                    <a:pt x="91" y="33"/>
                    <a:pt x="91" y="33"/>
                  </a:cubicBezTo>
                  <a:cubicBezTo>
                    <a:pt x="91" y="33"/>
                    <a:pt x="91" y="33"/>
                    <a:pt x="91" y="33"/>
                  </a:cubicBezTo>
                  <a:cubicBezTo>
                    <a:pt x="81" y="23"/>
                    <a:pt x="71" y="12"/>
                    <a:pt x="60" y="0"/>
                  </a:cubicBezTo>
                  <a:cubicBezTo>
                    <a:pt x="55" y="2"/>
                    <a:pt x="51" y="4"/>
                    <a:pt x="46" y="6"/>
                  </a:cubicBezTo>
                  <a:cubicBezTo>
                    <a:pt x="54" y="18"/>
                    <a:pt x="64" y="31"/>
                    <a:pt x="75" y="43"/>
                  </a:cubicBezTo>
                  <a:cubicBezTo>
                    <a:pt x="75" y="43"/>
                    <a:pt x="75" y="43"/>
                    <a:pt x="75" y="43"/>
                  </a:cubicBezTo>
                  <a:cubicBezTo>
                    <a:pt x="66" y="50"/>
                    <a:pt x="55" y="59"/>
                    <a:pt x="45" y="69"/>
                  </a:cubicBezTo>
                  <a:cubicBezTo>
                    <a:pt x="44" y="70"/>
                    <a:pt x="43" y="72"/>
                    <a:pt x="42" y="73"/>
                  </a:cubicBezTo>
                  <a:cubicBezTo>
                    <a:pt x="36" y="72"/>
                    <a:pt x="30" y="72"/>
                    <a:pt x="24" y="74"/>
                  </a:cubicBezTo>
                  <a:cubicBezTo>
                    <a:pt x="14" y="53"/>
                    <a:pt x="15" y="36"/>
                    <a:pt x="16" y="27"/>
                  </a:cubicBezTo>
                  <a:cubicBezTo>
                    <a:pt x="12" y="32"/>
                    <a:pt x="8" y="37"/>
                    <a:pt x="5" y="42"/>
                  </a:cubicBezTo>
                  <a:cubicBezTo>
                    <a:pt x="2" y="52"/>
                    <a:pt x="2" y="67"/>
                    <a:pt x="9" y="85"/>
                  </a:cubicBezTo>
                  <a:cubicBezTo>
                    <a:pt x="0" y="97"/>
                    <a:pt x="0" y="113"/>
                    <a:pt x="9" y="125"/>
                  </a:cubicBezTo>
                  <a:cubicBezTo>
                    <a:pt x="10" y="126"/>
                    <a:pt x="11" y="127"/>
                    <a:pt x="11" y="128"/>
                  </a:cubicBezTo>
                  <a:cubicBezTo>
                    <a:pt x="7" y="141"/>
                    <a:pt x="6" y="154"/>
                    <a:pt x="5" y="165"/>
                  </a:cubicBezTo>
                  <a:cubicBezTo>
                    <a:pt x="6" y="167"/>
                    <a:pt x="6" y="168"/>
                    <a:pt x="7" y="169"/>
                  </a:cubicBezTo>
                  <a:cubicBezTo>
                    <a:pt x="12" y="176"/>
                    <a:pt x="19" y="181"/>
                    <a:pt x="25" y="187"/>
                  </a:cubicBezTo>
                  <a:cubicBezTo>
                    <a:pt x="24" y="175"/>
                    <a:pt x="25" y="157"/>
                    <a:pt x="33" y="137"/>
                  </a:cubicBezTo>
                  <a:cubicBezTo>
                    <a:pt x="38" y="138"/>
                    <a:pt x="43" y="137"/>
                    <a:pt x="48" y="135"/>
                  </a:cubicBezTo>
                  <a:cubicBezTo>
                    <a:pt x="50" y="137"/>
                    <a:pt x="53" y="140"/>
                    <a:pt x="56" y="142"/>
                  </a:cubicBezTo>
                  <a:cubicBezTo>
                    <a:pt x="67" y="151"/>
                    <a:pt x="78" y="157"/>
                    <a:pt x="88" y="162"/>
                  </a:cubicBezTo>
                  <a:cubicBezTo>
                    <a:pt x="87" y="168"/>
                    <a:pt x="89" y="173"/>
                    <a:pt x="92" y="178"/>
                  </a:cubicBezTo>
                  <a:cubicBezTo>
                    <a:pt x="99" y="187"/>
                    <a:pt x="113" y="189"/>
                    <a:pt x="122" y="182"/>
                  </a:cubicBezTo>
                  <a:cubicBezTo>
                    <a:pt x="124" y="180"/>
                    <a:pt x="126" y="178"/>
                    <a:pt x="127" y="176"/>
                  </a:cubicBezTo>
                  <a:cubicBezTo>
                    <a:pt x="144" y="180"/>
                    <a:pt x="158" y="181"/>
                    <a:pt x="169" y="181"/>
                  </a:cubicBezTo>
                  <a:cubicBezTo>
                    <a:pt x="171" y="181"/>
                    <a:pt x="179" y="170"/>
                    <a:pt x="183" y="164"/>
                  </a:cubicBezTo>
                  <a:cubicBezTo>
                    <a:pt x="177" y="165"/>
                    <a:pt x="157" y="168"/>
                    <a:pt x="130" y="160"/>
                  </a:cubicBezTo>
                  <a:cubicBezTo>
                    <a:pt x="129" y="157"/>
                    <a:pt x="128" y="154"/>
                    <a:pt x="126" y="152"/>
                  </a:cubicBezTo>
                  <a:cubicBezTo>
                    <a:pt x="119" y="143"/>
                    <a:pt x="107" y="141"/>
                    <a:pt x="98" y="147"/>
                  </a:cubicBezTo>
                  <a:cubicBezTo>
                    <a:pt x="88" y="142"/>
                    <a:pt x="78" y="135"/>
                    <a:pt x="68" y="127"/>
                  </a:cubicBezTo>
                  <a:cubicBezTo>
                    <a:pt x="66" y="126"/>
                    <a:pt x="64" y="124"/>
                    <a:pt x="63" y="122"/>
                  </a:cubicBezTo>
                  <a:cubicBezTo>
                    <a:pt x="69" y="113"/>
                    <a:pt x="69" y="100"/>
                    <a:pt x="64" y="90"/>
                  </a:cubicBezTo>
                  <a:cubicBezTo>
                    <a:pt x="65" y="89"/>
                    <a:pt x="66" y="87"/>
                    <a:pt x="68" y="86"/>
                  </a:cubicBezTo>
                  <a:cubicBezTo>
                    <a:pt x="78" y="77"/>
                    <a:pt x="87" y="69"/>
                    <a:pt x="96" y="63"/>
                  </a:cubicBezTo>
                  <a:cubicBezTo>
                    <a:pt x="95" y="62"/>
                    <a:pt x="95" y="62"/>
                    <a:pt x="95" y="62"/>
                  </a:cubicBezTo>
                  <a:cubicBezTo>
                    <a:pt x="96" y="63"/>
                    <a:pt x="96" y="63"/>
                    <a:pt x="96" y="63"/>
                  </a:cubicBezTo>
                  <a:cubicBezTo>
                    <a:pt x="96" y="63"/>
                    <a:pt x="96" y="63"/>
                    <a:pt x="96" y="63"/>
                  </a:cubicBezTo>
                  <a:cubicBezTo>
                    <a:pt x="109" y="76"/>
                    <a:pt x="124" y="88"/>
                    <a:pt x="137" y="98"/>
                  </a:cubicBezTo>
                  <a:cubicBezTo>
                    <a:pt x="134" y="106"/>
                    <a:pt x="134" y="115"/>
                    <a:pt x="140" y="122"/>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57" name="Group 2556">
            <a:extLst>
              <a:ext uri="{FF2B5EF4-FFF2-40B4-BE49-F238E27FC236}">
                <a16:creationId xmlns:a16="http://schemas.microsoft.com/office/drawing/2014/main" id="{F4AC88C8-4125-42DD-9D00-7F1728A1C5D7}"/>
              </a:ext>
            </a:extLst>
          </p:cNvPr>
          <p:cNvGrpSpPr/>
          <p:nvPr/>
        </p:nvGrpSpPr>
        <p:grpSpPr>
          <a:xfrm>
            <a:off x="887412" y="2732916"/>
            <a:ext cx="793750" cy="684212"/>
            <a:chOff x="895350" y="1436688"/>
            <a:chExt cx="793750" cy="684212"/>
          </a:xfrm>
        </p:grpSpPr>
        <p:sp>
          <p:nvSpPr>
            <p:cNvPr id="2307" name="Freeform 373">
              <a:extLst>
                <a:ext uri="{FF2B5EF4-FFF2-40B4-BE49-F238E27FC236}">
                  <a16:creationId xmlns:a16="http://schemas.microsoft.com/office/drawing/2014/main" id="{15972561-AA64-4DA6-B50C-7CC9042DD9AF}"/>
                </a:ext>
              </a:extLst>
            </p:cNvPr>
            <p:cNvSpPr>
              <a:spLocks/>
            </p:cNvSpPr>
            <p:nvPr/>
          </p:nvSpPr>
          <p:spPr bwMode="auto">
            <a:xfrm>
              <a:off x="895350" y="1436688"/>
              <a:ext cx="793750" cy="684212"/>
            </a:xfrm>
            <a:custGeom>
              <a:avLst/>
              <a:gdLst>
                <a:gd name="T0" fmla="*/ 374 w 500"/>
                <a:gd name="T1" fmla="*/ 0 h 431"/>
                <a:gd name="T2" fmla="*/ 500 w 500"/>
                <a:gd name="T3" fmla="*/ 216 h 431"/>
                <a:gd name="T4" fmla="*/ 374 w 500"/>
                <a:gd name="T5" fmla="*/ 431 h 431"/>
                <a:gd name="T6" fmla="*/ 124 w 500"/>
                <a:gd name="T7" fmla="*/ 431 h 431"/>
                <a:gd name="T8" fmla="*/ 0 w 500"/>
                <a:gd name="T9" fmla="*/ 216 h 431"/>
                <a:gd name="T10" fmla="*/ 124 w 500"/>
                <a:gd name="T11" fmla="*/ 0 h 431"/>
                <a:gd name="T12" fmla="*/ 374 w 500"/>
                <a:gd name="T13" fmla="*/ 0 h 431"/>
              </a:gdLst>
              <a:ahLst/>
              <a:cxnLst>
                <a:cxn ang="0">
                  <a:pos x="T0" y="T1"/>
                </a:cxn>
                <a:cxn ang="0">
                  <a:pos x="T2" y="T3"/>
                </a:cxn>
                <a:cxn ang="0">
                  <a:pos x="T4" y="T5"/>
                </a:cxn>
                <a:cxn ang="0">
                  <a:pos x="T6" y="T7"/>
                </a:cxn>
                <a:cxn ang="0">
                  <a:pos x="T8" y="T9"/>
                </a:cxn>
                <a:cxn ang="0">
                  <a:pos x="T10" y="T11"/>
                </a:cxn>
                <a:cxn ang="0">
                  <a:pos x="T12" y="T13"/>
                </a:cxn>
              </a:cxnLst>
              <a:rect l="0" t="0" r="r" b="b"/>
              <a:pathLst>
                <a:path w="500" h="431">
                  <a:moveTo>
                    <a:pt x="374" y="0"/>
                  </a:moveTo>
                  <a:lnTo>
                    <a:pt x="500" y="216"/>
                  </a:lnTo>
                  <a:lnTo>
                    <a:pt x="374" y="431"/>
                  </a:lnTo>
                  <a:lnTo>
                    <a:pt x="124" y="431"/>
                  </a:lnTo>
                  <a:lnTo>
                    <a:pt x="0" y="216"/>
                  </a:lnTo>
                  <a:lnTo>
                    <a:pt x="124" y="0"/>
                  </a:lnTo>
                  <a:lnTo>
                    <a:pt x="37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8" name="Freeform 374">
              <a:extLst>
                <a:ext uri="{FF2B5EF4-FFF2-40B4-BE49-F238E27FC236}">
                  <a16:creationId xmlns:a16="http://schemas.microsoft.com/office/drawing/2014/main" id="{5E8B7687-03DC-4584-960E-7377AFCC2D66}"/>
                </a:ext>
              </a:extLst>
            </p:cNvPr>
            <p:cNvSpPr>
              <a:spLocks/>
            </p:cNvSpPr>
            <p:nvPr/>
          </p:nvSpPr>
          <p:spPr bwMode="auto">
            <a:xfrm>
              <a:off x="895350" y="1436688"/>
              <a:ext cx="793750" cy="684212"/>
            </a:xfrm>
            <a:custGeom>
              <a:avLst/>
              <a:gdLst>
                <a:gd name="T0" fmla="*/ 374 w 500"/>
                <a:gd name="T1" fmla="*/ 0 h 431"/>
                <a:gd name="T2" fmla="*/ 500 w 500"/>
                <a:gd name="T3" fmla="*/ 216 h 431"/>
                <a:gd name="T4" fmla="*/ 374 w 500"/>
                <a:gd name="T5" fmla="*/ 431 h 431"/>
                <a:gd name="T6" fmla="*/ 124 w 500"/>
                <a:gd name="T7" fmla="*/ 431 h 431"/>
                <a:gd name="T8" fmla="*/ 0 w 500"/>
                <a:gd name="T9" fmla="*/ 216 h 431"/>
                <a:gd name="T10" fmla="*/ 124 w 500"/>
                <a:gd name="T11" fmla="*/ 0 h 431"/>
                <a:gd name="T12" fmla="*/ 374 w 500"/>
                <a:gd name="T13" fmla="*/ 0 h 431"/>
              </a:gdLst>
              <a:ahLst/>
              <a:cxnLst>
                <a:cxn ang="0">
                  <a:pos x="T0" y="T1"/>
                </a:cxn>
                <a:cxn ang="0">
                  <a:pos x="T2" y="T3"/>
                </a:cxn>
                <a:cxn ang="0">
                  <a:pos x="T4" y="T5"/>
                </a:cxn>
                <a:cxn ang="0">
                  <a:pos x="T6" y="T7"/>
                </a:cxn>
                <a:cxn ang="0">
                  <a:pos x="T8" y="T9"/>
                </a:cxn>
                <a:cxn ang="0">
                  <a:pos x="T10" y="T11"/>
                </a:cxn>
                <a:cxn ang="0">
                  <a:pos x="T12" y="T13"/>
                </a:cxn>
              </a:cxnLst>
              <a:rect l="0" t="0" r="r" b="b"/>
              <a:pathLst>
                <a:path w="500" h="431">
                  <a:moveTo>
                    <a:pt x="374" y="0"/>
                  </a:moveTo>
                  <a:lnTo>
                    <a:pt x="500" y="216"/>
                  </a:lnTo>
                  <a:lnTo>
                    <a:pt x="374" y="431"/>
                  </a:lnTo>
                  <a:lnTo>
                    <a:pt x="124" y="431"/>
                  </a:lnTo>
                  <a:lnTo>
                    <a:pt x="0" y="216"/>
                  </a:lnTo>
                  <a:lnTo>
                    <a:pt x="124" y="0"/>
                  </a:lnTo>
                  <a:lnTo>
                    <a:pt x="3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9" name="Freeform 375">
              <a:extLst>
                <a:ext uri="{FF2B5EF4-FFF2-40B4-BE49-F238E27FC236}">
                  <a16:creationId xmlns:a16="http://schemas.microsoft.com/office/drawing/2014/main" id="{D8EE8F34-33AB-4FA0-B6E6-692BB397CB88}"/>
                </a:ext>
              </a:extLst>
            </p:cNvPr>
            <p:cNvSpPr>
              <a:spLocks/>
            </p:cNvSpPr>
            <p:nvPr/>
          </p:nvSpPr>
          <p:spPr bwMode="auto">
            <a:xfrm>
              <a:off x="1098550" y="1531938"/>
              <a:ext cx="387350" cy="493712"/>
            </a:xfrm>
            <a:custGeom>
              <a:avLst/>
              <a:gdLst>
                <a:gd name="T0" fmla="*/ 93 w 122"/>
                <a:gd name="T1" fmla="*/ 20 h 156"/>
                <a:gd name="T2" fmla="*/ 96 w 122"/>
                <a:gd name="T3" fmla="*/ 20 h 156"/>
                <a:gd name="T4" fmla="*/ 96 w 122"/>
                <a:gd name="T5" fmla="*/ 4 h 156"/>
                <a:gd name="T6" fmla="*/ 92 w 122"/>
                <a:gd name="T7" fmla="*/ 0 h 156"/>
                <a:gd name="T8" fmla="*/ 9 w 122"/>
                <a:gd name="T9" fmla="*/ 0 h 156"/>
                <a:gd name="T10" fmla="*/ 0 w 122"/>
                <a:gd name="T11" fmla="*/ 9 h 156"/>
                <a:gd name="T12" fmla="*/ 0 w 122"/>
                <a:gd name="T13" fmla="*/ 147 h 156"/>
                <a:gd name="T14" fmla="*/ 9 w 122"/>
                <a:gd name="T15" fmla="*/ 156 h 156"/>
                <a:gd name="T16" fmla="*/ 113 w 122"/>
                <a:gd name="T17" fmla="*/ 156 h 156"/>
                <a:gd name="T18" fmla="*/ 122 w 122"/>
                <a:gd name="T19" fmla="*/ 147 h 156"/>
                <a:gd name="T20" fmla="*/ 122 w 122"/>
                <a:gd name="T21" fmla="*/ 30 h 156"/>
                <a:gd name="T22" fmla="*/ 118 w 122"/>
                <a:gd name="T23" fmla="*/ 26 h 156"/>
                <a:gd name="T24" fmla="*/ 102 w 122"/>
                <a:gd name="T25" fmla="*/ 26 h 156"/>
                <a:gd name="T26" fmla="*/ 96 w 122"/>
                <a:gd name="T27" fmla="*/ 20 h 156"/>
                <a:gd name="T28" fmla="*/ 93 w 122"/>
                <a:gd name="T29" fmla="*/ 20 h 156"/>
                <a:gd name="T30" fmla="*/ 90 w 122"/>
                <a:gd name="T31" fmla="*/ 20 h 156"/>
                <a:gd name="T32" fmla="*/ 102 w 122"/>
                <a:gd name="T33" fmla="*/ 32 h 156"/>
                <a:gd name="T34" fmla="*/ 118 w 122"/>
                <a:gd name="T35" fmla="*/ 32 h 156"/>
                <a:gd name="T36" fmla="*/ 118 w 122"/>
                <a:gd name="T37" fmla="*/ 30 h 156"/>
                <a:gd name="T38" fmla="*/ 116 w 122"/>
                <a:gd name="T39" fmla="*/ 30 h 156"/>
                <a:gd name="T40" fmla="*/ 118 w 122"/>
                <a:gd name="T41" fmla="*/ 32 h 156"/>
                <a:gd name="T42" fmla="*/ 118 w 122"/>
                <a:gd name="T43" fmla="*/ 30 h 156"/>
                <a:gd name="T44" fmla="*/ 116 w 122"/>
                <a:gd name="T45" fmla="*/ 30 h 156"/>
                <a:gd name="T46" fmla="*/ 116 w 122"/>
                <a:gd name="T47" fmla="*/ 147 h 156"/>
                <a:gd name="T48" fmla="*/ 113 w 122"/>
                <a:gd name="T49" fmla="*/ 150 h 156"/>
                <a:gd name="T50" fmla="*/ 9 w 122"/>
                <a:gd name="T51" fmla="*/ 150 h 156"/>
                <a:gd name="T52" fmla="*/ 5 w 122"/>
                <a:gd name="T53" fmla="*/ 147 h 156"/>
                <a:gd name="T54" fmla="*/ 5 w 122"/>
                <a:gd name="T55" fmla="*/ 9 h 156"/>
                <a:gd name="T56" fmla="*/ 9 w 122"/>
                <a:gd name="T57" fmla="*/ 6 h 156"/>
                <a:gd name="T58" fmla="*/ 92 w 122"/>
                <a:gd name="T59" fmla="*/ 6 h 156"/>
                <a:gd name="T60" fmla="*/ 92 w 122"/>
                <a:gd name="T61" fmla="*/ 4 h 156"/>
                <a:gd name="T62" fmla="*/ 90 w 122"/>
                <a:gd name="T63" fmla="*/ 4 h 156"/>
                <a:gd name="T64" fmla="*/ 92 w 122"/>
                <a:gd name="T65" fmla="*/ 6 h 156"/>
                <a:gd name="T66" fmla="*/ 92 w 122"/>
                <a:gd name="T67" fmla="*/ 4 h 156"/>
                <a:gd name="T68" fmla="*/ 90 w 122"/>
                <a:gd name="T69" fmla="*/ 4 h 156"/>
                <a:gd name="T70" fmla="*/ 90 w 122"/>
                <a:gd name="T71" fmla="*/ 20 h 156"/>
                <a:gd name="T72" fmla="*/ 93 w 122"/>
                <a:gd name="T73" fmla="*/ 2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56">
                  <a:moveTo>
                    <a:pt x="93" y="20"/>
                  </a:moveTo>
                  <a:cubicBezTo>
                    <a:pt x="96" y="20"/>
                    <a:pt x="96" y="20"/>
                    <a:pt x="96" y="20"/>
                  </a:cubicBezTo>
                  <a:cubicBezTo>
                    <a:pt x="96" y="4"/>
                    <a:pt x="96" y="4"/>
                    <a:pt x="96" y="4"/>
                  </a:cubicBezTo>
                  <a:cubicBezTo>
                    <a:pt x="96" y="2"/>
                    <a:pt x="94" y="0"/>
                    <a:pt x="92" y="0"/>
                  </a:cubicBezTo>
                  <a:cubicBezTo>
                    <a:pt x="9" y="0"/>
                    <a:pt x="9" y="0"/>
                    <a:pt x="9" y="0"/>
                  </a:cubicBezTo>
                  <a:cubicBezTo>
                    <a:pt x="4" y="0"/>
                    <a:pt x="0" y="4"/>
                    <a:pt x="0" y="9"/>
                  </a:cubicBezTo>
                  <a:cubicBezTo>
                    <a:pt x="0" y="147"/>
                    <a:pt x="0" y="147"/>
                    <a:pt x="0" y="147"/>
                  </a:cubicBezTo>
                  <a:cubicBezTo>
                    <a:pt x="0" y="152"/>
                    <a:pt x="4" y="156"/>
                    <a:pt x="9" y="156"/>
                  </a:cubicBezTo>
                  <a:cubicBezTo>
                    <a:pt x="113" y="156"/>
                    <a:pt x="113" y="156"/>
                    <a:pt x="113" y="156"/>
                  </a:cubicBezTo>
                  <a:cubicBezTo>
                    <a:pt x="118" y="156"/>
                    <a:pt x="122" y="152"/>
                    <a:pt x="122" y="147"/>
                  </a:cubicBezTo>
                  <a:cubicBezTo>
                    <a:pt x="122" y="30"/>
                    <a:pt x="122" y="30"/>
                    <a:pt x="122" y="30"/>
                  </a:cubicBezTo>
                  <a:cubicBezTo>
                    <a:pt x="122" y="28"/>
                    <a:pt x="120" y="26"/>
                    <a:pt x="118" y="26"/>
                  </a:cubicBezTo>
                  <a:cubicBezTo>
                    <a:pt x="102" y="26"/>
                    <a:pt x="102" y="26"/>
                    <a:pt x="102" y="26"/>
                  </a:cubicBezTo>
                  <a:cubicBezTo>
                    <a:pt x="99" y="26"/>
                    <a:pt x="96" y="23"/>
                    <a:pt x="96" y="20"/>
                  </a:cubicBezTo>
                  <a:cubicBezTo>
                    <a:pt x="93" y="20"/>
                    <a:pt x="93" y="20"/>
                    <a:pt x="93" y="20"/>
                  </a:cubicBezTo>
                  <a:cubicBezTo>
                    <a:pt x="90" y="20"/>
                    <a:pt x="90" y="20"/>
                    <a:pt x="90" y="20"/>
                  </a:cubicBezTo>
                  <a:cubicBezTo>
                    <a:pt x="90" y="27"/>
                    <a:pt x="95" y="32"/>
                    <a:pt x="102" y="32"/>
                  </a:cubicBezTo>
                  <a:cubicBezTo>
                    <a:pt x="118" y="32"/>
                    <a:pt x="118" y="32"/>
                    <a:pt x="118" y="32"/>
                  </a:cubicBezTo>
                  <a:cubicBezTo>
                    <a:pt x="118" y="30"/>
                    <a:pt x="118" y="30"/>
                    <a:pt x="118" y="30"/>
                  </a:cubicBezTo>
                  <a:cubicBezTo>
                    <a:pt x="116" y="30"/>
                    <a:pt x="116" y="30"/>
                    <a:pt x="116" y="30"/>
                  </a:cubicBezTo>
                  <a:cubicBezTo>
                    <a:pt x="116" y="32"/>
                    <a:pt x="117" y="32"/>
                    <a:pt x="118" y="32"/>
                  </a:cubicBezTo>
                  <a:cubicBezTo>
                    <a:pt x="118" y="30"/>
                    <a:pt x="118" y="30"/>
                    <a:pt x="118" y="30"/>
                  </a:cubicBezTo>
                  <a:cubicBezTo>
                    <a:pt x="116" y="30"/>
                    <a:pt x="116" y="30"/>
                    <a:pt x="116" y="30"/>
                  </a:cubicBezTo>
                  <a:cubicBezTo>
                    <a:pt x="116" y="147"/>
                    <a:pt x="116" y="147"/>
                    <a:pt x="116" y="147"/>
                  </a:cubicBezTo>
                  <a:cubicBezTo>
                    <a:pt x="116" y="149"/>
                    <a:pt x="115" y="150"/>
                    <a:pt x="113" y="150"/>
                  </a:cubicBezTo>
                  <a:cubicBezTo>
                    <a:pt x="9" y="150"/>
                    <a:pt x="9" y="150"/>
                    <a:pt x="9" y="150"/>
                  </a:cubicBezTo>
                  <a:cubicBezTo>
                    <a:pt x="7" y="150"/>
                    <a:pt x="5" y="149"/>
                    <a:pt x="5" y="147"/>
                  </a:cubicBezTo>
                  <a:cubicBezTo>
                    <a:pt x="5" y="9"/>
                    <a:pt x="5" y="9"/>
                    <a:pt x="5" y="9"/>
                  </a:cubicBezTo>
                  <a:cubicBezTo>
                    <a:pt x="5" y="7"/>
                    <a:pt x="7" y="6"/>
                    <a:pt x="9" y="6"/>
                  </a:cubicBezTo>
                  <a:cubicBezTo>
                    <a:pt x="92" y="6"/>
                    <a:pt x="92" y="6"/>
                    <a:pt x="92" y="6"/>
                  </a:cubicBezTo>
                  <a:cubicBezTo>
                    <a:pt x="92" y="4"/>
                    <a:pt x="92" y="4"/>
                    <a:pt x="92" y="4"/>
                  </a:cubicBezTo>
                  <a:cubicBezTo>
                    <a:pt x="90" y="4"/>
                    <a:pt x="90" y="4"/>
                    <a:pt x="90" y="4"/>
                  </a:cubicBezTo>
                  <a:cubicBezTo>
                    <a:pt x="90" y="5"/>
                    <a:pt x="91" y="6"/>
                    <a:pt x="92" y="6"/>
                  </a:cubicBezTo>
                  <a:cubicBezTo>
                    <a:pt x="92" y="4"/>
                    <a:pt x="92" y="4"/>
                    <a:pt x="92" y="4"/>
                  </a:cubicBezTo>
                  <a:cubicBezTo>
                    <a:pt x="90" y="4"/>
                    <a:pt x="90" y="4"/>
                    <a:pt x="90" y="4"/>
                  </a:cubicBezTo>
                  <a:cubicBezTo>
                    <a:pt x="90" y="20"/>
                    <a:pt x="90" y="20"/>
                    <a:pt x="90" y="20"/>
                  </a:cubicBezTo>
                  <a:cubicBezTo>
                    <a:pt x="93" y="20"/>
                    <a:pt x="93" y="20"/>
                    <a:pt x="93" y="2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0" name="Freeform 376">
              <a:extLst>
                <a:ext uri="{FF2B5EF4-FFF2-40B4-BE49-F238E27FC236}">
                  <a16:creationId xmlns:a16="http://schemas.microsoft.com/office/drawing/2014/main" id="{12BF24E4-02BC-40CB-A58F-A1156183724E}"/>
                </a:ext>
              </a:extLst>
            </p:cNvPr>
            <p:cNvSpPr>
              <a:spLocks/>
            </p:cNvSpPr>
            <p:nvPr/>
          </p:nvSpPr>
          <p:spPr bwMode="auto">
            <a:xfrm>
              <a:off x="1393825" y="1541463"/>
              <a:ext cx="82550" cy="82550"/>
            </a:xfrm>
            <a:custGeom>
              <a:avLst/>
              <a:gdLst>
                <a:gd name="T0" fmla="*/ 0 w 52"/>
                <a:gd name="T1" fmla="*/ 52 h 52"/>
                <a:gd name="T2" fmla="*/ 52 w 52"/>
                <a:gd name="T3" fmla="*/ 52 h 52"/>
                <a:gd name="T4" fmla="*/ 0 w 52"/>
                <a:gd name="T5" fmla="*/ 0 h 52"/>
                <a:gd name="T6" fmla="*/ 0 w 52"/>
                <a:gd name="T7" fmla="*/ 52 h 52"/>
              </a:gdLst>
              <a:ahLst/>
              <a:cxnLst>
                <a:cxn ang="0">
                  <a:pos x="T0" y="T1"/>
                </a:cxn>
                <a:cxn ang="0">
                  <a:pos x="T2" y="T3"/>
                </a:cxn>
                <a:cxn ang="0">
                  <a:pos x="T4" y="T5"/>
                </a:cxn>
                <a:cxn ang="0">
                  <a:pos x="T6" y="T7"/>
                </a:cxn>
              </a:cxnLst>
              <a:rect l="0" t="0" r="r" b="b"/>
              <a:pathLst>
                <a:path w="52" h="52">
                  <a:moveTo>
                    <a:pt x="0" y="52"/>
                  </a:moveTo>
                  <a:lnTo>
                    <a:pt x="52" y="52"/>
                  </a:lnTo>
                  <a:lnTo>
                    <a:pt x="0" y="0"/>
                  </a:lnTo>
                  <a:lnTo>
                    <a:pt x="0" y="52"/>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1" name="Freeform 377">
              <a:extLst>
                <a:ext uri="{FF2B5EF4-FFF2-40B4-BE49-F238E27FC236}">
                  <a16:creationId xmlns:a16="http://schemas.microsoft.com/office/drawing/2014/main" id="{89011382-ABDF-4D3F-82FF-D7FCF8AE64AE}"/>
                </a:ext>
              </a:extLst>
            </p:cNvPr>
            <p:cNvSpPr>
              <a:spLocks/>
            </p:cNvSpPr>
            <p:nvPr/>
          </p:nvSpPr>
          <p:spPr bwMode="auto">
            <a:xfrm>
              <a:off x="1393825" y="1541463"/>
              <a:ext cx="82550" cy="82550"/>
            </a:xfrm>
            <a:custGeom>
              <a:avLst/>
              <a:gdLst>
                <a:gd name="T0" fmla="*/ 0 w 52"/>
                <a:gd name="T1" fmla="*/ 52 h 52"/>
                <a:gd name="T2" fmla="*/ 52 w 52"/>
                <a:gd name="T3" fmla="*/ 52 h 52"/>
                <a:gd name="T4" fmla="*/ 0 w 52"/>
                <a:gd name="T5" fmla="*/ 0 h 52"/>
                <a:gd name="T6" fmla="*/ 0 w 52"/>
                <a:gd name="T7" fmla="*/ 52 h 52"/>
              </a:gdLst>
              <a:ahLst/>
              <a:cxnLst>
                <a:cxn ang="0">
                  <a:pos x="T0" y="T1"/>
                </a:cxn>
                <a:cxn ang="0">
                  <a:pos x="T2" y="T3"/>
                </a:cxn>
                <a:cxn ang="0">
                  <a:pos x="T4" y="T5"/>
                </a:cxn>
                <a:cxn ang="0">
                  <a:pos x="T6" y="T7"/>
                </a:cxn>
              </a:cxnLst>
              <a:rect l="0" t="0" r="r" b="b"/>
              <a:pathLst>
                <a:path w="52" h="52">
                  <a:moveTo>
                    <a:pt x="0" y="52"/>
                  </a:moveTo>
                  <a:lnTo>
                    <a:pt x="52" y="52"/>
                  </a:lnTo>
                  <a:lnTo>
                    <a:pt x="0" y="0"/>
                  </a:lnTo>
                  <a:lnTo>
                    <a:pt x="0"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2" name="Freeform 378">
              <a:extLst>
                <a:ext uri="{FF2B5EF4-FFF2-40B4-BE49-F238E27FC236}">
                  <a16:creationId xmlns:a16="http://schemas.microsoft.com/office/drawing/2014/main" id="{1A4E0ECA-3BF0-4F18-895B-24A8DB747D03}"/>
                </a:ext>
              </a:extLst>
            </p:cNvPr>
            <p:cNvSpPr>
              <a:spLocks/>
            </p:cNvSpPr>
            <p:nvPr/>
          </p:nvSpPr>
          <p:spPr bwMode="auto">
            <a:xfrm>
              <a:off x="1384300" y="1531938"/>
              <a:ext cx="101600" cy="101600"/>
            </a:xfrm>
            <a:custGeom>
              <a:avLst/>
              <a:gdLst>
                <a:gd name="T0" fmla="*/ 3 w 32"/>
                <a:gd name="T1" fmla="*/ 29 h 32"/>
                <a:gd name="T2" fmla="*/ 3 w 32"/>
                <a:gd name="T3" fmla="*/ 32 h 32"/>
                <a:gd name="T4" fmla="*/ 29 w 32"/>
                <a:gd name="T5" fmla="*/ 32 h 32"/>
                <a:gd name="T6" fmla="*/ 32 w 32"/>
                <a:gd name="T7" fmla="*/ 31 h 32"/>
                <a:gd name="T8" fmla="*/ 31 w 32"/>
                <a:gd name="T9" fmla="*/ 27 h 32"/>
                <a:gd name="T10" fmla="*/ 5 w 32"/>
                <a:gd name="T11" fmla="*/ 1 h 32"/>
                <a:gd name="T12" fmla="*/ 2 w 32"/>
                <a:gd name="T13" fmla="*/ 0 h 32"/>
                <a:gd name="T14" fmla="*/ 0 w 32"/>
                <a:gd name="T15" fmla="*/ 3 h 32"/>
                <a:gd name="T16" fmla="*/ 0 w 32"/>
                <a:gd name="T17" fmla="*/ 29 h 32"/>
                <a:gd name="T18" fmla="*/ 1 w 32"/>
                <a:gd name="T19" fmla="*/ 32 h 32"/>
                <a:gd name="T20" fmla="*/ 3 w 32"/>
                <a:gd name="T21" fmla="*/ 32 h 32"/>
                <a:gd name="T22" fmla="*/ 3 w 32"/>
                <a:gd name="T23" fmla="*/ 29 h 32"/>
                <a:gd name="T24" fmla="*/ 6 w 32"/>
                <a:gd name="T25" fmla="*/ 29 h 32"/>
                <a:gd name="T26" fmla="*/ 6 w 32"/>
                <a:gd name="T27" fmla="*/ 10 h 32"/>
                <a:gd name="T28" fmla="*/ 22 w 32"/>
                <a:gd name="T29" fmla="*/ 26 h 32"/>
                <a:gd name="T30" fmla="*/ 3 w 32"/>
                <a:gd name="T31" fmla="*/ 26 h 32"/>
                <a:gd name="T32" fmla="*/ 3 w 32"/>
                <a:gd name="T33" fmla="*/ 29 h 32"/>
                <a:gd name="T34" fmla="*/ 6 w 32"/>
                <a:gd name="T35" fmla="*/ 29 h 32"/>
                <a:gd name="T36" fmla="*/ 3 w 32"/>
                <a:gd name="T3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2">
                  <a:moveTo>
                    <a:pt x="3" y="29"/>
                  </a:moveTo>
                  <a:cubicBezTo>
                    <a:pt x="3" y="32"/>
                    <a:pt x="3" y="32"/>
                    <a:pt x="3" y="32"/>
                  </a:cubicBezTo>
                  <a:cubicBezTo>
                    <a:pt x="29" y="32"/>
                    <a:pt x="29" y="32"/>
                    <a:pt x="29" y="32"/>
                  </a:cubicBezTo>
                  <a:cubicBezTo>
                    <a:pt x="30" y="32"/>
                    <a:pt x="31" y="32"/>
                    <a:pt x="32" y="31"/>
                  </a:cubicBezTo>
                  <a:cubicBezTo>
                    <a:pt x="32" y="29"/>
                    <a:pt x="32" y="28"/>
                    <a:pt x="31" y="27"/>
                  </a:cubicBezTo>
                  <a:cubicBezTo>
                    <a:pt x="5" y="1"/>
                    <a:pt x="5" y="1"/>
                    <a:pt x="5" y="1"/>
                  </a:cubicBezTo>
                  <a:cubicBezTo>
                    <a:pt x="4" y="0"/>
                    <a:pt x="3" y="0"/>
                    <a:pt x="2" y="0"/>
                  </a:cubicBezTo>
                  <a:cubicBezTo>
                    <a:pt x="0" y="1"/>
                    <a:pt x="0" y="2"/>
                    <a:pt x="0" y="3"/>
                  </a:cubicBezTo>
                  <a:cubicBezTo>
                    <a:pt x="0" y="29"/>
                    <a:pt x="0" y="29"/>
                    <a:pt x="0" y="29"/>
                  </a:cubicBezTo>
                  <a:cubicBezTo>
                    <a:pt x="0" y="30"/>
                    <a:pt x="0" y="31"/>
                    <a:pt x="1" y="32"/>
                  </a:cubicBezTo>
                  <a:cubicBezTo>
                    <a:pt x="1" y="32"/>
                    <a:pt x="2" y="32"/>
                    <a:pt x="3" y="32"/>
                  </a:cubicBezTo>
                  <a:cubicBezTo>
                    <a:pt x="3" y="29"/>
                    <a:pt x="3" y="29"/>
                    <a:pt x="3" y="29"/>
                  </a:cubicBezTo>
                  <a:cubicBezTo>
                    <a:pt x="6" y="29"/>
                    <a:pt x="6" y="29"/>
                    <a:pt x="6" y="29"/>
                  </a:cubicBezTo>
                  <a:cubicBezTo>
                    <a:pt x="6" y="10"/>
                    <a:pt x="6" y="10"/>
                    <a:pt x="6" y="10"/>
                  </a:cubicBezTo>
                  <a:cubicBezTo>
                    <a:pt x="22" y="26"/>
                    <a:pt x="22" y="26"/>
                    <a:pt x="22" y="26"/>
                  </a:cubicBezTo>
                  <a:cubicBezTo>
                    <a:pt x="3" y="26"/>
                    <a:pt x="3" y="26"/>
                    <a:pt x="3" y="26"/>
                  </a:cubicBezTo>
                  <a:cubicBezTo>
                    <a:pt x="3" y="29"/>
                    <a:pt x="3" y="29"/>
                    <a:pt x="3" y="29"/>
                  </a:cubicBezTo>
                  <a:cubicBezTo>
                    <a:pt x="6" y="29"/>
                    <a:pt x="6" y="29"/>
                    <a:pt x="6" y="29"/>
                  </a:cubicBezTo>
                  <a:cubicBezTo>
                    <a:pt x="3" y="29"/>
                    <a:pt x="3" y="29"/>
                    <a:pt x="3" y="29"/>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3" name="Freeform 379">
              <a:extLst>
                <a:ext uri="{FF2B5EF4-FFF2-40B4-BE49-F238E27FC236}">
                  <a16:creationId xmlns:a16="http://schemas.microsoft.com/office/drawing/2014/main" id="{E11CCF34-DB42-4BC1-AD22-D632EA7052AB}"/>
                </a:ext>
              </a:extLst>
            </p:cNvPr>
            <p:cNvSpPr>
              <a:spLocks/>
            </p:cNvSpPr>
            <p:nvPr/>
          </p:nvSpPr>
          <p:spPr bwMode="auto">
            <a:xfrm>
              <a:off x="1184275" y="1630363"/>
              <a:ext cx="60325" cy="161925"/>
            </a:xfrm>
            <a:custGeom>
              <a:avLst/>
              <a:gdLst>
                <a:gd name="T0" fmla="*/ 19 w 19"/>
                <a:gd name="T1" fmla="*/ 0 h 51"/>
                <a:gd name="T2" fmla="*/ 19 w 19"/>
                <a:gd name="T3" fmla="*/ 51 h 51"/>
                <a:gd name="T4" fmla="*/ 11 w 19"/>
                <a:gd name="T5" fmla="*/ 51 h 51"/>
                <a:gd name="T6" fmla="*/ 11 w 19"/>
                <a:gd name="T7" fmla="*/ 10 h 51"/>
                <a:gd name="T8" fmla="*/ 6 w 19"/>
                <a:gd name="T9" fmla="*/ 13 h 51"/>
                <a:gd name="T10" fmla="*/ 0 w 19"/>
                <a:gd name="T11" fmla="*/ 15 h 51"/>
                <a:gd name="T12" fmla="*/ 0 w 19"/>
                <a:gd name="T13" fmla="*/ 8 h 51"/>
                <a:gd name="T14" fmla="*/ 4 w 19"/>
                <a:gd name="T15" fmla="*/ 6 h 51"/>
                <a:gd name="T16" fmla="*/ 8 w 19"/>
                <a:gd name="T17" fmla="*/ 5 h 51"/>
                <a:gd name="T18" fmla="*/ 12 w 19"/>
                <a:gd name="T19" fmla="*/ 3 h 51"/>
                <a:gd name="T20" fmla="*/ 15 w 19"/>
                <a:gd name="T21" fmla="*/ 0 h 51"/>
                <a:gd name="T22" fmla="*/ 19 w 19"/>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1">
                  <a:moveTo>
                    <a:pt x="19" y="0"/>
                  </a:moveTo>
                  <a:cubicBezTo>
                    <a:pt x="19" y="51"/>
                    <a:pt x="19" y="51"/>
                    <a:pt x="19" y="51"/>
                  </a:cubicBezTo>
                  <a:cubicBezTo>
                    <a:pt x="11" y="51"/>
                    <a:pt x="11" y="51"/>
                    <a:pt x="11" y="51"/>
                  </a:cubicBezTo>
                  <a:cubicBezTo>
                    <a:pt x="11" y="10"/>
                    <a:pt x="11" y="10"/>
                    <a:pt x="11" y="10"/>
                  </a:cubicBezTo>
                  <a:cubicBezTo>
                    <a:pt x="9" y="11"/>
                    <a:pt x="8" y="12"/>
                    <a:pt x="6" y="13"/>
                  </a:cubicBezTo>
                  <a:cubicBezTo>
                    <a:pt x="4" y="13"/>
                    <a:pt x="3" y="14"/>
                    <a:pt x="0" y="15"/>
                  </a:cubicBezTo>
                  <a:cubicBezTo>
                    <a:pt x="0" y="8"/>
                    <a:pt x="0" y="8"/>
                    <a:pt x="0" y="8"/>
                  </a:cubicBezTo>
                  <a:cubicBezTo>
                    <a:pt x="2" y="7"/>
                    <a:pt x="3" y="7"/>
                    <a:pt x="4" y="6"/>
                  </a:cubicBezTo>
                  <a:cubicBezTo>
                    <a:pt x="6" y="6"/>
                    <a:pt x="7" y="5"/>
                    <a:pt x="8" y="5"/>
                  </a:cubicBezTo>
                  <a:cubicBezTo>
                    <a:pt x="9" y="4"/>
                    <a:pt x="10" y="4"/>
                    <a:pt x="12" y="3"/>
                  </a:cubicBezTo>
                  <a:cubicBezTo>
                    <a:pt x="13" y="2"/>
                    <a:pt x="14" y="1"/>
                    <a:pt x="15" y="0"/>
                  </a:cubicBezTo>
                  <a:cubicBezTo>
                    <a:pt x="19" y="0"/>
                    <a:pt x="19" y="0"/>
                    <a:pt x="19" y="0"/>
                  </a:cubicBezTo>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4" name="Freeform 380">
              <a:extLst>
                <a:ext uri="{FF2B5EF4-FFF2-40B4-BE49-F238E27FC236}">
                  <a16:creationId xmlns:a16="http://schemas.microsoft.com/office/drawing/2014/main" id="{7B8BE0AB-7558-4451-87D8-226D41DF3757}"/>
                </a:ext>
              </a:extLst>
            </p:cNvPr>
            <p:cNvSpPr>
              <a:spLocks noEditPoints="1"/>
            </p:cNvSpPr>
            <p:nvPr/>
          </p:nvSpPr>
          <p:spPr bwMode="auto">
            <a:xfrm>
              <a:off x="1276350" y="1633538"/>
              <a:ext cx="107950" cy="161925"/>
            </a:xfrm>
            <a:custGeom>
              <a:avLst/>
              <a:gdLst>
                <a:gd name="T0" fmla="*/ 16 w 34"/>
                <a:gd name="T1" fmla="*/ 51 h 51"/>
                <a:gd name="T2" fmla="*/ 4 w 34"/>
                <a:gd name="T3" fmla="*/ 45 h 51"/>
                <a:gd name="T4" fmla="*/ 0 w 34"/>
                <a:gd name="T5" fmla="*/ 26 h 51"/>
                <a:gd name="T6" fmla="*/ 4 w 34"/>
                <a:gd name="T7" fmla="*/ 6 h 51"/>
                <a:gd name="T8" fmla="*/ 17 w 34"/>
                <a:gd name="T9" fmla="*/ 0 h 51"/>
                <a:gd name="T10" fmla="*/ 34 w 34"/>
                <a:gd name="T11" fmla="*/ 25 h 51"/>
                <a:gd name="T12" fmla="*/ 29 w 34"/>
                <a:gd name="T13" fmla="*/ 44 h 51"/>
                <a:gd name="T14" fmla="*/ 16 w 34"/>
                <a:gd name="T15" fmla="*/ 51 h 51"/>
                <a:gd name="T16" fmla="*/ 17 w 34"/>
                <a:gd name="T17" fmla="*/ 6 h 51"/>
                <a:gd name="T18" fmla="*/ 8 w 34"/>
                <a:gd name="T19" fmla="*/ 26 h 51"/>
                <a:gd name="T20" fmla="*/ 17 w 34"/>
                <a:gd name="T21" fmla="*/ 45 h 51"/>
                <a:gd name="T22" fmla="*/ 26 w 34"/>
                <a:gd name="T23" fmla="*/ 26 h 51"/>
                <a:gd name="T24" fmla="*/ 17 w 34"/>
                <a:gd name="T25"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1">
                  <a:moveTo>
                    <a:pt x="16" y="51"/>
                  </a:moveTo>
                  <a:cubicBezTo>
                    <a:pt x="11" y="51"/>
                    <a:pt x="7" y="49"/>
                    <a:pt x="4" y="45"/>
                  </a:cubicBezTo>
                  <a:cubicBezTo>
                    <a:pt x="1" y="40"/>
                    <a:pt x="0" y="34"/>
                    <a:pt x="0" y="26"/>
                  </a:cubicBezTo>
                  <a:cubicBezTo>
                    <a:pt x="0" y="17"/>
                    <a:pt x="1" y="11"/>
                    <a:pt x="4" y="6"/>
                  </a:cubicBezTo>
                  <a:cubicBezTo>
                    <a:pt x="7" y="2"/>
                    <a:pt x="12" y="0"/>
                    <a:pt x="17" y="0"/>
                  </a:cubicBezTo>
                  <a:cubicBezTo>
                    <a:pt x="28" y="0"/>
                    <a:pt x="34" y="8"/>
                    <a:pt x="34" y="25"/>
                  </a:cubicBezTo>
                  <a:cubicBezTo>
                    <a:pt x="34" y="33"/>
                    <a:pt x="32" y="40"/>
                    <a:pt x="29" y="44"/>
                  </a:cubicBezTo>
                  <a:cubicBezTo>
                    <a:pt x="26" y="49"/>
                    <a:pt x="22" y="51"/>
                    <a:pt x="16" y="51"/>
                  </a:cubicBezTo>
                  <a:moveTo>
                    <a:pt x="17" y="6"/>
                  </a:moveTo>
                  <a:cubicBezTo>
                    <a:pt x="11" y="6"/>
                    <a:pt x="8" y="13"/>
                    <a:pt x="8" y="26"/>
                  </a:cubicBezTo>
                  <a:cubicBezTo>
                    <a:pt x="8" y="38"/>
                    <a:pt x="11" y="45"/>
                    <a:pt x="17" y="45"/>
                  </a:cubicBezTo>
                  <a:cubicBezTo>
                    <a:pt x="23" y="45"/>
                    <a:pt x="26" y="38"/>
                    <a:pt x="26" y="26"/>
                  </a:cubicBezTo>
                  <a:cubicBezTo>
                    <a:pt x="26" y="12"/>
                    <a:pt x="23" y="6"/>
                    <a:pt x="17" y="6"/>
                  </a:cubicBezTo>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5" name="Freeform 381">
              <a:extLst>
                <a:ext uri="{FF2B5EF4-FFF2-40B4-BE49-F238E27FC236}">
                  <a16:creationId xmlns:a16="http://schemas.microsoft.com/office/drawing/2014/main" id="{3816A87D-19F1-49DD-A4AE-83085F7FE75D}"/>
                </a:ext>
              </a:extLst>
            </p:cNvPr>
            <p:cNvSpPr>
              <a:spLocks noEditPoints="1"/>
            </p:cNvSpPr>
            <p:nvPr/>
          </p:nvSpPr>
          <p:spPr bwMode="auto">
            <a:xfrm>
              <a:off x="1184275" y="1827213"/>
              <a:ext cx="107950" cy="160337"/>
            </a:xfrm>
            <a:custGeom>
              <a:avLst/>
              <a:gdLst>
                <a:gd name="T0" fmla="*/ 17 w 34"/>
                <a:gd name="T1" fmla="*/ 51 h 51"/>
                <a:gd name="T2" fmla="*/ 5 w 34"/>
                <a:gd name="T3" fmla="*/ 45 h 51"/>
                <a:gd name="T4" fmla="*/ 0 w 34"/>
                <a:gd name="T5" fmla="*/ 27 h 51"/>
                <a:gd name="T6" fmla="*/ 5 w 34"/>
                <a:gd name="T7" fmla="*/ 7 h 51"/>
                <a:gd name="T8" fmla="*/ 18 w 34"/>
                <a:gd name="T9" fmla="*/ 0 h 51"/>
                <a:gd name="T10" fmla="*/ 34 w 34"/>
                <a:gd name="T11" fmla="*/ 25 h 51"/>
                <a:gd name="T12" fmla="*/ 30 w 34"/>
                <a:gd name="T13" fmla="*/ 45 h 51"/>
                <a:gd name="T14" fmla="*/ 17 w 34"/>
                <a:gd name="T15" fmla="*/ 51 h 51"/>
                <a:gd name="T16" fmla="*/ 18 w 34"/>
                <a:gd name="T17" fmla="*/ 6 h 51"/>
                <a:gd name="T18" fmla="*/ 8 w 34"/>
                <a:gd name="T19" fmla="*/ 26 h 51"/>
                <a:gd name="T20" fmla="*/ 17 w 34"/>
                <a:gd name="T21" fmla="*/ 45 h 51"/>
                <a:gd name="T22" fmla="*/ 26 w 34"/>
                <a:gd name="T23" fmla="*/ 26 h 51"/>
                <a:gd name="T24" fmla="*/ 18 w 34"/>
                <a:gd name="T25"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1">
                  <a:moveTo>
                    <a:pt x="17" y="51"/>
                  </a:moveTo>
                  <a:cubicBezTo>
                    <a:pt x="12" y="51"/>
                    <a:pt x="8" y="49"/>
                    <a:pt x="5" y="45"/>
                  </a:cubicBezTo>
                  <a:cubicBezTo>
                    <a:pt x="2" y="41"/>
                    <a:pt x="0" y="35"/>
                    <a:pt x="0" y="27"/>
                  </a:cubicBezTo>
                  <a:cubicBezTo>
                    <a:pt x="0" y="18"/>
                    <a:pt x="2" y="11"/>
                    <a:pt x="5" y="7"/>
                  </a:cubicBezTo>
                  <a:cubicBezTo>
                    <a:pt x="8" y="2"/>
                    <a:pt x="12" y="0"/>
                    <a:pt x="18" y="0"/>
                  </a:cubicBezTo>
                  <a:cubicBezTo>
                    <a:pt x="29" y="0"/>
                    <a:pt x="34" y="8"/>
                    <a:pt x="34" y="25"/>
                  </a:cubicBezTo>
                  <a:cubicBezTo>
                    <a:pt x="34" y="34"/>
                    <a:pt x="33" y="40"/>
                    <a:pt x="30" y="45"/>
                  </a:cubicBezTo>
                  <a:cubicBezTo>
                    <a:pt x="27" y="49"/>
                    <a:pt x="22" y="51"/>
                    <a:pt x="17" y="51"/>
                  </a:cubicBezTo>
                  <a:moveTo>
                    <a:pt x="18" y="6"/>
                  </a:moveTo>
                  <a:cubicBezTo>
                    <a:pt x="12" y="6"/>
                    <a:pt x="8" y="13"/>
                    <a:pt x="8" y="26"/>
                  </a:cubicBezTo>
                  <a:cubicBezTo>
                    <a:pt x="8" y="39"/>
                    <a:pt x="11" y="45"/>
                    <a:pt x="17" y="45"/>
                  </a:cubicBezTo>
                  <a:cubicBezTo>
                    <a:pt x="23" y="45"/>
                    <a:pt x="26" y="39"/>
                    <a:pt x="26" y="26"/>
                  </a:cubicBezTo>
                  <a:cubicBezTo>
                    <a:pt x="26" y="13"/>
                    <a:pt x="23" y="6"/>
                    <a:pt x="18" y="6"/>
                  </a:cubicBezTo>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6" name="Freeform 382">
              <a:extLst>
                <a:ext uri="{FF2B5EF4-FFF2-40B4-BE49-F238E27FC236}">
                  <a16:creationId xmlns:a16="http://schemas.microsoft.com/office/drawing/2014/main" id="{56630AF7-4BA0-4D33-B597-F7814FADD072}"/>
                </a:ext>
              </a:extLst>
            </p:cNvPr>
            <p:cNvSpPr>
              <a:spLocks/>
            </p:cNvSpPr>
            <p:nvPr/>
          </p:nvSpPr>
          <p:spPr bwMode="auto">
            <a:xfrm>
              <a:off x="1311275" y="1827213"/>
              <a:ext cx="57150" cy="157162"/>
            </a:xfrm>
            <a:custGeom>
              <a:avLst/>
              <a:gdLst>
                <a:gd name="T0" fmla="*/ 18 w 18"/>
                <a:gd name="T1" fmla="*/ 0 h 50"/>
                <a:gd name="T2" fmla="*/ 18 w 18"/>
                <a:gd name="T3" fmla="*/ 50 h 50"/>
                <a:gd name="T4" fmla="*/ 10 w 18"/>
                <a:gd name="T5" fmla="*/ 50 h 50"/>
                <a:gd name="T6" fmla="*/ 10 w 18"/>
                <a:gd name="T7" fmla="*/ 9 h 50"/>
                <a:gd name="T8" fmla="*/ 6 w 18"/>
                <a:gd name="T9" fmla="*/ 12 h 50"/>
                <a:gd name="T10" fmla="*/ 0 w 18"/>
                <a:gd name="T11" fmla="*/ 14 h 50"/>
                <a:gd name="T12" fmla="*/ 0 w 18"/>
                <a:gd name="T13" fmla="*/ 7 h 50"/>
                <a:gd name="T14" fmla="*/ 4 w 18"/>
                <a:gd name="T15" fmla="*/ 6 h 50"/>
                <a:gd name="T16" fmla="*/ 7 w 18"/>
                <a:gd name="T17" fmla="*/ 4 h 50"/>
                <a:gd name="T18" fmla="*/ 11 w 18"/>
                <a:gd name="T19" fmla="*/ 2 h 50"/>
                <a:gd name="T20" fmla="*/ 15 w 18"/>
                <a:gd name="T21" fmla="*/ 0 h 50"/>
                <a:gd name="T22" fmla="*/ 18 w 18"/>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50">
                  <a:moveTo>
                    <a:pt x="18" y="0"/>
                  </a:moveTo>
                  <a:cubicBezTo>
                    <a:pt x="18" y="50"/>
                    <a:pt x="18" y="50"/>
                    <a:pt x="18" y="50"/>
                  </a:cubicBezTo>
                  <a:cubicBezTo>
                    <a:pt x="10" y="50"/>
                    <a:pt x="10" y="50"/>
                    <a:pt x="10" y="50"/>
                  </a:cubicBezTo>
                  <a:cubicBezTo>
                    <a:pt x="10" y="9"/>
                    <a:pt x="10" y="9"/>
                    <a:pt x="10" y="9"/>
                  </a:cubicBezTo>
                  <a:cubicBezTo>
                    <a:pt x="9" y="10"/>
                    <a:pt x="7" y="11"/>
                    <a:pt x="6" y="12"/>
                  </a:cubicBezTo>
                  <a:cubicBezTo>
                    <a:pt x="4" y="13"/>
                    <a:pt x="2" y="13"/>
                    <a:pt x="0" y="14"/>
                  </a:cubicBezTo>
                  <a:cubicBezTo>
                    <a:pt x="0" y="7"/>
                    <a:pt x="0" y="7"/>
                    <a:pt x="0" y="7"/>
                  </a:cubicBezTo>
                  <a:cubicBezTo>
                    <a:pt x="1" y="7"/>
                    <a:pt x="2" y="6"/>
                    <a:pt x="4" y="6"/>
                  </a:cubicBezTo>
                  <a:cubicBezTo>
                    <a:pt x="5" y="5"/>
                    <a:pt x="6" y="5"/>
                    <a:pt x="7" y="4"/>
                  </a:cubicBezTo>
                  <a:cubicBezTo>
                    <a:pt x="9" y="4"/>
                    <a:pt x="10" y="3"/>
                    <a:pt x="11" y="2"/>
                  </a:cubicBezTo>
                  <a:cubicBezTo>
                    <a:pt x="12" y="1"/>
                    <a:pt x="14" y="1"/>
                    <a:pt x="15" y="0"/>
                  </a:cubicBezTo>
                  <a:lnTo>
                    <a:pt x="18" y="0"/>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7" name="Freeform 383">
              <a:extLst>
                <a:ext uri="{FF2B5EF4-FFF2-40B4-BE49-F238E27FC236}">
                  <a16:creationId xmlns:a16="http://schemas.microsoft.com/office/drawing/2014/main" id="{47E25036-D32B-4057-B37C-24024DD7F840}"/>
                </a:ext>
              </a:extLst>
            </p:cNvPr>
            <p:cNvSpPr>
              <a:spLocks noEditPoints="1"/>
            </p:cNvSpPr>
            <p:nvPr/>
          </p:nvSpPr>
          <p:spPr bwMode="auto">
            <a:xfrm>
              <a:off x="895350" y="1436688"/>
              <a:ext cx="593725" cy="684212"/>
            </a:xfrm>
            <a:custGeom>
              <a:avLst/>
              <a:gdLst>
                <a:gd name="T0" fmla="*/ 91 w 187"/>
                <a:gd name="T1" fmla="*/ 76 h 216"/>
                <a:gd name="T2" fmla="*/ 91 w 187"/>
                <a:gd name="T3" fmla="*/ 69 h 216"/>
                <a:gd name="T4" fmla="*/ 95 w 187"/>
                <a:gd name="T5" fmla="*/ 67 h 216"/>
                <a:gd name="T6" fmla="*/ 99 w 187"/>
                <a:gd name="T7" fmla="*/ 66 h 216"/>
                <a:gd name="T8" fmla="*/ 103 w 187"/>
                <a:gd name="T9" fmla="*/ 64 h 216"/>
                <a:gd name="T10" fmla="*/ 106 w 187"/>
                <a:gd name="T11" fmla="*/ 61 h 216"/>
                <a:gd name="T12" fmla="*/ 110 w 187"/>
                <a:gd name="T13" fmla="*/ 61 h 216"/>
                <a:gd name="T14" fmla="*/ 110 w 187"/>
                <a:gd name="T15" fmla="*/ 112 h 216"/>
                <a:gd name="T16" fmla="*/ 102 w 187"/>
                <a:gd name="T17" fmla="*/ 112 h 216"/>
                <a:gd name="T18" fmla="*/ 102 w 187"/>
                <a:gd name="T19" fmla="*/ 71 h 216"/>
                <a:gd name="T20" fmla="*/ 97 w 187"/>
                <a:gd name="T21" fmla="*/ 74 h 216"/>
                <a:gd name="T22" fmla="*/ 91 w 187"/>
                <a:gd name="T23" fmla="*/ 76 h 216"/>
                <a:gd name="T24" fmla="*/ 154 w 187"/>
                <a:gd name="T25" fmla="*/ 36 h 216"/>
                <a:gd name="T26" fmla="*/ 73 w 187"/>
                <a:gd name="T27" fmla="*/ 36 h 216"/>
                <a:gd name="T28" fmla="*/ 69 w 187"/>
                <a:gd name="T29" fmla="*/ 39 h 216"/>
                <a:gd name="T30" fmla="*/ 69 w 187"/>
                <a:gd name="T31" fmla="*/ 177 h 216"/>
                <a:gd name="T32" fmla="*/ 73 w 187"/>
                <a:gd name="T33" fmla="*/ 180 h 216"/>
                <a:gd name="T34" fmla="*/ 83 w 187"/>
                <a:gd name="T35" fmla="*/ 180 h 216"/>
                <a:gd name="T36" fmla="*/ 93 w 187"/>
                <a:gd name="T37" fmla="*/ 163 h 216"/>
                <a:gd name="T38" fmla="*/ 91 w 187"/>
                <a:gd name="T39" fmla="*/ 150 h 216"/>
                <a:gd name="T40" fmla="*/ 96 w 187"/>
                <a:gd name="T41" fmla="*/ 130 h 216"/>
                <a:gd name="T42" fmla="*/ 109 w 187"/>
                <a:gd name="T43" fmla="*/ 123 h 216"/>
                <a:gd name="T44" fmla="*/ 116 w 187"/>
                <a:gd name="T45" fmla="*/ 124 h 216"/>
                <a:gd name="T46" fmla="*/ 125 w 187"/>
                <a:gd name="T47" fmla="*/ 108 h 216"/>
                <a:gd name="T48" fmla="*/ 124 w 187"/>
                <a:gd name="T49" fmla="*/ 107 h 216"/>
                <a:gd name="T50" fmla="*/ 120 w 187"/>
                <a:gd name="T51" fmla="*/ 88 h 216"/>
                <a:gd name="T52" fmla="*/ 124 w 187"/>
                <a:gd name="T53" fmla="*/ 68 h 216"/>
                <a:gd name="T54" fmla="*/ 137 w 187"/>
                <a:gd name="T55" fmla="*/ 62 h 216"/>
                <a:gd name="T56" fmla="*/ 149 w 187"/>
                <a:gd name="T57" fmla="*/ 67 h 216"/>
                <a:gd name="T58" fmla="*/ 154 w 187"/>
                <a:gd name="T59" fmla="*/ 58 h 216"/>
                <a:gd name="T60" fmla="*/ 154 w 187"/>
                <a:gd name="T61" fmla="*/ 50 h 216"/>
                <a:gd name="T62" fmla="*/ 154 w 187"/>
                <a:gd name="T63" fmla="*/ 50 h 216"/>
                <a:gd name="T64" fmla="*/ 154 w 187"/>
                <a:gd name="T65" fmla="*/ 36 h 216"/>
                <a:gd name="T66" fmla="*/ 187 w 187"/>
                <a:gd name="T67" fmla="*/ 0 h 216"/>
                <a:gd name="T68" fmla="*/ 62 w 187"/>
                <a:gd name="T69" fmla="*/ 0 h 216"/>
                <a:gd name="T70" fmla="*/ 0 w 187"/>
                <a:gd name="T71" fmla="*/ 108 h 216"/>
                <a:gd name="T72" fmla="*/ 62 w 187"/>
                <a:gd name="T73" fmla="*/ 216 h 216"/>
                <a:gd name="T74" fmla="*/ 80 w 187"/>
                <a:gd name="T75" fmla="*/ 186 h 216"/>
                <a:gd name="T76" fmla="*/ 73 w 187"/>
                <a:gd name="T77" fmla="*/ 186 h 216"/>
                <a:gd name="T78" fmla="*/ 64 w 187"/>
                <a:gd name="T79" fmla="*/ 177 h 216"/>
                <a:gd name="T80" fmla="*/ 64 w 187"/>
                <a:gd name="T81" fmla="*/ 39 h 216"/>
                <a:gd name="T82" fmla="*/ 73 w 187"/>
                <a:gd name="T83" fmla="*/ 30 h 216"/>
                <a:gd name="T84" fmla="*/ 156 w 187"/>
                <a:gd name="T85" fmla="*/ 30 h 216"/>
                <a:gd name="T86" fmla="*/ 156 w 187"/>
                <a:gd name="T87" fmla="*/ 30 h 216"/>
                <a:gd name="T88" fmla="*/ 157 w 187"/>
                <a:gd name="T89" fmla="*/ 30 h 216"/>
                <a:gd name="T90" fmla="*/ 159 w 187"/>
                <a:gd name="T91" fmla="*/ 31 h 216"/>
                <a:gd name="T92" fmla="*/ 166 w 187"/>
                <a:gd name="T93" fmla="*/ 38 h 216"/>
                <a:gd name="T94" fmla="*/ 187 w 187"/>
                <a:gd name="T9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7" h="216">
                  <a:moveTo>
                    <a:pt x="91" y="76"/>
                  </a:moveTo>
                  <a:cubicBezTo>
                    <a:pt x="91" y="69"/>
                    <a:pt x="91" y="69"/>
                    <a:pt x="91" y="69"/>
                  </a:cubicBezTo>
                  <a:cubicBezTo>
                    <a:pt x="93" y="68"/>
                    <a:pt x="94" y="68"/>
                    <a:pt x="95" y="67"/>
                  </a:cubicBezTo>
                  <a:cubicBezTo>
                    <a:pt x="97" y="67"/>
                    <a:pt x="98" y="66"/>
                    <a:pt x="99" y="66"/>
                  </a:cubicBezTo>
                  <a:cubicBezTo>
                    <a:pt x="100" y="65"/>
                    <a:pt x="101" y="65"/>
                    <a:pt x="103" y="64"/>
                  </a:cubicBezTo>
                  <a:cubicBezTo>
                    <a:pt x="104" y="63"/>
                    <a:pt x="105" y="62"/>
                    <a:pt x="106" y="61"/>
                  </a:cubicBezTo>
                  <a:cubicBezTo>
                    <a:pt x="110" y="61"/>
                    <a:pt x="110" y="61"/>
                    <a:pt x="110" y="61"/>
                  </a:cubicBezTo>
                  <a:cubicBezTo>
                    <a:pt x="110" y="112"/>
                    <a:pt x="110" y="112"/>
                    <a:pt x="110" y="112"/>
                  </a:cubicBezTo>
                  <a:cubicBezTo>
                    <a:pt x="102" y="112"/>
                    <a:pt x="102" y="112"/>
                    <a:pt x="102" y="112"/>
                  </a:cubicBezTo>
                  <a:cubicBezTo>
                    <a:pt x="102" y="71"/>
                    <a:pt x="102" y="71"/>
                    <a:pt x="102" y="71"/>
                  </a:cubicBezTo>
                  <a:cubicBezTo>
                    <a:pt x="100" y="72"/>
                    <a:pt x="99" y="73"/>
                    <a:pt x="97" y="74"/>
                  </a:cubicBezTo>
                  <a:cubicBezTo>
                    <a:pt x="95" y="74"/>
                    <a:pt x="94" y="75"/>
                    <a:pt x="91" y="76"/>
                  </a:cubicBezTo>
                  <a:moveTo>
                    <a:pt x="154" y="36"/>
                  </a:moveTo>
                  <a:cubicBezTo>
                    <a:pt x="73" y="36"/>
                    <a:pt x="73" y="36"/>
                    <a:pt x="73" y="36"/>
                  </a:cubicBezTo>
                  <a:cubicBezTo>
                    <a:pt x="71" y="36"/>
                    <a:pt x="69" y="37"/>
                    <a:pt x="69" y="39"/>
                  </a:cubicBezTo>
                  <a:cubicBezTo>
                    <a:pt x="69" y="177"/>
                    <a:pt x="69" y="177"/>
                    <a:pt x="69" y="177"/>
                  </a:cubicBezTo>
                  <a:cubicBezTo>
                    <a:pt x="69" y="179"/>
                    <a:pt x="71" y="180"/>
                    <a:pt x="73" y="180"/>
                  </a:cubicBezTo>
                  <a:cubicBezTo>
                    <a:pt x="83" y="180"/>
                    <a:pt x="83" y="180"/>
                    <a:pt x="83" y="180"/>
                  </a:cubicBezTo>
                  <a:cubicBezTo>
                    <a:pt x="93" y="163"/>
                    <a:pt x="93" y="163"/>
                    <a:pt x="93" y="163"/>
                  </a:cubicBezTo>
                  <a:cubicBezTo>
                    <a:pt x="92" y="159"/>
                    <a:pt x="91" y="155"/>
                    <a:pt x="91" y="150"/>
                  </a:cubicBezTo>
                  <a:cubicBezTo>
                    <a:pt x="91" y="141"/>
                    <a:pt x="93" y="134"/>
                    <a:pt x="96" y="130"/>
                  </a:cubicBezTo>
                  <a:cubicBezTo>
                    <a:pt x="99" y="125"/>
                    <a:pt x="103" y="123"/>
                    <a:pt x="109" y="123"/>
                  </a:cubicBezTo>
                  <a:cubicBezTo>
                    <a:pt x="111" y="123"/>
                    <a:pt x="114" y="123"/>
                    <a:pt x="116" y="124"/>
                  </a:cubicBezTo>
                  <a:cubicBezTo>
                    <a:pt x="125" y="108"/>
                    <a:pt x="125" y="108"/>
                    <a:pt x="125" y="108"/>
                  </a:cubicBezTo>
                  <a:cubicBezTo>
                    <a:pt x="125" y="107"/>
                    <a:pt x="124" y="107"/>
                    <a:pt x="124" y="107"/>
                  </a:cubicBezTo>
                  <a:cubicBezTo>
                    <a:pt x="121" y="102"/>
                    <a:pt x="120" y="96"/>
                    <a:pt x="120" y="88"/>
                  </a:cubicBezTo>
                  <a:cubicBezTo>
                    <a:pt x="120" y="79"/>
                    <a:pt x="121" y="73"/>
                    <a:pt x="124" y="68"/>
                  </a:cubicBezTo>
                  <a:cubicBezTo>
                    <a:pt x="127" y="64"/>
                    <a:pt x="132" y="62"/>
                    <a:pt x="137" y="62"/>
                  </a:cubicBezTo>
                  <a:cubicBezTo>
                    <a:pt x="142" y="62"/>
                    <a:pt x="146" y="63"/>
                    <a:pt x="149" y="67"/>
                  </a:cubicBezTo>
                  <a:cubicBezTo>
                    <a:pt x="154" y="58"/>
                    <a:pt x="154" y="58"/>
                    <a:pt x="154" y="58"/>
                  </a:cubicBezTo>
                  <a:cubicBezTo>
                    <a:pt x="154" y="50"/>
                    <a:pt x="154" y="50"/>
                    <a:pt x="154" y="50"/>
                  </a:cubicBezTo>
                  <a:cubicBezTo>
                    <a:pt x="154" y="50"/>
                    <a:pt x="154" y="50"/>
                    <a:pt x="154" y="50"/>
                  </a:cubicBezTo>
                  <a:cubicBezTo>
                    <a:pt x="154" y="36"/>
                    <a:pt x="154" y="36"/>
                    <a:pt x="154" y="36"/>
                  </a:cubicBezTo>
                  <a:moveTo>
                    <a:pt x="187" y="0"/>
                  </a:moveTo>
                  <a:cubicBezTo>
                    <a:pt x="62" y="0"/>
                    <a:pt x="62" y="0"/>
                    <a:pt x="62" y="0"/>
                  </a:cubicBezTo>
                  <a:cubicBezTo>
                    <a:pt x="0" y="108"/>
                    <a:pt x="0" y="108"/>
                    <a:pt x="0" y="108"/>
                  </a:cubicBezTo>
                  <a:cubicBezTo>
                    <a:pt x="62" y="216"/>
                    <a:pt x="62" y="216"/>
                    <a:pt x="62" y="216"/>
                  </a:cubicBezTo>
                  <a:cubicBezTo>
                    <a:pt x="80" y="186"/>
                    <a:pt x="80" y="186"/>
                    <a:pt x="80" y="186"/>
                  </a:cubicBezTo>
                  <a:cubicBezTo>
                    <a:pt x="73" y="186"/>
                    <a:pt x="73" y="186"/>
                    <a:pt x="73" y="186"/>
                  </a:cubicBezTo>
                  <a:cubicBezTo>
                    <a:pt x="68" y="186"/>
                    <a:pt x="64" y="182"/>
                    <a:pt x="64" y="177"/>
                  </a:cubicBezTo>
                  <a:cubicBezTo>
                    <a:pt x="64" y="39"/>
                    <a:pt x="64" y="39"/>
                    <a:pt x="64" y="39"/>
                  </a:cubicBezTo>
                  <a:cubicBezTo>
                    <a:pt x="64" y="34"/>
                    <a:pt x="68" y="30"/>
                    <a:pt x="73" y="30"/>
                  </a:cubicBezTo>
                  <a:cubicBezTo>
                    <a:pt x="156" y="30"/>
                    <a:pt x="156" y="30"/>
                    <a:pt x="156" y="30"/>
                  </a:cubicBezTo>
                  <a:cubicBezTo>
                    <a:pt x="156" y="30"/>
                    <a:pt x="156" y="30"/>
                    <a:pt x="156" y="30"/>
                  </a:cubicBezTo>
                  <a:cubicBezTo>
                    <a:pt x="156" y="30"/>
                    <a:pt x="156" y="30"/>
                    <a:pt x="157" y="30"/>
                  </a:cubicBezTo>
                  <a:cubicBezTo>
                    <a:pt x="157" y="30"/>
                    <a:pt x="158" y="30"/>
                    <a:pt x="159" y="31"/>
                  </a:cubicBezTo>
                  <a:cubicBezTo>
                    <a:pt x="166" y="38"/>
                    <a:pt x="166" y="38"/>
                    <a:pt x="166" y="38"/>
                  </a:cubicBezTo>
                  <a:cubicBezTo>
                    <a:pt x="187" y="0"/>
                    <a:pt x="187" y="0"/>
                    <a:pt x="187" y="0"/>
                  </a:cubicBezTo>
                </a:path>
              </a:pathLst>
            </a:custGeom>
            <a:solidFill>
              <a:srgbClr val="338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8" name="Freeform 384">
              <a:extLst>
                <a:ext uri="{FF2B5EF4-FFF2-40B4-BE49-F238E27FC236}">
                  <a16:creationId xmlns:a16="http://schemas.microsoft.com/office/drawing/2014/main" id="{F24025CD-3BC7-4FFD-9696-0CD8A162F78D}"/>
                </a:ext>
              </a:extLst>
            </p:cNvPr>
            <p:cNvSpPr>
              <a:spLocks/>
            </p:cNvSpPr>
            <p:nvPr/>
          </p:nvSpPr>
          <p:spPr bwMode="auto">
            <a:xfrm>
              <a:off x="1098550" y="1531938"/>
              <a:ext cx="292100" cy="493712"/>
            </a:xfrm>
            <a:custGeom>
              <a:avLst/>
              <a:gdLst>
                <a:gd name="T0" fmla="*/ 92 w 92"/>
                <a:gd name="T1" fmla="*/ 0 h 156"/>
                <a:gd name="T2" fmla="*/ 9 w 92"/>
                <a:gd name="T3" fmla="*/ 0 h 156"/>
                <a:gd name="T4" fmla="*/ 0 w 92"/>
                <a:gd name="T5" fmla="*/ 9 h 156"/>
                <a:gd name="T6" fmla="*/ 0 w 92"/>
                <a:gd name="T7" fmla="*/ 147 h 156"/>
                <a:gd name="T8" fmla="*/ 9 w 92"/>
                <a:gd name="T9" fmla="*/ 156 h 156"/>
                <a:gd name="T10" fmla="*/ 16 w 92"/>
                <a:gd name="T11" fmla="*/ 156 h 156"/>
                <a:gd name="T12" fmla="*/ 19 w 92"/>
                <a:gd name="T13" fmla="*/ 150 h 156"/>
                <a:gd name="T14" fmla="*/ 9 w 92"/>
                <a:gd name="T15" fmla="*/ 150 h 156"/>
                <a:gd name="T16" fmla="*/ 5 w 92"/>
                <a:gd name="T17" fmla="*/ 147 h 156"/>
                <a:gd name="T18" fmla="*/ 5 w 92"/>
                <a:gd name="T19" fmla="*/ 9 h 156"/>
                <a:gd name="T20" fmla="*/ 9 w 92"/>
                <a:gd name="T21" fmla="*/ 6 h 156"/>
                <a:gd name="T22" fmla="*/ 90 w 92"/>
                <a:gd name="T23" fmla="*/ 6 h 156"/>
                <a:gd name="T24" fmla="*/ 90 w 92"/>
                <a:gd name="T25" fmla="*/ 20 h 156"/>
                <a:gd name="T26" fmla="*/ 90 w 92"/>
                <a:gd name="T27" fmla="*/ 3 h 156"/>
                <a:gd name="T28" fmla="*/ 92 w 92"/>
                <a:gd name="T29" fmla="*/ 0 h 156"/>
                <a:gd name="T30" fmla="*/ 92 w 92"/>
                <a:gd name="T31" fmla="*/ 0 h 156"/>
                <a:gd name="T32" fmla="*/ 92 w 92"/>
                <a:gd name="T3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56">
                  <a:moveTo>
                    <a:pt x="92" y="0"/>
                  </a:moveTo>
                  <a:cubicBezTo>
                    <a:pt x="9" y="0"/>
                    <a:pt x="9" y="0"/>
                    <a:pt x="9" y="0"/>
                  </a:cubicBezTo>
                  <a:cubicBezTo>
                    <a:pt x="4" y="0"/>
                    <a:pt x="0" y="4"/>
                    <a:pt x="0" y="9"/>
                  </a:cubicBezTo>
                  <a:cubicBezTo>
                    <a:pt x="0" y="147"/>
                    <a:pt x="0" y="147"/>
                    <a:pt x="0" y="147"/>
                  </a:cubicBezTo>
                  <a:cubicBezTo>
                    <a:pt x="0" y="152"/>
                    <a:pt x="4" y="156"/>
                    <a:pt x="9" y="156"/>
                  </a:cubicBezTo>
                  <a:cubicBezTo>
                    <a:pt x="16" y="156"/>
                    <a:pt x="16" y="156"/>
                    <a:pt x="16" y="156"/>
                  </a:cubicBezTo>
                  <a:cubicBezTo>
                    <a:pt x="19" y="150"/>
                    <a:pt x="19" y="150"/>
                    <a:pt x="19" y="150"/>
                  </a:cubicBezTo>
                  <a:cubicBezTo>
                    <a:pt x="9" y="150"/>
                    <a:pt x="9" y="150"/>
                    <a:pt x="9" y="150"/>
                  </a:cubicBezTo>
                  <a:cubicBezTo>
                    <a:pt x="7" y="150"/>
                    <a:pt x="5" y="149"/>
                    <a:pt x="5" y="147"/>
                  </a:cubicBezTo>
                  <a:cubicBezTo>
                    <a:pt x="5" y="9"/>
                    <a:pt x="5" y="9"/>
                    <a:pt x="5" y="9"/>
                  </a:cubicBezTo>
                  <a:cubicBezTo>
                    <a:pt x="5" y="7"/>
                    <a:pt x="7" y="6"/>
                    <a:pt x="9" y="6"/>
                  </a:cubicBezTo>
                  <a:cubicBezTo>
                    <a:pt x="90" y="6"/>
                    <a:pt x="90" y="6"/>
                    <a:pt x="90" y="6"/>
                  </a:cubicBezTo>
                  <a:cubicBezTo>
                    <a:pt x="90" y="20"/>
                    <a:pt x="90" y="20"/>
                    <a:pt x="90" y="20"/>
                  </a:cubicBezTo>
                  <a:cubicBezTo>
                    <a:pt x="90" y="3"/>
                    <a:pt x="90" y="3"/>
                    <a:pt x="90" y="3"/>
                  </a:cubicBezTo>
                  <a:cubicBezTo>
                    <a:pt x="90" y="2"/>
                    <a:pt x="90" y="1"/>
                    <a:pt x="92" y="0"/>
                  </a:cubicBezTo>
                  <a:cubicBezTo>
                    <a:pt x="92" y="0"/>
                    <a:pt x="92" y="0"/>
                    <a:pt x="92" y="0"/>
                  </a:cubicBezTo>
                  <a:cubicBezTo>
                    <a:pt x="92" y="0"/>
                    <a:pt x="92" y="0"/>
                    <a:pt x="92" y="0"/>
                  </a:cubicBezTo>
                </a:path>
              </a:pathLst>
            </a:custGeom>
            <a:solidFill>
              <a:srgbClr val="7AC3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9" name="Freeform 385">
              <a:extLst>
                <a:ext uri="{FF2B5EF4-FFF2-40B4-BE49-F238E27FC236}">
                  <a16:creationId xmlns:a16="http://schemas.microsoft.com/office/drawing/2014/main" id="{EC7A53E9-6873-46AA-BD69-5AD210BD9708}"/>
                </a:ext>
              </a:extLst>
            </p:cNvPr>
            <p:cNvSpPr>
              <a:spLocks/>
            </p:cNvSpPr>
            <p:nvPr/>
          </p:nvSpPr>
          <p:spPr bwMode="auto">
            <a:xfrm>
              <a:off x="1403350" y="1563688"/>
              <a:ext cx="9525" cy="25400"/>
            </a:xfrm>
            <a:custGeom>
              <a:avLst/>
              <a:gdLst>
                <a:gd name="T0" fmla="*/ 0 w 6"/>
                <a:gd name="T1" fmla="*/ 0 h 16"/>
                <a:gd name="T2" fmla="*/ 0 w 6"/>
                <a:gd name="T3" fmla="*/ 16 h 16"/>
                <a:gd name="T4" fmla="*/ 6 w 6"/>
                <a:gd name="T5" fmla="*/ 6 h 16"/>
                <a:gd name="T6" fmla="*/ 0 w 6"/>
                <a:gd name="T7" fmla="*/ 0 h 16"/>
              </a:gdLst>
              <a:ahLst/>
              <a:cxnLst>
                <a:cxn ang="0">
                  <a:pos x="T0" y="T1"/>
                </a:cxn>
                <a:cxn ang="0">
                  <a:pos x="T2" y="T3"/>
                </a:cxn>
                <a:cxn ang="0">
                  <a:pos x="T4" y="T5"/>
                </a:cxn>
                <a:cxn ang="0">
                  <a:pos x="T6" y="T7"/>
                </a:cxn>
              </a:cxnLst>
              <a:rect l="0" t="0" r="r" b="b"/>
              <a:pathLst>
                <a:path w="6" h="16">
                  <a:moveTo>
                    <a:pt x="0" y="0"/>
                  </a:moveTo>
                  <a:lnTo>
                    <a:pt x="0" y="16"/>
                  </a:lnTo>
                  <a:lnTo>
                    <a:pt x="6" y="6"/>
                  </a:lnTo>
                  <a:lnTo>
                    <a:pt x="0" y="0"/>
                  </a:lnTo>
                  <a:close/>
                </a:path>
              </a:pathLst>
            </a:custGeom>
            <a:solidFill>
              <a:srgbClr val="7AC3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0" name="Freeform 386">
              <a:extLst>
                <a:ext uri="{FF2B5EF4-FFF2-40B4-BE49-F238E27FC236}">
                  <a16:creationId xmlns:a16="http://schemas.microsoft.com/office/drawing/2014/main" id="{0B5D469B-EC45-4BB5-90CE-74E43C22477A}"/>
                </a:ext>
              </a:extLst>
            </p:cNvPr>
            <p:cNvSpPr>
              <a:spLocks/>
            </p:cNvSpPr>
            <p:nvPr/>
          </p:nvSpPr>
          <p:spPr bwMode="auto">
            <a:xfrm>
              <a:off x="1403350" y="1563688"/>
              <a:ext cx="9525" cy="25400"/>
            </a:xfrm>
            <a:custGeom>
              <a:avLst/>
              <a:gdLst>
                <a:gd name="T0" fmla="*/ 0 w 6"/>
                <a:gd name="T1" fmla="*/ 0 h 16"/>
                <a:gd name="T2" fmla="*/ 0 w 6"/>
                <a:gd name="T3" fmla="*/ 16 h 16"/>
                <a:gd name="T4" fmla="*/ 6 w 6"/>
                <a:gd name="T5" fmla="*/ 6 h 16"/>
                <a:gd name="T6" fmla="*/ 0 w 6"/>
                <a:gd name="T7" fmla="*/ 0 h 16"/>
              </a:gdLst>
              <a:ahLst/>
              <a:cxnLst>
                <a:cxn ang="0">
                  <a:pos x="T0" y="T1"/>
                </a:cxn>
                <a:cxn ang="0">
                  <a:pos x="T2" y="T3"/>
                </a:cxn>
                <a:cxn ang="0">
                  <a:pos x="T4" y="T5"/>
                </a:cxn>
                <a:cxn ang="0">
                  <a:pos x="T6" y="T7"/>
                </a:cxn>
              </a:cxnLst>
              <a:rect l="0" t="0" r="r" b="b"/>
              <a:pathLst>
                <a:path w="6" h="16">
                  <a:moveTo>
                    <a:pt x="0" y="0"/>
                  </a:moveTo>
                  <a:lnTo>
                    <a:pt x="0" y="1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1" name="Freeform 387">
              <a:extLst>
                <a:ext uri="{FF2B5EF4-FFF2-40B4-BE49-F238E27FC236}">
                  <a16:creationId xmlns:a16="http://schemas.microsoft.com/office/drawing/2014/main" id="{C8B62F5F-2A5A-49E1-B460-A6235D08FB59}"/>
                </a:ext>
              </a:extLst>
            </p:cNvPr>
            <p:cNvSpPr>
              <a:spLocks/>
            </p:cNvSpPr>
            <p:nvPr/>
          </p:nvSpPr>
          <p:spPr bwMode="auto">
            <a:xfrm>
              <a:off x="1384300" y="1531938"/>
              <a:ext cx="38100" cy="88900"/>
            </a:xfrm>
            <a:custGeom>
              <a:avLst/>
              <a:gdLst>
                <a:gd name="T0" fmla="*/ 3 w 12"/>
                <a:gd name="T1" fmla="*/ 0 h 28"/>
                <a:gd name="T2" fmla="*/ 2 w 12"/>
                <a:gd name="T3" fmla="*/ 0 h 28"/>
                <a:gd name="T4" fmla="*/ 2 w 12"/>
                <a:gd name="T5" fmla="*/ 0 h 28"/>
                <a:gd name="T6" fmla="*/ 0 w 12"/>
                <a:gd name="T7" fmla="*/ 3 h 28"/>
                <a:gd name="T8" fmla="*/ 0 w 12"/>
                <a:gd name="T9" fmla="*/ 20 h 28"/>
                <a:gd name="T10" fmla="*/ 0 w 12"/>
                <a:gd name="T11" fmla="*/ 28 h 28"/>
                <a:gd name="T12" fmla="*/ 6 w 12"/>
                <a:gd name="T13" fmla="*/ 18 h 28"/>
                <a:gd name="T14" fmla="*/ 6 w 12"/>
                <a:gd name="T15" fmla="*/ 10 h 28"/>
                <a:gd name="T16" fmla="*/ 9 w 12"/>
                <a:gd name="T17" fmla="*/ 13 h 28"/>
                <a:gd name="T18" fmla="*/ 12 w 12"/>
                <a:gd name="T19" fmla="*/ 8 h 28"/>
                <a:gd name="T20" fmla="*/ 5 w 12"/>
                <a:gd name="T21" fmla="*/ 1 h 28"/>
                <a:gd name="T22" fmla="*/ 3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3" y="0"/>
                  </a:moveTo>
                  <a:cubicBezTo>
                    <a:pt x="2" y="0"/>
                    <a:pt x="2" y="0"/>
                    <a:pt x="2" y="0"/>
                  </a:cubicBezTo>
                  <a:cubicBezTo>
                    <a:pt x="2" y="0"/>
                    <a:pt x="2" y="0"/>
                    <a:pt x="2" y="0"/>
                  </a:cubicBezTo>
                  <a:cubicBezTo>
                    <a:pt x="0" y="1"/>
                    <a:pt x="0" y="2"/>
                    <a:pt x="0" y="3"/>
                  </a:cubicBezTo>
                  <a:cubicBezTo>
                    <a:pt x="0" y="20"/>
                    <a:pt x="0" y="20"/>
                    <a:pt x="0" y="20"/>
                  </a:cubicBezTo>
                  <a:cubicBezTo>
                    <a:pt x="0" y="28"/>
                    <a:pt x="0" y="28"/>
                    <a:pt x="0" y="28"/>
                  </a:cubicBezTo>
                  <a:cubicBezTo>
                    <a:pt x="6" y="18"/>
                    <a:pt x="6" y="18"/>
                    <a:pt x="6" y="18"/>
                  </a:cubicBezTo>
                  <a:cubicBezTo>
                    <a:pt x="6" y="10"/>
                    <a:pt x="6" y="10"/>
                    <a:pt x="6" y="10"/>
                  </a:cubicBezTo>
                  <a:cubicBezTo>
                    <a:pt x="9" y="13"/>
                    <a:pt x="9" y="13"/>
                    <a:pt x="9" y="13"/>
                  </a:cubicBezTo>
                  <a:cubicBezTo>
                    <a:pt x="12" y="8"/>
                    <a:pt x="12" y="8"/>
                    <a:pt x="12" y="8"/>
                  </a:cubicBezTo>
                  <a:cubicBezTo>
                    <a:pt x="5" y="1"/>
                    <a:pt x="5" y="1"/>
                    <a:pt x="5" y="1"/>
                  </a:cubicBezTo>
                  <a:cubicBezTo>
                    <a:pt x="4" y="0"/>
                    <a:pt x="3" y="0"/>
                    <a:pt x="3" y="0"/>
                  </a:cubicBezTo>
                </a:path>
              </a:pathLst>
            </a:custGeom>
            <a:solidFill>
              <a:srgbClr val="7AC3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2" name="Freeform 388">
              <a:extLst>
                <a:ext uri="{FF2B5EF4-FFF2-40B4-BE49-F238E27FC236}">
                  <a16:creationId xmlns:a16="http://schemas.microsoft.com/office/drawing/2014/main" id="{32E095C2-5CCA-4581-A326-83718EA5FF9C}"/>
                </a:ext>
              </a:extLst>
            </p:cNvPr>
            <p:cNvSpPr>
              <a:spLocks/>
            </p:cNvSpPr>
            <p:nvPr/>
          </p:nvSpPr>
          <p:spPr bwMode="auto">
            <a:xfrm>
              <a:off x="1301750" y="1652588"/>
              <a:ext cx="50800" cy="101600"/>
            </a:xfrm>
            <a:custGeom>
              <a:avLst/>
              <a:gdLst>
                <a:gd name="T0" fmla="*/ 9 w 16"/>
                <a:gd name="T1" fmla="*/ 0 h 32"/>
                <a:gd name="T2" fmla="*/ 0 w 16"/>
                <a:gd name="T3" fmla="*/ 20 h 32"/>
                <a:gd name="T4" fmla="*/ 2 w 16"/>
                <a:gd name="T5" fmla="*/ 32 h 32"/>
                <a:gd name="T6" fmla="*/ 16 w 16"/>
                <a:gd name="T7" fmla="*/ 7 h 32"/>
                <a:gd name="T8" fmla="*/ 9 w 16"/>
                <a:gd name="T9" fmla="*/ 0 h 32"/>
              </a:gdLst>
              <a:ahLst/>
              <a:cxnLst>
                <a:cxn ang="0">
                  <a:pos x="T0" y="T1"/>
                </a:cxn>
                <a:cxn ang="0">
                  <a:pos x="T2" y="T3"/>
                </a:cxn>
                <a:cxn ang="0">
                  <a:pos x="T4" y="T5"/>
                </a:cxn>
                <a:cxn ang="0">
                  <a:pos x="T6" y="T7"/>
                </a:cxn>
                <a:cxn ang="0">
                  <a:pos x="T8" y="T9"/>
                </a:cxn>
              </a:cxnLst>
              <a:rect l="0" t="0" r="r" b="b"/>
              <a:pathLst>
                <a:path w="16" h="32">
                  <a:moveTo>
                    <a:pt x="9" y="0"/>
                  </a:moveTo>
                  <a:cubicBezTo>
                    <a:pt x="3" y="0"/>
                    <a:pt x="0" y="7"/>
                    <a:pt x="0" y="20"/>
                  </a:cubicBezTo>
                  <a:cubicBezTo>
                    <a:pt x="0" y="25"/>
                    <a:pt x="1" y="29"/>
                    <a:pt x="2" y="32"/>
                  </a:cubicBezTo>
                  <a:cubicBezTo>
                    <a:pt x="16" y="7"/>
                    <a:pt x="16" y="7"/>
                    <a:pt x="16" y="7"/>
                  </a:cubicBezTo>
                  <a:cubicBezTo>
                    <a:pt x="15" y="2"/>
                    <a:pt x="12" y="0"/>
                    <a:pt x="9" y="0"/>
                  </a:cubicBezTo>
                </a:path>
              </a:pathLst>
            </a:custGeom>
            <a:solidFill>
              <a:srgbClr val="338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3" name="Freeform 389">
              <a:extLst>
                <a:ext uri="{FF2B5EF4-FFF2-40B4-BE49-F238E27FC236}">
                  <a16:creationId xmlns:a16="http://schemas.microsoft.com/office/drawing/2014/main" id="{A1321B52-2652-4BE3-BA31-37FA89720EAD}"/>
                </a:ext>
              </a:extLst>
            </p:cNvPr>
            <p:cNvSpPr>
              <a:spLocks/>
            </p:cNvSpPr>
            <p:nvPr/>
          </p:nvSpPr>
          <p:spPr bwMode="auto">
            <a:xfrm>
              <a:off x="1184275" y="1630363"/>
              <a:ext cx="60325" cy="161925"/>
            </a:xfrm>
            <a:custGeom>
              <a:avLst/>
              <a:gdLst>
                <a:gd name="T0" fmla="*/ 19 w 19"/>
                <a:gd name="T1" fmla="*/ 0 h 51"/>
                <a:gd name="T2" fmla="*/ 15 w 19"/>
                <a:gd name="T3" fmla="*/ 0 h 51"/>
                <a:gd name="T4" fmla="*/ 12 w 19"/>
                <a:gd name="T5" fmla="*/ 3 h 51"/>
                <a:gd name="T6" fmla="*/ 8 w 19"/>
                <a:gd name="T7" fmla="*/ 5 h 51"/>
                <a:gd name="T8" fmla="*/ 4 w 19"/>
                <a:gd name="T9" fmla="*/ 6 h 51"/>
                <a:gd name="T10" fmla="*/ 0 w 19"/>
                <a:gd name="T11" fmla="*/ 8 h 51"/>
                <a:gd name="T12" fmla="*/ 0 w 19"/>
                <a:gd name="T13" fmla="*/ 15 h 51"/>
                <a:gd name="T14" fmla="*/ 6 w 19"/>
                <a:gd name="T15" fmla="*/ 13 h 51"/>
                <a:gd name="T16" fmla="*/ 11 w 19"/>
                <a:gd name="T17" fmla="*/ 10 h 51"/>
                <a:gd name="T18" fmla="*/ 11 w 19"/>
                <a:gd name="T19" fmla="*/ 51 h 51"/>
                <a:gd name="T20" fmla="*/ 19 w 19"/>
                <a:gd name="T21" fmla="*/ 51 h 51"/>
                <a:gd name="T22" fmla="*/ 19 w 19"/>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1">
                  <a:moveTo>
                    <a:pt x="19" y="0"/>
                  </a:moveTo>
                  <a:cubicBezTo>
                    <a:pt x="15" y="0"/>
                    <a:pt x="15" y="0"/>
                    <a:pt x="15" y="0"/>
                  </a:cubicBezTo>
                  <a:cubicBezTo>
                    <a:pt x="14" y="1"/>
                    <a:pt x="13" y="2"/>
                    <a:pt x="12" y="3"/>
                  </a:cubicBezTo>
                  <a:cubicBezTo>
                    <a:pt x="10" y="4"/>
                    <a:pt x="9" y="4"/>
                    <a:pt x="8" y="5"/>
                  </a:cubicBezTo>
                  <a:cubicBezTo>
                    <a:pt x="7" y="5"/>
                    <a:pt x="6" y="6"/>
                    <a:pt x="4" y="6"/>
                  </a:cubicBezTo>
                  <a:cubicBezTo>
                    <a:pt x="3" y="7"/>
                    <a:pt x="2" y="7"/>
                    <a:pt x="0" y="8"/>
                  </a:cubicBezTo>
                  <a:cubicBezTo>
                    <a:pt x="0" y="15"/>
                    <a:pt x="0" y="15"/>
                    <a:pt x="0" y="15"/>
                  </a:cubicBezTo>
                  <a:cubicBezTo>
                    <a:pt x="3" y="14"/>
                    <a:pt x="4" y="13"/>
                    <a:pt x="6" y="13"/>
                  </a:cubicBezTo>
                  <a:cubicBezTo>
                    <a:pt x="8" y="12"/>
                    <a:pt x="9" y="11"/>
                    <a:pt x="11" y="10"/>
                  </a:cubicBezTo>
                  <a:cubicBezTo>
                    <a:pt x="11" y="51"/>
                    <a:pt x="11" y="51"/>
                    <a:pt x="11" y="51"/>
                  </a:cubicBezTo>
                  <a:cubicBezTo>
                    <a:pt x="19" y="51"/>
                    <a:pt x="19" y="51"/>
                    <a:pt x="19" y="51"/>
                  </a:cubicBezTo>
                  <a:cubicBezTo>
                    <a:pt x="19" y="0"/>
                    <a:pt x="19" y="0"/>
                    <a:pt x="19" y="0"/>
                  </a:cubicBezTo>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4" name="Freeform 390">
              <a:extLst>
                <a:ext uri="{FF2B5EF4-FFF2-40B4-BE49-F238E27FC236}">
                  <a16:creationId xmlns:a16="http://schemas.microsoft.com/office/drawing/2014/main" id="{6ED9C106-BA36-40E8-9246-77CA0A72A00C}"/>
                </a:ext>
              </a:extLst>
            </p:cNvPr>
            <p:cNvSpPr>
              <a:spLocks/>
            </p:cNvSpPr>
            <p:nvPr/>
          </p:nvSpPr>
          <p:spPr bwMode="auto">
            <a:xfrm>
              <a:off x="1276350" y="1633538"/>
              <a:ext cx="92075" cy="146050"/>
            </a:xfrm>
            <a:custGeom>
              <a:avLst/>
              <a:gdLst>
                <a:gd name="T0" fmla="*/ 17 w 29"/>
                <a:gd name="T1" fmla="*/ 0 h 46"/>
                <a:gd name="T2" fmla="*/ 4 w 29"/>
                <a:gd name="T3" fmla="*/ 6 h 46"/>
                <a:gd name="T4" fmla="*/ 0 w 29"/>
                <a:gd name="T5" fmla="*/ 26 h 46"/>
                <a:gd name="T6" fmla="*/ 4 w 29"/>
                <a:gd name="T7" fmla="*/ 45 h 46"/>
                <a:gd name="T8" fmla="*/ 5 w 29"/>
                <a:gd name="T9" fmla="*/ 46 h 46"/>
                <a:gd name="T10" fmla="*/ 10 w 29"/>
                <a:gd name="T11" fmla="*/ 38 h 46"/>
                <a:gd name="T12" fmla="*/ 8 w 29"/>
                <a:gd name="T13" fmla="*/ 26 h 46"/>
                <a:gd name="T14" fmla="*/ 17 w 29"/>
                <a:gd name="T15" fmla="*/ 6 h 46"/>
                <a:gd name="T16" fmla="*/ 24 w 29"/>
                <a:gd name="T17" fmla="*/ 13 h 46"/>
                <a:gd name="T18" fmla="*/ 29 w 29"/>
                <a:gd name="T19" fmla="*/ 5 h 46"/>
                <a:gd name="T20" fmla="*/ 17 w 29"/>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6">
                  <a:moveTo>
                    <a:pt x="17" y="0"/>
                  </a:moveTo>
                  <a:cubicBezTo>
                    <a:pt x="12" y="0"/>
                    <a:pt x="7" y="2"/>
                    <a:pt x="4" y="6"/>
                  </a:cubicBezTo>
                  <a:cubicBezTo>
                    <a:pt x="1" y="11"/>
                    <a:pt x="0" y="17"/>
                    <a:pt x="0" y="26"/>
                  </a:cubicBezTo>
                  <a:cubicBezTo>
                    <a:pt x="0" y="34"/>
                    <a:pt x="1" y="40"/>
                    <a:pt x="4" y="45"/>
                  </a:cubicBezTo>
                  <a:cubicBezTo>
                    <a:pt x="4" y="45"/>
                    <a:pt x="5" y="45"/>
                    <a:pt x="5" y="46"/>
                  </a:cubicBezTo>
                  <a:cubicBezTo>
                    <a:pt x="10" y="38"/>
                    <a:pt x="10" y="38"/>
                    <a:pt x="10" y="38"/>
                  </a:cubicBezTo>
                  <a:cubicBezTo>
                    <a:pt x="9" y="35"/>
                    <a:pt x="8" y="31"/>
                    <a:pt x="8" y="26"/>
                  </a:cubicBezTo>
                  <a:cubicBezTo>
                    <a:pt x="8" y="13"/>
                    <a:pt x="11" y="6"/>
                    <a:pt x="17" y="6"/>
                  </a:cubicBezTo>
                  <a:cubicBezTo>
                    <a:pt x="20" y="6"/>
                    <a:pt x="23" y="8"/>
                    <a:pt x="24" y="13"/>
                  </a:cubicBezTo>
                  <a:cubicBezTo>
                    <a:pt x="29" y="5"/>
                    <a:pt x="29" y="5"/>
                    <a:pt x="29" y="5"/>
                  </a:cubicBezTo>
                  <a:cubicBezTo>
                    <a:pt x="26" y="1"/>
                    <a:pt x="22" y="0"/>
                    <a:pt x="17" y="0"/>
                  </a:cubicBezTo>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5" name="Freeform 391">
              <a:extLst>
                <a:ext uri="{FF2B5EF4-FFF2-40B4-BE49-F238E27FC236}">
                  <a16:creationId xmlns:a16="http://schemas.microsoft.com/office/drawing/2014/main" id="{2382BB4E-5A6B-4C25-8CE0-8B28B9DD6B3A}"/>
                </a:ext>
              </a:extLst>
            </p:cNvPr>
            <p:cNvSpPr>
              <a:spLocks/>
            </p:cNvSpPr>
            <p:nvPr/>
          </p:nvSpPr>
          <p:spPr bwMode="auto">
            <a:xfrm>
              <a:off x="1209675" y="1846263"/>
              <a:ext cx="41275" cy="71437"/>
            </a:xfrm>
            <a:custGeom>
              <a:avLst/>
              <a:gdLst>
                <a:gd name="T0" fmla="*/ 10 w 13"/>
                <a:gd name="T1" fmla="*/ 0 h 23"/>
                <a:gd name="T2" fmla="*/ 0 w 13"/>
                <a:gd name="T3" fmla="*/ 20 h 23"/>
                <a:gd name="T4" fmla="*/ 1 w 13"/>
                <a:gd name="T5" fmla="*/ 23 h 23"/>
                <a:gd name="T6" fmla="*/ 13 w 13"/>
                <a:gd name="T7" fmla="*/ 1 h 23"/>
                <a:gd name="T8" fmla="*/ 10 w 13"/>
                <a:gd name="T9" fmla="*/ 0 h 23"/>
              </a:gdLst>
              <a:ahLst/>
              <a:cxnLst>
                <a:cxn ang="0">
                  <a:pos x="T0" y="T1"/>
                </a:cxn>
                <a:cxn ang="0">
                  <a:pos x="T2" y="T3"/>
                </a:cxn>
                <a:cxn ang="0">
                  <a:pos x="T4" y="T5"/>
                </a:cxn>
                <a:cxn ang="0">
                  <a:pos x="T6" y="T7"/>
                </a:cxn>
                <a:cxn ang="0">
                  <a:pos x="T8" y="T9"/>
                </a:cxn>
              </a:cxnLst>
              <a:rect l="0" t="0" r="r" b="b"/>
              <a:pathLst>
                <a:path w="13" h="23">
                  <a:moveTo>
                    <a:pt x="10" y="0"/>
                  </a:moveTo>
                  <a:cubicBezTo>
                    <a:pt x="4" y="0"/>
                    <a:pt x="0" y="7"/>
                    <a:pt x="0" y="20"/>
                  </a:cubicBezTo>
                  <a:cubicBezTo>
                    <a:pt x="0" y="21"/>
                    <a:pt x="1" y="22"/>
                    <a:pt x="1" y="23"/>
                  </a:cubicBezTo>
                  <a:cubicBezTo>
                    <a:pt x="13" y="1"/>
                    <a:pt x="13" y="1"/>
                    <a:pt x="13" y="1"/>
                  </a:cubicBezTo>
                  <a:cubicBezTo>
                    <a:pt x="12" y="1"/>
                    <a:pt x="11" y="0"/>
                    <a:pt x="10" y="0"/>
                  </a:cubicBezTo>
                </a:path>
              </a:pathLst>
            </a:custGeom>
            <a:solidFill>
              <a:srgbClr val="338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6" name="Freeform 392">
              <a:extLst>
                <a:ext uri="{FF2B5EF4-FFF2-40B4-BE49-F238E27FC236}">
                  <a16:creationId xmlns:a16="http://schemas.microsoft.com/office/drawing/2014/main" id="{08129498-B07F-416F-A85F-2D54D4D2637B}"/>
                </a:ext>
              </a:extLst>
            </p:cNvPr>
            <p:cNvSpPr>
              <a:spLocks/>
            </p:cNvSpPr>
            <p:nvPr/>
          </p:nvSpPr>
          <p:spPr bwMode="auto">
            <a:xfrm>
              <a:off x="1184275" y="1827213"/>
              <a:ext cx="79375" cy="125412"/>
            </a:xfrm>
            <a:custGeom>
              <a:avLst/>
              <a:gdLst>
                <a:gd name="T0" fmla="*/ 18 w 25"/>
                <a:gd name="T1" fmla="*/ 0 h 40"/>
                <a:gd name="T2" fmla="*/ 5 w 25"/>
                <a:gd name="T3" fmla="*/ 7 h 40"/>
                <a:gd name="T4" fmla="*/ 0 w 25"/>
                <a:gd name="T5" fmla="*/ 27 h 40"/>
                <a:gd name="T6" fmla="*/ 2 w 25"/>
                <a:gd name="T7" fmla="*/ 40 h 40"/>
                <a:gd name="T8" fmla="*/ 9 w 25"/>
                <a:gd name="T9" fmla="*/ 29 h 40"/>
                <a:gd name="T10" fmla="*/ 8 w 25"/>
                <a:gd name="T11" fmla="*/ 26 h 40"/>
                <a:gd name="T12" fmla="*/ 18 w 25"/>
                <a:gd name="T13" fmla="*/ 6 h 40"/>
                <a:gd name="T14" fmla="*/ 21 w 25"/>
                <a:gd name="T15" fmla="*/ 7 h 40"/>
                <a:gd name="T16" fmla="*/ 25 w 25"/>
                <a:gd name="T17" fmla="*/ 1 h 40"/>
                <a:gd name="T18" fmla="*/ 18 w 25"/>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0">
                  <a:moveTo>
                    <a:pt x="18" y="0"/>
                  </a:moveTo>
                  <a:cubicBezTo>
                    <a:pt x="12" y="0"/>
                    <a:pt x="8" y="2"/>
                    <a:pt x="5" y="7"/>
                  </a:cubicBezTo>
                  <a:cubicBezTo>
                    <a:pt x="2" y="11"/>
                    <a:pt x="0" y="18"/>
                    <a:pt x="0" y="27"/>
                  </a:cubicBezTo>
                  <a:cubicBezTo>
                    <a:pt x="0" y="32"/>
                    <a:pt x="1" y="36"/>
                    <a:pt x="2" y="40"/>
                  </a:cubicBezTo>
                  <a:cubicBezTo>
                    <a:pt x="9" y="29"/>
                    <a:pt x="9" y="29"/>
                    <a:pt x="9" y="29"/>
                  </a:cubicBezTo>
                  <a:cubicBezTo>
                    <a:pt x="9" y="28"/>
                    <a:pt x="8" y="27"/>
                    <a:pt x="8" y="26"/>
                  </a:cubicBezTo>
                  <a:cubicBezTo>
                    <a:pt x="8" y="13"/>
                    <a:pt x="12" y="6"/>
                    <a:pt x="18" y="6"/>
                  </a:cubicBezTo>
                  <a:cubicBezTo>
                    <a:pt x="19" y="6"/>
                    <a:pt x="20" y="7"/>
                    <a:pt x="21" y="7"/>
                  </a:cubicBezTo>
                  <a:cubicBezTo>
                    <a:pt x="25" y="1"/>
                    <a:pt x="25" y="1"/>
                    <a:pt x="25" y="1"/>
                  </a:cubicBezTo>
                  <a:cubicBezTo>
                    <a:pt x="23" y="0"/>
                    <a:pt x="20" y="0"/>
                    <a:pt x="18" y="0"/>
                  </a:cubicBezTo>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52" name="Group 2551">
            <a:extLst>
              <a:ext uri="{FF2B5EF4-FFF2-40B4-BE49-F238E27FC236}">
                <a16:creationId xmlns:a16="http://schemas.microsoft.com/office/drawing/2014/main" id="{4A77F46C-748F-4A20-AF43-3ADB4CDA817D}"/>
              </a:ext>
            </a:extLst>
          </p:cNvPr>
          <p:cNvGrpSpPr/>
          <p:nvPr/>
        </p:nvGrpSpPr>
        <p:grpSpPr>
          <a:xfrm>
            <a:off x="8559012" y="2732122"/>
            <a:ext cx="515938" cy="685800"/>
            <a:chOff x="8955088" y="2251075"/>
            <a:chExt cx="515938" cy="685800"/>
          </a:xfrm>
        </p:grpSpPr>
        <p:sp>
          <p:nvSpPr>
            <p:cNvPr id="2327" name="Freeform 393">
              <a:extLst>
                <a:ext uri="{FF2B5EF4-FFF2-40B4-BE49-F238E27FC236}">
                  <a16:creationId xmlns:a16="http://schemas.microsoft.com/office/drawing/2014/main" id="{4444841B-0380-48C5-B14C-D65078C219E2}"/>
                </a:ext>
              </a:extLst>
            </p:cNvPr>
            <p:cNvSpPr>
              <a:spLocks/>
            </p:cNvSpPr>
            <p:nvPr/>
          </p:nvSpPr>
          <p:spPr bwMode="auto">
            <a:xfrm>
              <a:off x="8955088" y="2343150"/>
              <a:ext cx="255588" cy="593725"/>
            </a:xfrm>
            <a:custGeom>
              <a:avLst/>
              <a:gdLst>
                <a:gd name="T0" fmla="*/ 0 w 81"/>
                <a:gd name="T1" fmla="*/ 0 h 187"/>
                <a:gd name="T2" fmla="*/ 0 w 81"/>
                <a:gd name="T3" fmla="*/ 157 h 187"/>
                <a:gd name="T4" fmla="*/ 81 w 81"/>
                <a:gd name="T5" fmla="*/ 187 h 187"/>
                <a:gd name="T6" fmla="*/ 81 w 81"/>
                <a:gd name="T7" fmla="*/ 0 h 187"/>
                <a:gd name="T8" fmla="*/ 0 w 81"/>
                <a:gd name="T9" fmla="*/ 0 h 187"/>
              </a:gdLst>
              <a:ahLst/>
              <a:cxnLst>
                <a:cxn ang="0">
                  <a:pos x="T0" y="T1"/>
                </a:cxn>
                <a:cxn ang="0">
                  <a:pos x="T2" y="T3"/>
                </a:cxn>
                <a:cxn ang="0">
                  <a:pos x="T4" y="T5"/>
                </a:cxn>
                <a:cxn ang="0">
                  <a:pos x="T6" y="T7"/>
                </a:cxn>
                <a:cxn ang="0">
                  <a:pos x="T8" y="T9"/>
                </a:cxn>
              </a:cxnLst>
              <a:rect l="0" t="0" r="r" b="b"/>
              <a:pathLst>
                <a:path w="81" h="187">
                  <a:moveTo>
                    <a:pt x="0" y="0"/>
                  </a:moveTo>
                  <a:cubicBezTo>
                    <a:pt x="0" y="157"/>
                    <a:pt x="0" y="157"/>
                    <a:pt x="0" y="157"/>
                  </a:cubicBezTo>
                  <a:cubicBezTo>
                    <a:pt x="0" y="174"/>
                    <a:pt x="36" y="187"/>
                    <a:pt x="81" y="187"/>
                  </a:cubicBezTo>
                  <a:cubicBezTo>
                    <a:pt x="81" y="0"/>
                    <a:pt x="81" y="0"/>
                    <a:pt x="81"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8" name="Freeform 394">
              <a:extLst>
                <a:ext uri="{FF2B5EF4-FFF2-40B4-BE49-F238E27FC236}">
                  <a16:creationId xmlns:a16="http://schemas.microsoft.com/office/drawing/2014/main" id="{2379A7CF-594E-4E40-85B6-C5ADFF3C566E}"/>
                </a:ext>
              </a:extLst>
            </p:cNvPr>
            <p:cNvSpPr>
              <a:spLocks/>
            </p:cNvSpPr>
            <p:nvPr/>
          </p:nvSpPr>
          <p:spPr bwMode="auto">
            <a:xfrm>
              <a:off x="9207500" y="2343150"/>
              <a:ext cx="263525" cy="593725"/>
            </a:xfrm>
            <a:custGeom>
              <a:avLst/>
              <a:gdLst>
                <a:gd name="T0" fmla="*/ 0 w 83"/>
                <a:gd name="T1" fmla="*/ 187 h 187"/>
                <a:gd name="T2" fmla="*/ 1 w 83"/>
                <a:gd name="T3" fmla="*/ 187 h 187"/>
                <a:gd name="T4" fmla="*/ 83 w 83"/>
                <a:gd name="T5" fmla="*/ 157 h 187"/>
                <a:gd name="T6" fmla="*/ 83 w 83"/>
                <a:gd name="T7" fmla="*/ 0 h 187"/>
                <a:gd name="T8" fmla="*/ 0 w 83"/>
                <a:gd name="T9" fmla="*/ 0 h 187"/>
                <a:gd name="T10" fmla="*/ 0 w 83"/>
                <a:gd name="T11" fmla="*/ 187 h 187"/>
              </a:gdLst>
              <a:ahLst/>
              <a:cxnLst>
                <a:cxn ang="0">
                  <a:pos x="T0" y="T1"/>
                </a:cxn>
                <a:cxn ang="0">
                  <a:pos x="T2" y="T3"/>
                </a:cxn>
                <a:cxn ang="0">
                  <a:pos x="T4" y="T5"/>
                </a:cxn>
                <a:cxn ang="0">
                  <a:pos x="T6" y="T7"/>
                </a:cxn>
                <a:cxn ang="0">
                  <a:pos x="T8" y="T9"/>
                </a:cxn>
                <a:cxn ang="0">
                  <a:pos x="T10" y="T11"/>
                </a:cxn>
              </a:cxnLst>
              <a:rect l="0" t="0" r="r" b="b"/>
              <a:pathLst>
                <a:path w="83" h="187">
                  <a:moveTo>
                    <a:pt x="0" y="187"/>
                  </a:moveTo>
                  <a:cubicBezTo>
                    <a:pt x="1" y="187"/>
                    <a:pt x="1" y="187"/>
                    <a:pt x="1" y="187"/>
                  </a:cubicBezTo>
                  <a:cubicBezTo>
                    <a:pt x="46" y="187"/>
                    <a:pt x="83" y="174"/>
                    <a:pt x="83" y="157"/>
                  </a:cubicBezTo>
                  <a:cubicBezTo>
                    <a:pt x="83" y="0"/>
                    <a:pt x="83" y="0"/>
                    <a:pt x="83" y="0"/>
                  </a:cubicBezTo>
                  <a:cubicBezTo>
                    <a:pt x="0" y="0"/>
                    <a:pt x="0" y="0"/>
                    <a:pt x="0" y="0"/>
                  </a:cubicBezTo>
                  <a:cubicBezTo>
                    <a:pt x="0" y="187"/>
                    <a:pt x="0" y="187"/>
                    <a:pt x="0" y="187"/>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9" name="Freeform 395">
              <a:extLst>
                <a:ext uri="{FF2B5EF4-FFF2-40B4-BE49-F238E27FC236}">
                  <a16:creationId xmlns:a16="http://schemas.microsoft.com/office/drawing/2014/main" id="{DE1A1E5D-957B-474D-A614-18E46573B58D}"/>
                </a:ext>
              </a:extLst>
            </p:cNvPr>
            <p:cNvSpPr>
              <a:spLocks/>
            </p:cNvSpPr>
            <p:nvPr/>
          </p:nvSpPr>
          <p:spPr bwMode="auto">
            <a:xfrm>
              <a:off x="9207500" y="2343150"/>
              <a:ext cx="263525" cy="593725"/>
            </a:xfrm>
            <a:custGeom>
              <a:avLst/>
              <a:gdLst>
                <a:gd name="T0" fmla="*/ 83 w 83"/>
                <a:gd name="T1" fmla="*/ 0 h 187"/>
                <a:gd name="T2" fmla="*/ 0 w 83"/>
                <a:gd name="T3" fmla="*/ 0 h 187"/>
                <a:gd name="T4" fmla="*/ 0 w 83"/>
                <a:gd name="T5" fmla="*/ 187 h 187"/>
                <a:gd name="T6" fmla="*/ 1 w 83"/>
                <a:gd name="T7" fmla="*/ 187 h 187"/>
                <a:gd name="T8" fmla="*/ 83 w 83"/>
                <a:gd name="T9" fmla="*/ 157 h 187"/>
                <a:gd name="T10" fmla="*/ 83 w 83"/>
                <a:gd name="T11" fmla="*/ 0 h 187"/>
              </a:gdLst>
              <a:ahLst/>
              <a:cxnLst>
                <a:cxn ang="0">
                  <a:pos x="T0" y="T1"/>
                </a:cxn>
                <a:cxn ang="0">
                  <a:pos x="T2" y="T3"/>
                </a:cxn>
                <a:cxn ang="0">
                  <a:pos x="T4" y="T5"/>
                </a:cxn>
                <a:cxn ang="0">
                  <a:pos x="T6" y="T7"/>
                </a:cxn>
                <a:cxn ang="0">
                  <a:pos x="T8" y="T9"/>
                </a:cxn>
                <a:cxn ang="0">
                  <a:pos x="T10" y="T11"/>
                </a:cxn>
              </a:cxnLst>
              <a:rect l="0" t="0" r="r" b="b"/>
              <a:pathLst>
                <a:path w="83" h="187">
                  <a:moveTo>
                    <a:pt x="83" y="0"/>
                  </a:moveTo>
                  <a:cubicBezTo>
                    <a:pt x="0" y="0"/>
                    <a:pt x="0" y="0"/>
                    <a:pt x="0" y="0"/>
                  </a:cubicBezTo>
                  <a:cubicBezTo>
                    <a:pt x="0" y="187"/>
                    <a:pt x="0" y="187"/>
                    <a:pt x="0" y="187"/>
                  </a:cubicBezTo>
                  <a:cubicBezTo>
                    <a:pt x="1" y="187"/>
                    <a:pt x="1" y="187"/>
                    <a:pt x="1" y="187"/>
                  </a:cubicBezTo>
                  <a:cubicBezTo>
                    <a:pt x="46" y="187"/>
                    <a:pt x="83" y="174"/>
                    <a:pt x="83" y="157"/>
                  </a:cubicBezTo>
                  <a:cubicBezTo>
                    <a:pt x="83" y="0"/>
                    <a:pt x="83" y="0"/>
                    <a:pt x="83"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0" name="Oval 396">
              <a:extLst>
                <a:ext uri="{FF2B5EF4-FFF2-40B4-BE49-F238E27FC236}">
                  <a16:creationId xmlns:a16="http://schemas.microsoft.com/office/drawing/2014/main" id="{86CD0817-7AD6-4FAE-BC2F-5344096451DF}"/>
                </a:ext>
              </a:extLst>
            </p:cNvPr>
            <p:cNvSpPr>
              <a:spLocks noChangeArrowheads="1"/>
            </p:cNvSpPr>
            <p:nvPr/>
          </p:nvSpPr>
          <p:spPr bwMode="auto">
            <a:xfrm>
              <a:off x="8955088" y="2251075"/>
              <a:ext cx="515938" cy="187325"/>
            </a:xfrm>
            <a:prstGeom prst="ellipse">
              <a:avLst/>
            </a:pr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1" name="Oval 397">
              <a:extLst>
                <a:ext uri="{FF2B5EF4-FFF2-40B4-BE49-F238E27FC236}">
                  <a16:creationId xmlns:a16="http://schemas.microsoft.com/office/drawing/2014/main" id="{BD7A8621-4530-43A1-BF30-969DE8AAA1E5}"/>
                </a:ext>
              </a:extLst>
            </p:cNvPr>
            <p:cNvSpPr>
              <a:spLocks noChangeArrowheads="1"/>
            </p:cNvSpPr>
            <p:nvPr/>
          </p:nvSpPr>
          <p:spPr bwMode="auto">
            <a:xfrm>
              <a:off x="9005888" y="2276475"/>
              <a:ext cx="411163" cy="12382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2" name="Freeform 398">
              <a:extLst>
                <a:ext uri="{FF2B5EF4-FFF2-40B4-BE49-F238E27FC236}">
                  <a16:creationId xmlns:a16="http://schemas.microsoft.com/office/drawing/2014/main" id="{8D8EC1A3-F525-4F8E-BFAF-03CC196FDDA8}"/>
                </a:ext>
              </a:extLst>
            </p:cNvPr>
            <p:cNvSpPr>
              <a:spLocks/>
            </p:cNvSpPr>
            <p:nvPr/>
          </p:nvSpPr>
          <p:spPr bwMode="auto">
            <a:xfrm>
              <a:off x="9005888" y="2276475"/>
              <a:ext cx="411163" cy="101600"/>
            </a:xfrm>
            <a:custGeom>
              <a:avLst/>
              <a:gdLst>
                <a:gd name="T0" fmla="*/ 116 w 130"/>
                <a:gd name="T1" fmla="*/ 32 h 32"/>
                <a:gd name="T2" fmla="*/ 130 w 130"/>
                <a:gd name="T3" fmla="*/ 20 h 32"/>
                <a:gd name="T4" fmla="*/ 65 w 130"/>
                <a:gd name="T5" fmla="*/ 0 h 32"/>
                <a:gd name="T6" fmla="*/ 0 w 130"/>
                <a:gd name="T7" fmla="*/ 20 h 32"/>
                <a:gd name="T8" fmla="*/ 14 w 130"/>
                <a:gd name="T9" fmla="*/ 32 h 32"/>
                <a:gd name="T10" fmla="*/ 65 w 130"/>
                <a:gd name="T11" fmla="*/ 24 h 32"/>
                <a:gd name="T12" fmla="*/ 116 w 130"/>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30" h="32">
                  <a:moveTo>
                    <a:pt x="116" y="32"/>
                  </a:moveTo>
                  <a:cubicBezTo>
                    <a:pt x="125" y="28"/>
                    <a:pt x="130" y="24"/>
                    <a:pt x="130" y="20"/>
                  </a:cubicBezTo>
                  <a:cubicBezTo>
                    <a:pt x="130" y="9"/>
                    <a:pt x="101" y="0"/>
                    <a:pt x="65" y="0"/>
                  </a:cubicBezTo>
                  <a:cubicBezTo>
                    <a:pt x="29" y="0"/>
                    <a:pt x="0" y="9"/>
                    <a:pt x="0" y="20"/>
                  </a:cubicBezTo>
                  <a:cubicBezTo>
                    <a:pt x="0" y="24"/>
                    <a:pt x="5" y="28"/>
                    <a:pt x="14" y="32"/>
                  </a:cubicBezTo>
                  <a:cubicBezTo>
                    <a:pt x="26" y="27"/>
                    <a:pt x="44" y="24"/>
                    <a:pt x="65" y="24"/>
                  </a:cubicBezTo>
                  <a:cubicBezTo>
                    <a:pt x="86" y="24"/>
                    <a:pt x="105" y="27"/>
                    <a:pt x="116" y="32"/>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3" name="Freeform 399">
              <a:extLst>
                <a:ext uri="{FF2B5EF4-FFF2-40B4-BE49-F238E27FC236}">
                  <a16:creationId xmlns:a16="http://schemas.microsoft.com/office/drawing/2014/main" id="{68BE8019-AACE-498C-A578-7F781B4AF97D}"/>
                </a:ext>
              </a:extLst>
            </p:cNvPr>
            <p:cNvSpPr>
              <a:spLocks/>
            </p:cNvSpPr>
            <p:nvPr/>
          </p:nvSpPr>
          <p:spPr bwMode="auto">
            <a:xfrm>
              <a:off x="9024938" y="2568575"/>
              <a:ext cx="104775" cy="171450"/>
            </a:xfrm>
            <a:custGeom>
              <a:avLst/>
              <a:gdLst>
                <a:gd name="T0" fmla="*/ 33 w 33"/>
                <a:gd name="T1" fmla="*/ 38 h 54"/>
                <a:gd name="T2" fmla="*/ 28 w 33"/>
                <a:gd name="T3" fmla="*/ 50 h 54"/>
                <a:gd name="T4" fmla="*/ 13 w 33"/>
                <a:gd name="T5" fmla="*/ 54 h 54"/>
                <a:gd name="T6" fmla="*/ 0 w 33"/>
                <a:gd name="T7" fmla="*/ 51 h 54"/>
                <a:gd name="T8" fmla="*/ 0 w 33"/>
                <a:gd name="T9" fmla="*/ 39 h 54"/>
                <a:gd name="T10" fmla="*/ 14 w 33"/>
                <a:gd name="T11" fmla="*/ 45 h 54"/>
                <a:gd name="T12" fmla="*/ 19 w 33"/>
                <a:gd name="T13" fmla="*/ 43 h 54"/>
                <a:gd name="T14" fmla="*/ 21 w 33"/>
                <a:gd name="T15" fmla="*/ 39 h 54"/>
                <a:gd name="T16" fmla="*/ 19 w 33"/>
                <a:gd name="T17" fmla="*/ 35 h 54"/>
                <a:gd name="T18" fmla="*/ 12 w 33"/>
                <a:gd name="T19" fmla="*/ 31 h 54"/>
                <a:gd name="T20" fmla="*/ 0 w 33"/>
                <a:gd name="T21" fmla="*/ 16 h 54"/>
                <a:gd name="T22" fmla="*/ 5 w 33"/>
                <a:gd name="T23" fmla="*/ 5 h 54"/>
                <a:gd name="T24" fmla="*/ 19 w 33"/>
                <a:gd name="T25" fmla="*/ 0 h 54"/>
                <a:gd name="T26" fmla="*/ 31 w 33"/>
                <a:gd name="T27" fmla="*/ 2 h 54"/>
                <a:gd name="T28" fmla="*/ 31 w 33"/>
                <a:gd name="T29" fmla="*/ 13 h 54"/>
                <a:gd name="T30" fmla="*/ 19 w 33"/>
                <a:gd name="T31" fmla="*/ 10 h 54"/>
                <a:gd name="T32" fmla="*/ 14 w 33"/>
                <a:gd name="T33" fmla="*/ 11 h 54"/>
                <a:gd name="T34" fmla="*/ 12 w 33"/>
                <a:gd name="T35" fmla="*/ 15 h 54"/>
                <a:gd name="T36" fmla="*/ 14 w 33"/>
                <a:gd name="T37" fmla="*/ 19 h 54"/>
                <a:gd name="T38" fmla="*/ 20 w 33"/>
                <a:gd name="T39" fmla="*/ 23 h 54"/>
                <a:gd name="T40" fmla="*/ 30 w 33"/>
                <a:gd name="T41" fmla="*/ 30 h 54"/>
                <a:gd name="T42" fmla="*/ 33 w 33"/>
                <a:gd name="T43"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54">
                  <a:moveTo>
                    <a:pt x="33" y="38"/>
                  </a:moveTo>
                  <a:cubicBezTo>
                    <a:pt x="33" y="43"/>
                    <a:pt x="32" y="47"/>
                    <a:pt x="28" y="50"/>
                  </a:cubicBezTo>
                  <a:cubicBezTo>
                    <a:pt x="24" y="52"/>
                    <a:pt x="20" y="54"/>
                    <a:pt x="13" y="54"/>
                  </a:cubicBezTo>
                  <a:cubicBezTo>
                    <a:pt x="8" y="54"/>
                    <a:pt x="4" y="53"/>
                    <a:pt x="0" y="51"/>
                  </a:cubicBezTo>
                  <a:cubicBezTo>
                    <a:pt x="0" y="39"/>
                    <a:pt x="0" y="39"/>
                    <a:pt x="0" y="39"/>
                  </a:cubicBezTo>
                  <a:cubicBezTo>
                    <a:pt x="4" y="43"/>
                    <a:pt x="9" y="45"/>
                    <a:pt x="14" y="45"/>
                  </a:cubicBezTo>
                  <a:cubicBezTo>
                    <a:pt x="16" y="45"/>
                    <a:pt x="18" y="44"/>
                    <a:pt x="19" y="43"/>
                  </a:cubicBezTo>
                  <a:cubicBezTo>
                    <a:pt x="20" y="42"/>
                    <a:pt x="21" y="41"/>
                    <a:pt x="21" y="39"/>
                  </a:cubicBezTo>
                  <a:cubicBezTo>
                    <a:pt x="21" y="38"/>
                    <a:pt x="20" y="36"/>
                    <a:pt x="19" y="35"/>
                  </a:cubicBezTo>
                  <a:cubicBezTo>
                    <a:pt x="18" y="34"/>
                    <a:pt x="15" y="33"/>
                    <a:pt x="12" y="31"/>
                  </a:cubicBezTo>
                  <a:cubicBezTo>
                    <a:pt x="4" y="27"/>
                    <a:pt x="0" y="22"/>
                    <a:pt x="0" y="16"/>
                  </a:cubicBezTo>
                  <a:cubicBezTo>
                    <a:pt x="0" y="11"/>
                    <a:pt x="2" y="7"/>
                    <a:pt x="5" y="5"/>
                  </a:cubicBezTo>
                  <a:cubicBezTo>
                    <a:pt x="8" y="2"/>
                    <a:pt x="13" y="0"/>
                    <a:pt x="19" y="0"/>
                  </a:cubicBezTo>
                  <a:cubicBezTo>
                    <a:pt x="24" y="0"/>
                    <a:pt x="28" y="1"/>
                    <a:pt x="31" y="2"/>
                  </a:cubicBezTo>
                  <a:cubicBezTo>
                    <a:pt x="31" y="13"/>
                    <a:pt x="31" y="13"/>
                    <a:pt x="31" y="13"/>
                  </a:cubicBezTo>
                  <a:cubicBezTo>
                    <a:pt x="28" y="11"/>
                    <a:pt x="24" y="10"/>
                    <a:pt x="19" y="10"/>
                  </a:cubicBezTo>
                  <a:cubicBezTo>
                    <a:pt x="17" y="10"/>
                    <a:pt x="15" y="10"/>
                    <a:pt x="14" y="11"/>
                  </a:cubicBezTo>
                  <a:cubicBezTo>
                    <a:pt x="13" y="12"/>
                    <a:pt x="12" y="13"/>
                    <a:pt x="12" y="15"/>
                  </a:cubicBezTo>
                  <a:cubicBezTo>
                    <a:pt x="12" y="16"/>
                    <a:pt x="13" y="18"/>
                    <a:pt x="14" y="19"/>
                  </a:cubicBezTo>
                  <a:cubicBezTo>
                    <a:pt x="15" y="20"/>
                    <a:pt x="17" y="21"/>
                    <a:pt x="20" y="23"/>
                  </a:cubicBezTo>
                  <a:cubicBezTo>
                    <a:pt x="25" y="25"/>
                    <a:pt x="28" y="27"/>
                    <a:pt x="30" y="30"/>
                  </a:cubicBezTo>
                  <a:cubicBezTo>
                    <a:pt x="32" y="32"/>
                    <a:pt x="33" y="35"/>
                    <a:pt x="33"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4" name="Freeform 400">
              <a:extLst>
                <a:ext uri="{FF2B5EF4-FFF2-40B4-BE49-F238E27FC236}">
                  <a16:creationId xmlns:a16="http://schemas.microsoft.com/office/drawing/2014/main" id="{9F172F72-0E15-4E6C-A075-65C0EB7E17C0}"/>
                </a:ext>
              </a:extLst>
            </p:cNvPr>
            <p:cNvSpPr>
              <a:spLocks noEditPoints="1"/>
            </p:cNvSpPr>
            <p:nvPr/>
          </p:nvSpPr>
          <p:spPr bwMode="auto">
            <a:xfrm>
              <a:off x="9144000" y="2568575"/>
              <a:ext cx="161925" cy="209550"/>
            </a:xfrm>
            <a:custGeom>
              <a:avLst/>
              <a:gdLst>
                <a:gd name="T0" fmla="*/ 51 w 51"/>
                <a:gd name="T1" fmla="*/ 27 h 66"/>
                <a:gd name="T2" fmla="*/ 47 w 51"/>
                <a:gd name="T3" fmla="*/ 42 h 66"/>
                <a:gd name="T4" fmla="*/ 35 w 51"/>
                <a:gd name="T5" fmla="*/ 52 h 66"/>
                <a:gd name="T6" fmla="*/ 50 w 51"/>
                <a:gd name="T7" fmla="*/ 66 h 66"/>
                <a:gd name="T8" fmla="*/ 35 w 51"/>
                <a:gd name="T9" fmla="*/ 66 h 66"/>
                <a:gd name="T10" fmla="*/ 24 w 51"/>
                <a:gd name="T11" fmla="*/ 54 h 66"/>
                <a:gd name="T12" fmla="*/ 12 w 51"/>
                <a:gd name="T13" fmla="*/ 50 h 66"/>
                <a:gd name="T14" fmla="*/ 3 w 51"/>
                <a:gd name="T15" fmla="*/ 41 h 66"/>
                <a:gd name="T16" fmla="*/ 0 w 51"/>
                <a:gd name="T17" fmla="*/ 28 h 66"/>
                <a:gd name="T18" fmla="*/ 3 w 51"/>
                <a:gd name="T19" fmla="*/ 13 h 66"/>
                <a:gd name="T20" fmla="*/ 13 w 51"/>
                <a:gd name="T21" fmla="*/ 4 h 66"/>
                <a:gd name="T22" fmla="*/ 26 w 51"/>
                <a:gd name="T23" fmla="*/ 0 h 66"/>
                <a:gd name="T24" fmla="*/ 39 w 51"/>
                <a:gd name="T25" fmla="*/ 4 h 66"/>
                <a:gd name="T26" fmla="*/ 48 w 51"/>
                <a:gd name="T27" fmla="*/ 13 h 66"/>
                <a:gd name="T28" fmla="*/ 51 w 51"/>
                <a:gd name="T29" fmla="*/ 27 h 66"/>
                <a:gd name="T30" fmla="*/ 38 w 51"/>
                <a:gd name="T31" fmla="*/ 27 h 66"/>
                <a:gd name="T32" fmla="*/ 35 w 51"/>
                <a:gd name="T33" fmla="*/ 15 h 66"/>
                <a:gd name="T34" fmla="*/ 26 w 51"/>
                <a:gd name="T35" fmla="*/ 10 h 66"/>
                <a:gd name="T36" fmla="*/ 16 w 51"/>
                <a:gd name="T37" fmla="*/ 15 h 66"/>
                <a:gd name="T38" fmla="*/ 12 w 51"/>
                <a:gd name="T39" fmla="*/ 27 h 66"/>
                <a:gd name="T40" fmla="*/ 16 w 51"/>
                <a:gd name="T41" fmla="*/ 39 h 66"/>
                <a:gd name="T42" fmla="*/ 25 w 51"/>
                <a:gd name="T43" fmla="*/ 44 h 66"/>
                <a:gd name="T44" fmla="*/ 35 w 51"/>
                <a:gd name="T45" fmla="*/ 39 h 66"/>
                <a:gd name="T46" fmla="*/ 38 w 51"/>
                <a:gd name="T4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66">
                  <a:moveTo>
                    <a:pt x="51" y="27"/>
                  </a:moveTo>
                  <a:cubicBezTo>
                    <a:pt x="51" y="33"/>
                    <a:pt x="49" y="38"/>
                    <a:pt x="47" y="42"/>
                  </a:cubicBezTo>
                  <a:cubicBezTo>
                    <a:pt x="44" y="47"/>
                    <a:pt x="40" y="50"/>
                    <a:pt x="35" y="52"/>
                  </a:cubicBezTo>
                  <a:cubicBezTo>
                    <a:pt x="50" y="66"/>
                    <a:pt x="50" y="66"/>
                    <a:pt x="50" y="66"/>
                  </a:cubicBezTo>
                  <a:cubicBezTo>
                    <a:pt x="35" y="66"/>
                    <a:pt x="35" y="66"/>
                    <a:pt x="35" y="66"/>
                  </a:cubicBezTo>
                  <a:cubicBezTo>
                    <a:pt x="24" y="54"/>
                    <a:pt x="24" y="54"/>
                    <a:pt x="24" y="54"/>
                  </a:cubicBezTo>
                  <a:cubicBezTo>
                    <a:pt x="20" y="53"/>
                    <a:pt x="15" y="52"/>
                    <a:pt x="12" y="50"/>
                  </a:cubicBezTo>
                  <a:cubicBezTo>
                    <a:pt x="8" y="48"/>
                    <a:pt x="5" y="45"/>
                    <a:pt x="3" y="41"/>
                  </a:cubicBezTo>
                  <a:cubicBezTo>
                    <a:pt x="1" y="37"/>
                    <a:pt x="0" y="33"/>
                    <a:pt x="0" y="28"/>
                  </a:cubicBezTo>
                  <a:cubicBezTo>
                    <a:pt x="0" y="22"/>
                    <a:pt x="1" y="18"/>
                    <a:pt x="3" y="13"/>
                  </a:cubicBezTo>
                  <a:cubicBezTo>
                    <a:pt x="6" y="9"/>
                    <a:pt x="9" y="6"/>
                    <a:pt x="13" y="4"/>
                  </a:cubicBezTo>
                  <a:cubicBezTo>
                    <a:pt x="17" y="2"/>
                    <a:pt x="21" y="0"/>
                    <a:pt x="26" y="0"/>
                  </a:cubicBezTo>
                  <a:cubicBezTo>
                    <a:pt x="31" y="0"/>
                    <a:pt x="35" y="2"/>
                    <a:pt x="39" y="4"/>
                  </a:cubicBezTo>
                  <a:cubicBezTo>
                    <a:pt x="43" y="6"/>
                    <a:pt x="45" y="9"/>
                    <a:pt x="48" y="13"/>
                  </a:cubicBezTo>
                  <a:cubicBezTo>
                    <a:pt x="50" y="17"/>
                    <a:pt x="51" y="22"/>
                    <a:pt x="51" y="27"/>
                  </a:cubicBezTo>
                  <a:close/>
                  <a:moveTo>
                    <a:pt x="38" y="27"/>
                  </a:moveTo>
                  <a:cubicBezTo>
                    <a:pt x="38" y="22"/>
                    <a:pt x="37" y="18"/>
                    <a:pt x="35" y="15"/>
                  </a:cubicBezTo>
                  <a:cubicBezTo>
                    <a:pt x="33" y="12"/>
                    <a:pt x="30" y="10"/>
                    <a:pt x="26" y="10"/>
                  </a:cubicBezTo>
                  <a:cubicBezTo>
                    <a:pt x="22" y="10"/>
                    <a:pt x="18" y="12"/>
                    <a:pt x="16" y="15"/>
                  </a:cubicBezTo>
                  <a:cubicBezTo>
                    <a:pt x="14" y="18"/>
                    <a:pt x="12" y="22"/>
                    <a:pt x="12" y="27"/>
                  </a:cubicBezTo>
                  <a:cubicBezTo>
                    <a:pt x="12" y="32"/>
                    <a:pt x="14" y="36"/>
                    <a:pt x="16" y="39"/>
                  </a:cubicBezTo>
                  <a:cubicBezTo>
                    <a:pt x="18" y="42"/>
                    <a:pt x="21" y="44"/>
                    <a:pt x="25" y="44"/>
                  </a:cubicBezTo>
                  <a:cubicBezTo>
                    <a:pt x="29" y="44"/>
                    <a:pt x="33" y="42"/>
                    <a:pt x="35" y="39"/>
                  </a:cubicBezTo>
                  <a:cubicBezTo>
                    <a:pt x="37" y="36"/>
                    <a:pt x="38" y="32"/>
                    <a:pt x="38"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5" name="Freeform 401">
              <a:extLst>
                <a:ext uri="{FF2B5EF4-FFF2-40B4-BE49-F238E27FC236}">
                  <a16:creationId xmlns:a16="http://schemas.microsoft.com/office/drawing/2014/main" id="{A3EB3DAB-9CCE-4F9D-AD49-88E8232E7D35}"/>
                </a:ext>
              </a:extLst>
            </p:cNvPr>
            <p:cNvSpPr>
              <a:spLocks/>
            </p:cNvSpPr>
            <p:nvPr/>
          </p:nvSpPr>
          <p:spPr bwMode="auto">
            <a:xfrm>
              <a:off x="9331325" y="2571750"/>
              <a:ext cx="98425" cy="165100"/>
            </a:xfrm>
            <a:custGeom>
              <a:avLst/>
              <a:gdLst>
                <a:gd name="T0" fmla="*/ 62 w 62"/>
                <a:gd name="T1" fmla="*/ 104 h 104"/>
                <a:gd name="T2" fmla="*/ 0 w 62"/>
                <a:gd name="T3" fmla="*/ 104 h 104"/>
                <a:gd name="T4" fmla="*/ 0 w 62"/>
                <a:gd name="T5" fmla="*/ 0 h 104"/>
                <a:gd name="T6" fmla="*/ 24 w 62"/>
                <a:gd name="T7" fmla="*/ 0 h 104"/>
                <a:gd name="T8" fmla="*/ 24 w 62"/>
                <a:gd name="T9" fmla="*/ 84 h 104"/>
                <a:gd name="T10" fmla="*/ 62 w 62"/>
                <a:gd name="T11" fmla="*/ 84 h 104"/>
                <a:gd name="T12" fmla="*/ 62 w 62"/>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62" h="104">
                  <a:moveTo>
                    <a:pt x="62" y="104"/>
                  </a:moveTo>
                  <a:lnTo>
                    <a:pt x="0" y="104"/>
                  </a:lnTo>
                  <a:lnTo>
                    <a:pt x="0" y="0"/>
                  </a:lnTo>
                  <a:lnTo>
                    <a:pt x="24" y="0"/>
                  </a:lnTo>
                  <a:lnTo>
                    <a:pt x="24" y="84"/>
                  </a:lnTo>
                  <a:lnTo>
                    <a:pt x="62" y="84"/>
                  </a:lnTo>
                  <a:lnTo>
                    <a:pt x="62"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54" name="Group 2553">
            <a:extLst>
              <a:ext uri="{FF2B5EF4-FFF2-40B4-BE49-F238E27FC236}">
                <a16:creationId xmlns:a16="http://schemas.microsoft.com/office/drawing/2014/main" id="{083CEF1C-4DC2-4B05-9F80-6D7E8CC0AB2A}"/>
              </a:ext>
            </a:extLst>
          </p:cNvPr>
          <p:cNvGrpSpPr/>
          <p:nvPr/>
        </p:nvGrpSpPr>
        <p:grpSpPr>
          <a:xfrm>
            <a:off x="4519613" y="2732916"/>
            <a:ext cx="711200" cy="684213"/>
            <a:chOff x="4519613" y="2924175"/>
            <a:chExt cx="711200" cy="684213"/>
          </a:xfrm>
        </p:grpSpPr>
        <p:sp>
          <p:nvSpPr>
            <p:cNvPr id="2336" name="Freeform 402">
              <a:extLst>
                <a:ext uri="{FF2B5EF4-FFF2-40B4-BE49-F238E27FC236}">
                  <a16:creationId xmlns:a16="http://schemas.microsoft.com/office/drawing/2014/main" id="{205EB0A1-AF11-4088-A0D1-7860FE383C3D}"/>
                </a:ext>
              </a:extLst>
            </p:cNvPr>
            <p:cNvSpPr>
              <a:spLocks/>
            </p:cNvSpPr>
            <p:nvPr/>
          </p:nvSpPr>
          <p:spPr bwMode="auto">
            <a:xfrm>
              <a:off x="5037138" y="3468688"/>
              <a:ext cx="193675" cy="139700"/>
            </a:xfrm>
            <a:custGeom>
              <a:avLst/>
              <a:gdLst>
                <a:gd name="T0" fmla="*/ 4 w 61"/>
                <a:gd name="T1" fmla="*/ 44 h 44"/>
                <a:gd name="T2" fmla="*/ 57 w 61"/>
                <a:gd name="T3" fmla="*/ 44 h 44"/>
                <a:gd name="T4" fmla="*/ 61 w 61"/>
                <a:gd name="T5" fmla="*/ 41 h 44"/>
                <a:gd name="T6" fmla="*/ 61 w 61"/>
                <a:gd name="T7" fmla="*/ 0 h 44"/>
                <a:gd name="T8" fmla="*/ 0 w 61"/>
                <a:gd name="T9" fmla="*/ 0 h 44"/>
                <a:gd name="T10" fmla="*/ 0 w 61"/>
                <a:gd name="T11" fmla="*/ 41 h 44"/>
                <a:gd name="T12" fmla="*/ 4 w 61"/>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61" h="44">
                  <a:moveTo>
                    <a:pt x="4" y="44"/>
                  </a:moveTo>
                  <a:cubicBezTo>
                    <a:pt x="57" y="44"/>
                    <a:pt x="57" y="44"/>
                    <a:pt x="57" y="44"/>
                  </a:cubicBezTo>
                  <a:cubicBezTo>
                    <a:pt x="59" y="44"/>
                    <a:pt x="61" y="43"/>
                    <a:pt x="61" y="41"/>
                  </a:cubicBezTo>
                  <a:cubicBezTo>
                    <a:pt x="61" y="0"/>
                    <a:pt x="61" y="0"/>
                    <a:pt x="61" y="0"/>
                  </a:cubicBezTo>
                  <a:cubicBezTo>
                    <a:pt x="0" y="0"/>
                    <a:pt x="0" y="0"/>
                    <a:pt x="0" y="0"/>
                  </a:cubicBezTo>
                  <a:cubicBezTo>
                    <a:pt x="0" y="41"/>
                    <a:pt x="0" y="41"/>
                    <a:pt x="0" y="41"/>
                  </a:cubicBezTo>
                  <a:cubicBezTo>
                    <a:pt x="0" y="43"/>
                    <a:pt x="2" y="44"/>
                    <a:pt x="4" y="4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7" name="Rectangle 403">
              <a:extLst>
                <a:ext uri="{FF2B5EF4-FFF2-40B4-BE49-F238E27FC236}">
                  <a16:creationId xmlns:a16="http://schemas.microsoft.com/office/drawing/2014/main" id="{B8B30558-8C89-4B88-A079-46A27074B1E0}"/>
                </a:ext>
              </a:extLst>
            </p:cNvPr>
            <p:cNvSpPr>
              <a:spLocks noChangeArrowheads="1"/>
            </p:cNvSpPr>
            <p:nvPr/>
          </p:nvSpPr>
          <p:spPr bwMode="auto">
            <a:xfrm>
              <a:off x="5062538" y="3468688"/>
              <a:ext cx="142875" cy="117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8" name="Rectangle 404">
              <a:extLst>
                <a:ext uri="{FF2B5EF4-FFF2-40B4-BE49-F238E27FC236}">
                  <a16:creationId xmlns:a16="http://schemas.microsoft.com/office/drawing/2014/main" id="{440963E5-214A-4A4D-9F8E-52FA4D127754}"/>
                </a:ext>
              </a:extLst>
            </p:cNvPr>
            <p:cNvSpPr>
              <a:spLocks noChangeArrowheads="1"/>
            </p:cNvSpPr>
            <p:nvPr/>
          </p:nvSpPr>
          <p:spPr bwMode="auto">
            <a:xfrm>
              <a:off x="5075238" y="3478213"/>
              <a:ext cx="117475" cy="2540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9" name="Freeform 405">
              <a:extLst>
                <a:ext uri="{FF2B5EF4-FFF2-40B4-BE49-F238E27FC236}">
                  <a16:creationId xmlns:a16="http://schemas.microsoft.com/office/drawing/2014/main" id="{96D01B49-C5C0-46EA-ACF3-9C232A46CAB9}"/>
                </a:ext>
              </a:extLst>
            </p:cNvPr>
            <p:cNvSpPr>
              <a:spLocks/>
            </p:cNvSpPr>
            <p:nvPr/>
          </p:nvSpPr>
          <p:spPr bwMode="auto">
            <a:xfrm>
              <a:off x="5037138" y="3421063"/>
              <a:ext cx="193675" cy="47625"/>
            </a:xfrm>
            <a:custGeom>
              <a:avLst/>
              <a:gdLst>
                <a:gd name="T0" fmla="*/ 61 w 61"/>
                <a:gd name="T1" fmla="*/ 3 h 15"/>
                <a:gd name="T2" fmla="*/ 57 w 61"/>
                <a:gd name="T3" fmla="*/ 0 h 15"/>
                <a:gd name="T4" fmla="*/ 4 w 61"/>
                <a:gd name="T5" fmla="*/ 0 h 15"/>
                <a:gd name="T6" fmla="*/ 0 w 61"/>
                <a:gd name="T7" fmla="*/ 3 h 15"/>
                <a:gd name="T8" fmla="*/ 0 w 61"/>
                <a:gd name="T9" fmla="*/ 15 h 15"/>
                <a:gd name="T10" fmla="*/ 61 w 61"/>
                <a:gd name="T11" fmla="*/ 15 h 15"/>
                <a:gd name="T12" fmla="*/ 61 w 61"/>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61" h="15">
                  <a:moveTo>
                    <a:pt x="61" y="3"/>
                  </a:moveTo>
                  <a:cubicBezTo>
                    <a:pt x="61" y="2"/>
                    <a:pt x="59" y="0"/>
                    <a:pt x="57" y="0"/>
                  </a:cubicBezTo>
                  <a:cubicBezTo>
                    <a:pt x="4" y="0"/>
                    <a:pt x="4" y="0"/>
                    <a:pt x="4" y="0"/>
                  </a:cubicBezTo>
                  <a:cubicBezTo>
                    <a:pt x="2" y="0"/>
                    <a:pt x="0" y="2"/>
                    <a:pt x="0" y="3"/>
                  </a:cubicBezTo>
                  <a:cubicBezTo>
                    <a:pt x="0" y="15"/>
                    <a:pt x="0" y="15"/>
                    <a:pt x="0" y="15"/>
                  </a:cubicBezTo>
                  <a:cubicBezTo>
                    <a:pt x="61" y="15"/>
                    <a:pt x="61" y="15"/>
                    <a:pt x="61" y="15"/>
                  </a:cubicBezTo>
                  <a:lnTo>
                    <a:pt x="61" y="3"/>
                  </a:lnTo>
                  <a:close/>
                </a:path>
              </a:pathLst>
            </a:custGeom>
            <a:solidFill>
              <a:srgbClr val="006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07">
              <a:extLst>
                <a:ext uri="{FF2B5EF4-FFF2-40B4-BE49-F238E27FC236}">
                  <a16:creationId xmlns:a16="http://schemas.microsoft.com/office/drawing/2014/main" id="{71D635A7-42ED-4BAC-A3CD-7B21F766663D}"/>
                </a:ext>
              </a:extLst>
            </p:cNvPr>
            <p:cNvSpPr>
              <a:spLocks/>
            </p:cNvSpPr>
            <p:nvPr/>
          </p:nvSpPr>
          <p:spPr bwMode="auto">
            <a:xfrm>
              <a:off x="4992688" y="3417888"/>
              <a:ext cx="190500" cy="139700"/>
            </a:xfrm>
            <a:custGeom>
              <a:avLst/>
              <a:gdLst>
                <a:gd name="T0" fmla="*/ 3 w 60"/>
                <a:gd name="T1" fmla="*/ 44 h 44"/>
                <a:gd name="T2" fmla="*/ 57 w 60"/>
                <a:gd name="T3" fmla="*/ 44 h 44"/>
                <a:gd name="T4" fmla="*/ 60 w 60"/>
                <a:gd name="T5" fmla="*/ 41 h 44"/>
                <a:gd name="T6" fmla="*/ 60 w 60"/>
                <a:gd name="T7" fmla="*/ 0 h 44"/>
                <a:gd name="T8" fmla="*/ 0 w 60"/>
                <a:gd name="T9" fmla="*/ 0 h 44"/>
                <a:gd name="T10" fmla="*/ 0 w 60"/>
                <a:gd name="T11" fmla="*/ 41 h 44"/>
                <a:gd name="T12" fmla="*/ 3 w 60"/>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60" h="44">
                  <a:moveTo>
                    <a:pt x="3" y="44"/>
                  </a:moveTo>
                  <a:cubicBezTo>
                    <a:pt x="57" y="44"/>
                    <a:pt x="57" y="44"/>
                    <a:pt x="57" y="44"/>
                  </a:cubicBezTo>
                  <a:cubicBezTo>
                    <a:pt x="58" y="44"/>
                    <a:pt x="60" y="43"/>
                    <a:pt x="60" y="41"/>
                  </a:cubicBezTo>
                  <a:cubicBezTo>
                    <a:pt x="60" y="0"/>
                    <a:pt x="60" y="0"/>
                    <a:pt x="60" y="0"/>
                  </a:cubicBezTo>
                  <a:cubicBezTo>
                    <a:pt x="0" y="0"/>
                    <a:pt x="0" y="0"/>
                    <a:pt x="0" y="0"/>
                  </a:cubicBezTo>
                  <a:cubicBezTo>
                    <a:pt x="0" y="41"/>
                    <a:pt x="0" y="41"/>
                    <a:pt x="0" y="41"/>
                  </a:cubicBezTo>
                  <a:cubicBezTo>
                    <a:pt x="0" y="43"/>
                    <a:pt x="1" y="44"/>
                    <a:pt x="3" y="4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408">
              <a:extLst>
                <a:ext uri="{FF2B5EF4-FFF2-40B4-BE49-F238E27FC236}">
                  <a16:creationId xmlns:a16="http://schemas.microsoft.com/office/drawing/2014/main" id="{ECF8F950-36A1-40BC-B313-BC98D962B58F}"/>
                </a:ext>
              </a:extLst>
            </p:cNvPr>
            <p:cNvSpPr>
              <a:spLocks noChangeArrowheads="1"/>
            </p:cNvSpPr>
            <p:nvPr/>
          </p:nvSpPr>
          <p:spPr bwMode="auto">
            <a:xfrm>
              <a:off x="5014913" y="3417888"/>
              <a:ext cx="142875" cy="1174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409">
              <a:extLst>
                <a:ext uri="{FF2B5EF4-FFF2-40B4-BE49-F238E27FC236}">
                  <a16:creationId xmlns:a16="http://schemas.microsoft.com/office/drawing/2014/main" id="{4165B46C-C207-4BCA-B7C6-29051B4CBDB3}"/>
                </a:ext>
              </a:extLst>
            </p:cNvPr>
            <p:cNvSpPr>
              <a:spLocks noChangeArrowheads="1"/>
            </p:cNvSpPr>
            <p:nvPr/>
          </p:nvSpPr>
          <p:spPr bwMode="auto">
            <a:xfrm>
              <a:off x="5027613" y="3427413"/>
              <a:ext cx="117475" cy="2540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0">
              <a:extLst>
                <a:ext uri="{FF2B5EF4-FFF2-40B4-BE49-F238E27FC236}">
                  <a16:creationId xmlns:a16="http://schemas.microsoft.com/office/drawing/2014/main" id="{64EAD71E-058F-42FA-AC3C-05D771CDBC2F}"/>
                </a:ext>
              </a:extLst>
            </p:cNvPr>
            <p:cNvSpPr>
              <a:spLocks/>
            </p:cNvSpPr>
            <p:nvPr/>
          </p:nvSpPr>
          <p:spPr bwMode="auto">
            <a:xfrm>
              <a:off x="4992688" y="3370263"/>
              <a:ext cx="190500" cy="47625"/>
            </a:xfrm>
            <a:custGeom>
              <a:avLst/>
              <a:gdLst>
                <a:gd name="T0" fmla="*/ 60 w 60"/>
                <a:gd name="T1" fmla="*/ 3 h 15"/>
                <a:gd name="T2" fmla="*/ 57 w 60"/>
                <a:gd name="T3" fmla="*/ 0 h 15"/>
                <a:gd name="T4" fmla="*/ 3 w 60"/>
                <a:gd name="T5" fmla="*/ 0 h 15"/>
                <a:gd name="T6" fmla="*/ 0 w 60"/>
                <a:gd name="T7" fmla="*/ 3 h 15"/>
                <a:gd name="T8" fmla="*/ 0 w 60"/>
                <a:gd name="T9" fmla="*/ 15 h 15"/>
                <a:gd name="T10" fmla="*/ 60 w 60"/>
                <a:gd name="T11" fmla="*/ 15 h 15"/>
                <a:gd name="T12" fmla="*/ 60 w 60"/>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60" h="15">
                  <a:moveTo>
                    <a:pt x="60" y="3"/>
                  </a:moveTo>
                  <a:cubicBezTo>
                    <a:pt x="60" y="1"/>
                    <a:pt x="58" y="0"/>
                    <a:pt x="57" y="0"/>
                  </a:cubicBezTo>
                  <a:cubicBezTo>
                    <a:pt x="3" y="0"/>
                    <a:pt x="3" y="0"/>
                    <a:pt x="3" y="0"/>
                  </a:cubicBezTo>
                  <a:cubicBezTo>
                    <a:pt x="1" y="0"/>
                    <a:pt x="0" y="1"/>
                    <a:pt x="0" y="3"/>
                  </a:cubicBezTo>
                  <a:cubicBezTo>
                    <a:pt x="0" y="15"/>
                    <a:pt x="0" y="15"/>
                    <a:pt x="0" y="15"/>
                  </a:cubicBezTo>
                  <a:cubicBezTo>
                    <a:pt x="60" y="15"/>
                    <a:pt x="60" y="15"/>
                    <a:pt x="60" y="15"/>
                  </a:cubicBezTo>
                  <a:lnTo>
                    <a:pt x="60" y="3"/>
                  </a:lnTo>
                  <a:close/>
                </a:path>
              </a:pathLst>
            </a:custGeom>
            <a:solidFill>
              <a:srgbClr val="006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1">
              <a:extLst>
                <a:ext uri="{FF2B5EF4-FFF2-40B4-BE49-F238E27FC236}">
                  <a16:creationId xmlns:a16="http://schemas.microsoft.com/office/drawing/2014/main" id="{F0CABA78-15DF-4FC1-829E-5BCB6C34D3BE}"/>
                </a:ext>
              </a:extLst>
            </p:cNvPr>
            <p:cNvSpPr>
              <a:spLocks/>
            </p:cNvSpPr>
            <p:nvPr/>
          </p:nvSpPr>
          <p:spPr bwMode="auto">
            <a:xfrm>
              <a:off x="4922838" y="3049588"/>
              <a:ext cx="200025" cy="257175"/>
            </a:xfrm>
            <a:custGeom>
              <a:avLst/>
              <a:gdLst>
                <a:gd name="T0" fmla="*/ 46 w 63"/>
                <a:gd name="T1" fmla="*/ 49 h 81"/>
                <a:gd name="T2" fmla="*/ 15 w 63"/>
                <a:gd name="T3" fmla="*/ 0 h 81"/>
                <a:gd name="T4" fmla="*/ 6 w 63"/>
                <a:gd name="T5" fmla="*/ 0 h 81"/>
                <a:gd name="T6" fmla="*/ 0 w 63"/>
                <a:gd name="T7" fmla="*/ 2 h 81"/>
                <a:gd name="T8" fmla="*/ 0 w 63"/>
                <a:gd name="T9" fmla="*/ 18 h 81"/>
                <a:gd name="T10" fmla="*/ 7 w 63"/>
                <a:gd name="T11" fmla="*/ 17 h 81"/>
                <a:gd name="T12" fmla="*/ 14 w 63"/>
                <a:gd name="T13" fmla="*/ 17 h 81"/>
                <a:gd name="T14" fmla="*/ 30 w 63"/>
                <a:gd name="T15" fmla="*/ 49 h 81"/>
                <a:gd name="T16" fmla="*/ 14 w 63"/>
                <a:gd name="T17" fmla="*/ 49 h 81"/>
                <a:gd name="T18" fmla="*/ 39 w 63"/>
                <a:gd name="T19" fmla="*/ 81 h 81"/>
                <a:gd name="T20" fmla="*/ 63 w 63"/>
                <a:gd name="T21" fmla="*/ 49 h 81"/>
                <a:gd name="T22" fmla="*/ 46 w 63"/>
                <a:gd name="T23"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1">
                  <a:moveTo>
                    <a:pt x="46" y="49"/>
                  </a:moveTo>
                  <a:cubicBezTo>
                    <a:pt x="46" y="49"/>
                    <a:pt x="51" y="8"/>
                    <a:pt x="15" y="0"/>
                  </a:cubicBezTo>
                  <a:cubicBezTo>
                    <a:pt x="15" y="0"/>
                    <a:pt x="11" y="0"/>
                    <a:pt x="6" y="0"/>
                  </a:cubicBezTo>
                  <a:cubicBezTo>
                    <a:pt x="2" y="0"/>
                    <a:pt x="0" y="2"/>
                    <a:pt x="0" y="2"/>
                  </a:cubicBezTo>
                  <a:cubicBezTo>
                    <a:pt x="0" y="18"/>
                    <a:pt x="0" y="18"/>
                    <a:pt x="0" y="18"/>
                  </a:cubicBezTo>
                  <a:cubicBezTo>
                    <a:pt x="0" y="18"/>
                    <a:pt x="1" y="17"/>
                    <a:pt x="7" y="17"/>
                  </a:cubicBezTo>
                  <a:cubicBezTo>
                    <a:pt x="11" y="17"/>
                    <a:pt x="14" y="17"/>
                    <a:pt x="14" y="17"/>
                  </a:cubicBezTo>
                  <a:cubicBezTo>
                    <a:pt x="23" y="20"/>
                    <a:pt x="31" y="26"/>
                    <a:pt x="30" y="49"/>
                  </a:cubicBezTo>
                  <a:cubicBezTo>
                    <a:pt x="14" y="49"/>
                    <a:pt x="14" y="49"/>
                    <a:pt x="14" y="49"/>
                  </a:cubicBezTo>
                  <a:cubicBezTo>
                    <a:pt x="39" y="81"/>
                    <a:pt x="39" y="81"/>
                    <a:pt x="39" y="81"/>
                  </a:cubicBezTo>
                  <a:cubicBezTo>
                    <a:pt x="63" y="49"/>
                    <a:pt x="63" y="49"/>
                    <a:pt x="63" y="49"/>
                  </a:cubicBezTo>
                  <a:lnTo>
                    <a:pt x="46" y="4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12">
              <a:extLst>
                <a:ext uri="{FF2B5EF4-FFF2-40B4-BE49-F238E27FC236}">
                  <a16:creationId xmlns:a16="http://schemas.microsoft.com/office/drawing/2014/main" id="{5F9A82CE-1A2E-4993-A2A1-BBA92F83FDA0}"/>
                </a:ext>
              </a:extLst>
            </p:cNvPr>
            <p:cNvSpPr>
              <a:spLocks/>
            </p:cNvSpPr>
            <p:nvPr/>
          </p:nvSpPr>
          <p:spPr bwMode="auto">
            <a:xfrm>
              <a:off x="4519613" y="3017838"/>
              <a:ext cx="381000" cy="282575"/>
            </a:xfrm>
            <a:custGeom>
              <a:avLst/>
              <a:gdLst>
                <a:gd name="T0" fmla="*/ 7 w 120"/>
                <a:gd name="T1" fmla="*/ 89 h 89"/>
                <a:gd name="T2" fmla="*/ 113 w 120"/>
                <a:gd name="T3" fmla="*/ 89 h 89"/>
                <a:gd name="T4" fmla="*/ 120 w 120"/>
                <a:gd name="T5" fmla="*/ 82 h 89"/>
                <a:gd name="T6" fmla="*/ 120 w 120"/>
                <a:gd name="T7" fmla="*/ 0 h 89"/>
                <a:gd name="T8" fmla="*/ 0 w 120"/>
                <a:gd name="T9" fmla="*/ 0 h 89"/>
                <a:gd name="T10" fmla="*/ 0 w 120"/>
                <a:gd name="T11" fmla="*/ 82 h 89"/>
                <a:gd name="T12" fmla="*/ 7 w 120"/>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120" h="89">
                  <a:moveTo>
                    <a:pt x="7" y="89"/>
                  </a:moveTo>
                  <a:cubicBezTo>
                    <a:pt x="113" y="89"/>
                    <a:pt x="113" y="89"/>
                    <a:pt x="113" y="89"/>
                  </a:cubicBezTo>
                  <a:cubicBezTo>
                    <a:pt x="117" y="89"/>
                    <a:pt x="120" y="86"/>
                    <a:pt x="120" y="82"/>
                  </a:cubicBezTo>
                  <a:cubicBezTo>
                    <a:pt x="120" y="0"/>
                    <a:pt x="120" y="0"/>
                    <a:pt x="120" y="0"/>
                  </a:cubicBezTo>
                  <a:cubicBezTo>
                    <a:pt x="0" y="0"/>
                    <a:pt x="0" y="0"/>
                    <a:pt x="0" y="0"/>
                  </a:cubicBezTo>
                  <a:cubicBezTo>
                    <a:pt x="0" y="82"/>
                    <a:pt x="0" y="82"/>
                    <a:pt x="0" y="82"/>
                  </a:cubicBezTo>
                  <a:cubicBezTo>
                    <a:pt x="0" y="86"/>
                    <a:pt x="3" y="89"/>
                    <a:pt x="7" y="89"/>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413">
              <a:extLst>
                <a:ext uri="{FF2B5EF4-FFF2-40B4-BE49-F238E27FC236}">
                  <a16:creationId xmlns:a16="http://schemas.microsoft.com/office/drawing/2014/main" id="{BD9461BC-784B-4CAA-95D3-940820662AF4}"/>
                </a:ext>
              </a:extLst>
            </p:cNvPr>
            <p:cNvSpPr>
              <a:spLocks noChangeArrowheads="1"/>
            </p:cNvSpPr>
            <p:nvPr/>
          </p:nvSpPr>
          <p:spPr bwMode="auto">
            <a:xfrm>
              <a:off x="4567238" y="3017838"/>
              <a:ext cx="285750" cy="23495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414">
              <a:extLst>
                <a:ext uri="{FF2B5EF4-FFF2-40B4-BE49-F238E27FC236}">
                  <a16:creationId xmlns:a16="http://schemas.microsoft.com/office/drawing/2014/main" id="{FF5E4A91-D6B6-46F2-A7BE-438CA268F7D9}"/>
                </a:ext>
              </a:extLst>
            </p:cNvPr>
            <p:cNvSpPr>
              <a:spLocks noChangeArrowheads="1"/>
            </p:cNvSpPr>
            <p:nvPr/>
          </p:nvSpPr>
          <p:spPr bwMode="auto">
            <a:xfrm>
              <a:off x="4592638" y="3040063"/>
              <a:ext cx="234950" cy="47625"/>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415">
              <a:extLst>
                <a:ext uri="{FF2B5EF4-FFF2-40B4-BE49-F238E27FC236}">
                  <a16:creationId xmlns:a16="http://schemas.microsoft.com/office/drawing/2014/main" id="{AD8C33DC-BCAA-4DB3-8550-B272949D193D}"/>
                </a:ext>
              </a:extLst>
            </p:cNvPr>
            <p:cNvSpPr>
              <a:spLocks noChangeArrowheads="1"/>
            </p:cNvSpPr>
            <p:nvPr/>
          </p:nvSpPr>
          <p:spPr bwMode="auto">
            <a:xfrm>
              <a:off x="4592638" y="3109913"/>
              <a:ext cx="234950" cy="47625"/>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416">
              <a:extLst>
                <a:ext uri="{FF2B5EF4-FFF2-40B4-BE49-F238E27FC236}">
                  <a16:creationId xmlns:a16="http://schemas.microsoft.com/office/drawing/2014/main" id="{68F7722A-F4C7-4211-BE06-2C397DF1849B}"/>
                </a:ext>
              </a:extLst>
            </p:cNvPr>
            <p:cNvSpPr>
              <a:spLocks noChangeArrowheads="1"/>
            </p:cNvSpPr>
            <p:nvPr/>
          </p:nvSpPr>
          <p:spPr bwMode="auto">
            <a:xfrm>
              <a:off x="4592638" y="3182938"/>
              <a:ext cx="234950" cy="4445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17">
              <a:extLst>
                <a:ext uri="{FF2B5EF4-FFF2-40B4-BE49-F238E27FC236}">
                  <a16:creationId xmlns:a16="http://schemas.microsoft.com/office/drawing/2014/main" id="{E62AD469-4AD3-4FF8-865C-A865458A3D4D}"/>
                </a:ext>
              </a:extLst>
            </p:cNvPr>
            <p:cNvSpPr>
              <a:spLocks/>
            </p:cNvSpPr>
            <p:nvPr/>
          </p:nvSpPr>
          <p:spPr bwMode="auto">
            <a:xfrm>
              <a:off x="4519613" y="2924175"/>
              <a:ext cx="381000" cy="93662"/>
            </a:xfrm>
            <a:custGeom>
              <a:avLst/>
              <a:gdLst>
                <a:gd name="T0" fmla="*/ 120 w 120"/>
                <a:gd name="T1" fmla="*/ 7 h 30"/>
                <a:gd name="T2" fmla="*/ 113 w 120"/>
                <a:gd name="T3" fmla="*/ 0 h 30"/>
                <a:gd name="T4" fmla="*/ 7 w 120"/>
                <a:gd name="T5" fmla="*/ 0 h 30"/>
                <a:gd name="T6" fmla="*/ 0 w 120"/>
                <a:gd name="T7" fmla="*/ 7 h 30"/>
                <a:gd name="T8" fmla="*/ 0 w 120"/>
                <a:gd name="T9" fmla="*/ 30 h 30"/>
                <a:gd name="T10" fmla="*/ 120 w 120"/>
                <a:gd name="T11" fmla="*/ 30 h 30"/>
                <a:gd name="T12" fmla="*/ 120 w 120"/>
                <a:gd name="T13" fmla="*/ 7 h 30"/>
              </a:gdLst>
              <a:ahLst/>
              <a:cxnLst>
                <a:cxn ang="0">
                  <a:pos x="T0" y="T1"/>
                </a:cxn>
                <a:cxn ang="0">
                  <a:pos x="T2" y="T3"/>
                </a:cxn>
                <a:cxn ang="0">
                  <a:pos x="T4" y="T5"/>
                </a:cxn>
                <a:cxn ang="0">
                  <a:pos x="T6" y="T7"/>
                </a:cxn>
                <a:cxn ang="0">
                  <a:pos x="T8" y="T9"/>
                </a:cxn>
                <a:cxn ang="0">
                  <a:pos x="T10" y="T11"/>
                </a:cxn>
                <a:cxn ang="0">
                  <a:pos x="T12" y="T13"/>
                </a:cxn>
              </a:cxnLst>
              <a:rect l="0" t="0" r="r" b="b"/>
              <a:pathLst>
                <a:path w="120" h="30">
                  <a:moveTo>
                    <a:pt x="120" y="7"/>
                  </a:moveTo>
                  <a:cubicBezTo>
                    <a:pt x="120" y="3"/>
                    <a:pt x="117" y="0"/>
                    <a:pt x="113" y="0"/>
                  </a:cubicBezTo>
                  <a:cubicBezTo>
                    <a:pt x="7" y="0"/>
                    <a:pt x="7" y="0"/>
                    <a:pt x="7" y="0"/>
                  </a:cubicBezTo>
                  <a:cubicBezTo>
                    <a:pt x="3" y="0"/>
                    <a:pt x="0" y="3"/>
                    <a:pt x="0" y="7"/>
                  </a:cubicBezTo>
                  <a:cubicBezTo>
                    <a:pt x="0" y="30"/>
                    <a:pt x="0" y="30"/>
                    <a:pt x="0" y="30"/>
                  </a:cubicBezTo>
                  <a:cubicBezTo>
                    <a:pt x="120" y="30"/>
                    <a:pt x="120" y="30"/>
                    <a:pt x="120" y="30"/>
                  </a:cubicBezTo>
                  <a:lnTo>
                    <a:pt x="120" y="7"/>
                  </a:lnTo>
                  <a:close/>
                </a:path>
              </a:pathLst>
            </a:custGeom>
            <a:solidFill>
              <a:srgbClr val="006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18">
              <a:extLst>
                <a:ext uri="{FF2B5EF4-FFF2-40B4-BE49-F238E27FC236}">
                  <a16:creationId xmlns:a16="http://schemas.microsoft.com/office/drawing/2014/main" id="{03B2430B-25C9-47AF-BF6F-94BA1537E156}"/>
                </a:ext>
              </a:extLst>
            </p:cNvPr>
            <p:cNvSpPr>
              <a:spLocks/>
            </p:cNvSpPr>
            <p:nvPr/>
          </p:nvSpPr>
          <p:spPr bwMode="auto">
            <a:xfrm>
              <a:off x="4945063" y="3363913"/>
              <a:ext cx="193675" cy="142875"/>
            </a:xfrm>
            <a:custGeom>
              <a:avLst/>
              <a:gdLst>
                <a:gd name="T0" fmla="*/ 4 w 61"/>
                <a:gd name="T1" fmla="*/ 45 h 45"/>
                <a:gd name="T2" fmla="*/ 57 w 61"/>
                <a:gd name="T3" fmla="*/ 45 h 45"/>
                <a:gd name="T4" fmla="*/ 61 w 61"/>
                <a:gd name="T5" fmla="*/ 42 h 45"/>
                <a:gd name="T6" fmla="*/ 61 w 61"/>
                <a:gd name="T7" fmla="*/ 0 h 45"/>
                <a:gd name="T8" fmla="*/ 0 w 61"/>
                <a:gd name="T9" fmla="*/ 0 h 45"/>
                <a:gd name="T10" fmla="*/ 0 w 61"/>
                <a:gd name="T11" fmla="*/ 42 h 45"/>
                <a:gd name="T12" fmla="*/ 4 w 61"/>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61" h="45">
                  <a:moveTo>
                    <a:pt x="4" y="45"/>
                  </a:moveTo>
                  <a:cubicBezTo>
                    <a:pt x="57" y="45"/>
                    <a:pt x="57" y="45"/>
                    <a:pt x="57" y="45"/>
                  </a:cubicBezTo>
                  <a:cubicBezTo>
                    <a:pt x="59" y="45"/>
                    <a:pt x="61" y="43"/>
                    <a:pt x="61" y="42"/>
                  </a:cubicBezTo>
                  <a:cubicBezTo>
                    <a:pt x="61" y="0"/>
                    <a:pt x="61" y="0"/>
                    <a:pt x="61" y="0"/>
                  </a:cubicBezTo>
                  <a:cubicBezTo>
                    <a:pt x="0" y="0"/>
                    <a:pt x="0" y="0"/>
                    <a:pt x="0" y="0"/>
                  </a:cubicBezTo>
                  <a:cubicBezTo>
                    <a:pt x="0" y="42"/>
                    <a:pt x="0" y="42"/>
                    <a:pt x="0" y="42"/>
                  </a:cubicBezTo>
                  <a:cubicBezTo>
                    <a:pt x="0" y="43"/>
                    <a:pt x="2" y="45"/>
                    <a:pt x="4" y="4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 name="Rectangle 419">
              <a:extLst>
                <a:ext uri="{FF2B5EF4-FFF2-40B4-BE49-F238E27FC236}">
                  <a16:creationId xmlns:a16="http://schemas.microsoft.com/office/drawing/2014/main" id="{642D3CF9-78B6-4C56-8081-F17FA31857D4}"/>
                </a:ext>
              </a:extLst>
            </p:cNvPr>
            <p:cNvSpPr>
              <a:spLocks noChangeArrowheads="1"/>
            </p:cNvSpPr>
            <p:nvPr/>
          </p:nvSpPr>
          <p:spPr bwMode="auto">
            <a:xfrm>
              <a:off x="4970463" y="3363913"/>
              <a:ext cx="142875" cy="12065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 name="Rectangle 420">
              <a:extLst>
                <a:ext uri="{FF2B5EF4-FFF2-40B4-BE49-F238E27FC236}">
                  <a16:creationId xmlns:a16="http://schemas.microsoft.com/office/drawing/2014/main" id="{0267D81F-2499-4C30-ACE5-115E2CA445AE}"/>
                </a:ext>
              </a:extLst>
            </p:cNvPr>
            <p:cNvSpPr>
              <a:spLocks noChangeArrowheads="1"/>
            </p:cNvSpPr>
            <p:nvPr/>
          </p:nvSpPr>
          <p:spPr bwMode="auto">
            <a:xfrm>
              <a:off x="4983163" y="3376613"/>
              <a:ext cx="117475" cy="2540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 name="Freeform 421">
              <a:extLst>
                <a:ext uri="{FF2B5EF4-FFF2-40B4-BE49-F238E27FC236}">
                  <a16:creationId xmlns:a16="http://schemas.microsoft.com/office/drawing/2014/main" id="{CBB6133B-D792-4A5C-9716-0DED021BF336}"/>
                </a:ext>
              </a:extLst>
            </p:cNvPr>
            <p:cNvSpPr>
              <a:spLocks/>
            </p:cNvSpPr>
            <p:nvPr/>
          </p:nvSpPr>
          <p:spPr bwMode="auto">
            <a:xfrm>
              <a:off x="4945063" y="3319463"/>
              <a:ext cx="193675" cy="44450"/>
            </a:xfrm>
            <a:custGeom>
              <a:avLst/>
              <a:gdLst>
                <a:gd name="T0" fmla="*/ 61 w 61"/>
                <a:gd name="T1" fmla="*/ 3 h 14"/>
                <a:gd name="T2" fmla="*/ 57 w 61"/>
                <a:gd name="T3" fmla="*/ 0 h 14"/>
                <a:gd name="T4" fmla="*/ 4 w 61"/>
                <a:gd name="T5" fmla="*/ 0 h 14"/>
                <a:gd name="T6" fmla="*/ 0 w 61"/>
                <a:gd name="T7" fmla="*/ 3 h 14"/>
                <a:gd name="T8" fmla="*/ 0 w 61"/>
                <a:gd name="T9" fmla="*/ 14 h 14"/>
                <a:gd name="T10" fmla="*/ 61 w 61"/>
                <a:gd name="T11" fmla="*/ 14 h 14"/>
                <a:gd name="T12" fmla="*/ 61 w 61"/>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61" h="14">
                  <a:moveTo>
                    <a:pt x="61" y="3"/>
                  </a:moveTo>
                  <a:cubicBezTo>
                    <a:pt x="61" y="1"/>
                    <a:pt x="59" y="0"/>
                    <a:pt x="57" y="0"/>
                  </a:cubicBezTo>
                  <a:cubicBezTo>
                    <a:pt x="4" y="0"/>
                    <a:pt x="4" y="0"/>
                    <a:pt x="4" y="0"/>
                  </a:cubicBezTo>
                  <a:cubicBezTo>
                    <a:pt x="2" y="0"/>
                    <a:pt x="0" y="1"/>
                    <a:pt x="0" y="3"/>
                  </a:cubicBezTo>
                  <a:cubicBezTo>
                    <a:pt x="0" y="14"/>
                    <a:pt x="0" y="14"/>
                    <a:pt x="0" y="14"/>
                  </a:cubicBezTo>
                  <a:cubicBezTo>
                    <a:pt x="61" y="14"/>
                    <a:pt x="61" y="14"/>
                    <a:pt x="61" y="14"/>
                  </a:cubicBezTo>
                  <a:lnTo>
                    <a:pt x="61" y="3"/>
                  </a:lnTo>
                  <a:close/>
                </a:path>
              </a:pathLst>
            </a:custGeom>
            <a:solidFill>
              <a:srgbClr val="006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55" name="Group 2554">
            <a:extLst>
              <a:ext uri="{FF2B5EF4-FFF2-40B4-BE49-F238E27FC236}">
                <a16:creationId xmlns:a16="http://schemas.microsoft.com/office/drawing/2014/main" id="{2C25E82F-98BA-4731-9912-9E558BDBB29C}"/>
              </a:ext>
            </a:extLst>
          </p:cNvPr>
          <p:cNvGrpSpPr/>
          <p:nvPr/>
        </p:nvGrpSpPr>
        <p:grpSpPr>
          <a:xfrm>
            <a:off x="4551363" y="4312124"/>
            <a:ext cx="685800" cy="685800"/>
            <a:chOff x="4551363" y="4244975"/>
            <a:chExt cx="685800" cy="685800"/>
          </a:xfrm>
        </p:grpSpPr>
        <p:sp>
          <p:nvSpPr>
            <p:cNvPr id="933" name="Freeform 424">
              <a:extLst>
                <a:ext uri="{FF2B5EF4-FFF2-40B4-BE49-F238E27FC236}">
                  <a16:creationId xmlns:a16="http://schemas.microsoft.com/office/drawing/2014/main" id="{539DC543-3E3E-4794-97F5-30EABC5C3F00}"/>
                </a:ext>
              </a:extLst>
            </p:cNvPr>
            <p:cNvSpPr>
              <a:spLocks noEditPoints="1"/>
            </p:cNvSpPr>
            <p:nvPr/>
          </p:nvSpPr>
          <p:spPr bwMode="auto">
            <a:xfrm>
              <a:off x="4551363" y="4244975"/>
              <a:ext cx="603250" cy="482600"/>
            </a:xfrm>
            <a:custGeom>
              <a:avLst/>
              <a:gdLst>
                <a:gd name="T0" fmla="*/ 155 w 190"/>
                <a:gd name="T1" fmla="*/ 0 h 152"/>
                <a:gd name="T2" fmla="*/ 9 w 190"/>
                <a:gd name="T3" fmla="*/ 0 h 152"/>
                <a:gd name="T4" fmla="*/ 0 w 190"/>
                <a:gd name="T5" fmla="*/ 9 h 152"/>
                <a:gd name="T6" fmla="*/ 0 w 190"/>
                <a:gd name="T7" fmla="*/ 110 h 152"/>
                <a:gd name="T8" fmla="*/ 9 w 190"/>
                <a:gd name="T9" fmla="*/ 119 h 152"/>
                <a:gd name="T10" fmla="*/ 155 w 190"/>
                <a:gd name="T11" fmla="*/ 119 h 152"/>
                <a:gd name="T12" fmla="*/ 165 w 190"/>
                <a:gd name="T13" fmla="*/ 110 h 152"/>
                <a:gd name="T14" fmla="*/ 165 w 190"/>
                <a:gd name="T15" fmla="*/ 9 h 152"/>
                <a:gd name="T16" fmla="*/ 155 w 190"/>
                <a:gd name="T17" fmla="*/ 0 h 152"/>
                <a:gd name="T18" fmla="*/ 180 w 190"/>
                <a:gd name="T19" fmla="*/ 32 h 152"/>
                <a:gd name="T20" fmla="*/ 35 w 190"/>
                <a:gd name="T21" fmla="*/ 32 h 152"/>
                <a:gd name="T22" fmla="*/ 26 w 190"/>
                <a:gd name="T23" fmla="*/ 41 h 152"/>
                <a:gd name="T24" fmla="*/ 26 w 190"/>
                <a:gd name="T25" fmla="*/ 142 h 152"/>
                <a:gd name="T26" fmla="*/ 35 w 190"/>
                <a:gd name="T27" fmla="*/ 152 h 152"/>
                <a:gd name="T28" fmla="*/ 180 w 190"/>
                <a:gd name="T29" fmla="*/ 152 h 152"/>
                <a:gd name="T30" fmla="*/ 190 w 190"/>
                <a:gd name="T31" fmla="*/ 142 h 152"/>
                <a:gd name="T32" fmla="*/ 190 w 190"/>
                <a:gd name="T33" fmla="*/ 41 h 152"/>
                <a:gd name="T34" fmla="*/ 180 w 190"/>
                <a:gd name="T35"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52">
                  <a:moveTo>
                    <a:pt x="155" y="0"/>
                  </a:moveTo>
                  <a:cubicBezTo>
                    <a:pt x="9" y="0"/>
                    <a:pt x="9" y="0"/>
                    <a:pt x="9" y="0"/>
                  </a:cubicBezTo>
                  <a:cubicBezTo>
                    <a:pt x="4" y="0"/>
                    <a:pt x="0" y="4"/>
                    <a:pt x="0" y="9"/>
                  </a:cubicBezTo>
                  <a:cubicBezTo>
                    <a:pt x="0" y="110"/>
                    <a:pt x="0" y="110"/>
                    <a:pt x="0" y="110"/>
                  </a:cubicBezTo>
                  <a:cubicBezTo>
                    <a:pt x="0" y="115"/>
                    <a:pt x="4" y="119"/>
                    <a:pt x="9" y="119"/>
                  </a:cubicBezTo>
                  <a:cubicBezTo>
                    <a:pt x="155" y="119"/>
                    <a:pt x="155" y="119"/>
                    <a:pt x="155" y="119"/>
                  </a:cubicBezTo>
                  <a:cubicBezTo>
                    <a:pt x="160" y="119"/>
                    <a:pt x="165" y="115"/>
                    <a:pt x="165" y="110"/>
                  </a:cubicBezTo>
                  <a:cubicBezTo>
                    <a:pt x="165" y="9"/>
                    <a:pt x="165" y="9"/>
                    <a:pt x="165" y="9"/>
                  </a:cubicBezTo>
                  <a:cubicBezTo>
                    <a:pt x="165" y="4"/>
                    <a:pt x="160" y="0"/>
                    <a:pt x="155" y="0"/>
                  </a:cubicBezTo>
                  <a:moveTo>
                    <a:pt x="180" y="32"/>
                  </a:moveTo>
                  <a:cubicBezTo>
                    <a:pt x="35" y="32"/>
                    <a:pt x="35" y="32"/>
                    <a:pt x="35" y="32"/>
                  </a:cubicBezTo>
                  <a:cubicBezTo>
                    <a:pt x="30" y="32"/>
                    <a:pt x="26" y="36"/>
                    <a:pt x="26" y="41"/>
                  </a:cubicBezTo>
                  <a:cubicBezTo>
                    <a:pt x="26" y="142"/>
                    <a:pt x="26" y="142"/>
                    <a:pt x="26" y="142"/>
                  </a:cubicBezTo>
                  <a:cubicBezTo>
                    <a:pt x="26" y="147"/>
                    <a:pt x="30" y="152"/>
                    <a:pt x="35" y="152"/>
                  </a:cubicBezTo>
                  <a:cubicBezTo>
                    <a:pt x="180" y="152"/>
                    <a:pt x="180" y="152"/>
                    <a:pt x="180" y="152"/>
                  </a:cubicBezTo>
                  <a:cubicBezTo>
                    <a:pt x="185" y="152"/>
                    <a:pt x="190" y="147"/>
                    <a:pt x="190" y="142"/>
                  </a:cubicBezTo>
                  <a:cubicBezTo>
                    <a:pt x="190" y="41"/>
                    <a:pt x="190" y="41"/>
                    <a:pt x="190" y="41"/>
                  </a:cubicBezTo>
                  <a:cubicBezTo>
                    <a:pt x="190" y="36"/>
                    <a:pt x="185" y="32"/>
                    <a:pt x="180" y="32"/>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 name="Freeform 425">
              <a:extLst>
                <a:ext uri="{FF2B5EF4-FFF2-40B4-BE49-F238E27FC236}">
                  <a16:creationId xmlns:a16="http://schemas.microsoft.com/office/drawing/2014/main" id="{79A296B0-F846-47C7-B089-119DBA2E9AA0}"/>
                </a:ext>
              </a:extLst>
            </p:cNvPr>
            <p:cNvSpPr>
              <a:spLocks/>
            </p:cNvSpPr>
            <p:nvPr/>
          </p:nvSpPr>
          <p:spPr bwMode="auto">
            <a:xfrm>
              <a:off x="4805363" y="4829175"/>
              <a:ext cx="342900" cy="101600"/>
            </a:xfrm>
            <a:custGeom>
              <a:avLst/>
              <a:gdLst>
                <a:gd name="T0" fmla="*/ 79 w 108"/>
                <a:gd name="T1" fmla="*/ 0 h 32"/>
                <a:gd name="T2" fmla="*/ 75 w 108"/>
                <a:gd name="T3" fmla="*/ 0 h 32"/>
                <a:gd name="T4" fmla="*/ 36 w 108"/>
                <a:gd name="T5" fmla="*/ 0 h 32"/>
                <a:gd name="T6" fmla="*/ 34 w 108"/>
                <a:gd name="T7" fmla="*/ 0 h 32"/>
                <a:gd name="T8" fmla="*/ 0 w 108"/>
                <a:gd name="T9" fmla="*/ 22 h 32"/>
                <a:gd name="T10" fmla="*/ 0 w 108"/>
                <a:gd name="T11" fmla="*/ 32 h 32"/>
                <a:gd name="T12" fmla="*/ 41 w 108"/>
                <a:gd name="T13" fmla="*/ 32 h 32"/>
                <a:gd name="T14" fmla="*/ 70 w 108"/>
                <a:gd name="T15" fmla="*/ 32 h 32"/>
                <a:gd name="T16" fmla="*/ 108 w 108"/>
                <a:gd name="T17" fmla="*/ 32 h 32"/>
                <a:gd name="T18" fmla="*/ 108 w 108"/>
                <a:gd name="T19" fmla="*/ 22 h 32"/>
                <a:gd name="T20" fmla="*/ 79 w 108"/>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2">
                  <a:moveTo>
                    <a:pt x="79" y="0"/>
                  </a:moveTo>
                  <a:cubicBezTo>
                    <a:pt x="75" y="0"/>
                    <a:pt x="75" y="0"/>
                    <a:pt x="75" y="0"/>
                  </a:cubicBezTo>
                  <a:cubicBezTo>
                    <a:pt x="36" y="0"/>
                    <a:pt x="36" y="0"/>
                    <a:pt x="36" y="0"/>
                  </a:cubicBezTo>
                  <a:cubicBezTo>
                    <a:pt x="34" y="0"/>
                    <a:pt x="34" y="0"/>
                    <a:pt x="34" y="0"/>
                  </a:cubicBezTo>
                  <a:cubicBezTo>
                    <a:pt x="39" y="19"/>
                    <a:pt x="32" y="22"/>
                    <a:pt x="0" y="22"/>
                  </a:cubicBezTo>
                  <a:cubicBezTo>
                    <a:pt x="0" y="32"/>
                    <a:pt x="0" y="32"/>
                    <a:pt x="0" y="32"/>
                  </a:cubicBezTo>
                  <a:cubicBezTo>
                    <a:pt x="41" y="32"/>
                    <a:pt x="41" y="32"/>
                    <a:pt x="41" y="32"/>
                  </a:cubicBezTo>
                  <a:cubicBezTo>
                    <a:pt x="70" y="32"/>
                    <a:pt x="70" y="32"/>
                    <a:pt x="70" y="32"/>
                  </a:cubicBezTo>
                  <a:cubicBezTo>
                    <a:pt x="108" y="32"/>
                    <a:pt x="108" y="32"/>
                    <a:pt x="108" y="32"/>
                  </a:cubicBezTo>
                  <a:cubicBezTo>
                    <a:pt x="108" y="22"/>
                    <a:pt x="108" y="22"/>
                    <a:pt x="108" y="22"/>
                  </a:cubicBezTo>
                  <a:cubicBezTo>
                    <a:pt x="76" y="22"/>
                    <a:pt x="73" y="19"/>
                    <a:pt x="7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 name="Freeform 426">
              <a:extLst>
                <a:ext uri="{FF2B5EF4-FFF2-40B4-BE49-F238E27FC236}">
                  <a16:creationId xmlns:a16="http://schemas.microsoft.com/office/drawing/2014/main" id="{736BF9E0-B5F1-4C42-8D2E-CCC81D59539A}"/>
                </a:ext>
              </a:extLst>
            </p:cNvPr>
            <p:cNvSpPr>
              <a:spLocks noEditPoints="1"/>
            </p:cNvSpPr>
            <p:nvPr/>
          </p:nvSpPr>
          <p:spPr bwMode="auto">
            <a:xfrm>
              <a:off x="4716463" y="4448175"/>
              <a:ext cx="520700" cy="482600"/>
            </a:xfrm>
            <a:custGeom>
              <a:avLst/>
              <a:gdLst>
                <a:gd name="T0" fmla="*/ 154 w 164"/>
                <a:gd name="T1" fmla="*/ 0 h 152"/>
                <a:gd name="T2" fmla="*/ 9 w 164"/>
                <a:gd name="T3" fmla="*/ 0 h 152"/>
                <a:gd name="T4" fmla="*/ 0 w 164"/>
                <a:gd name="T5" fmla="*/ 9 h 152"/>
                <a:gd name="T6" fmla="*/ 0 w 164"/>
                <a:gd name="T7" fmla="*/ 111 h 152"/>
                <a:gd name="T8" fmla="*/ 9 w 164"/>
                <a:gd name="T9" fmla="*/ 120 h 152"/>
                <a:gd name="T10" fmla="*/ 154 w 164"/>
                <a:gd name="T11" fmla="*/ 120 h 152"/>
                <a:gd name="T12" fmla="*/ 164 w 164"/>
                <a:gd name="T13" fmla="*/ 111 h 152"/>
                <a:gd name="T14" fmla="*/ 164 w 164"/>
                <a:gd name="T15" fmla="*/ 9 h 152"/>
                <a:gd name="T16" fmla="*/ 154 w 164"/>
                <a:gd name="T17" fmla="*/ 0 h 152"/>
                <a:gd name="T18" fmla="*/ 28 w 164"/>
                <a:gd name="T19" fmla="*/ 142 h 152"/>
                <a:gd name="T20" fmla="*/ 136 w 164"/>
                <a:gd name="T21" fmla="*/ 142 h 152"/>
                <a:gd name="T22" fmla="*/ 136 w 164"/>
                <a:gd name="T23" fmla="*/ 152 h 152"/>
                <a:gd name="T24" fmla="*/ 28 w 164"/>
                <a:gd name="T25" fmla="*/ 152 h 152"/>
                <a:gd name="T26" fmla="*/ 28 w 164"/>
                <a:gd name="T27" fmla="*/ 1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52">
                  <a:moveTo>
                    <a:pt x="154" y="0"/>
                  </a:moveTo>
                  <a:cubicBezTo>
                    <a:pt x="9" y="0"/>
                    <a:pt x="9" y="0"/>
                    <a:pt x="9" y="0"/>
                  </a:cubicBezTo>
                  <a:cubicBezTo>
                    <a:pt x="4" y="0"/>
                    <a:pt x="0" y="5"/>
                    <a:pt x="0" y="9"/>
                  </a:cubicBezTo>
                  <a:cubicBezTo>
                    <a:pt x="0" y="111"/>
                    <a:pt x="0" y="111"/>
                    <a:pt x="0" y="111"/>
                  </a:cubicBezTo>
                  <a:cubicBezTo>
                    <a:pt x="0" y="116"/>
                    <a:pt x="4" y="120"/>
                    <a:pt x="9" y="120"/>
                  </a:cubicBezTo>
                  <a:cubicBezTo>
                    <a:pt x="154" y="120"/>
                    <a:pt x="154" y="120"/>
                    <a:pt x="154" y="120"/>
                  </a:cubicBezTo>
                  <a:cubicBezTo>
                    <a:pt x="159" y="120"/>
                    <a:pt x="164" y="116"/>
                    <a:pt x="164" y="111"/>
                  </a:cubicBezTo>
                  <a:cubicBezTo>
                    <a:pt x="164" y="9"/>
                    <a:pt x="164" y="9"/>
                    <a:pt x="164" y="9"/>
                  </a:cubicBezTo>
                  <a:cubicBezTo>
                    <a:pt x="164" y="5"/>
                    <a:pt x="159" y="0"/>
                    <a:pt x="154" y="0"/>
                  </a:cubicBezTo>
                  <a:moveTo>
                    <a:pt x="28" y="142"/>
                  </a:moveTo>
                  <a:cubicBezTo>
                    <a:pt x="136" y="142"/>
                    <a:pt x="136" y="142"/>
                    <a:pt x="136" y="142"/>
                  </a:cubicBezTo>
                  <a:cubicBezTo>
                    <a:pt x="136" y="152"/>
                    <a:pt x="136" y="152"/>
                    <a:pt x="136" y="152"/>
                  </a:cubicBezTo>
                  <a:cubicBezTo>
                    <a:pt x="28" y="152"/>
                    <a:pt x="28" y="152"/>
                    <a:pt x="28" y="152"/>
                  </a:cubicBezTo>
                  <a:cubicBezTo>
                    <a:pt x="28" y="142"/>
                    <a:pt x="28" y="142"/>
                    <a:pt x="28" y="142"/>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 name="Freeform 427">
              <a:extLst>
                <a:ext uri="{FF2B5EF4-FFF2-40B4-BE49-F238E27FC236}">
                  <a16:creationId xmlns:a16="http://schemas.microsoft.com/office/drawing/2014/main" id="{6ACC9379-4C06-4CE0-92C8-823E6703B2D8}"/>
                </a:ext>
              </a:extLst>
            </p:cNvPr>
            <p:cNvSpPr>
              <a:spLocks noEditPoints="1"/>
            </p:cNvSpPr>
            <p:nvPr/>
          </p:nvSpPr>
          <p:spPr bwMode="auto">
            <a:xfrm>
              <a:off x="4592638" y="4283075"/>
              <a:ext cx="606425" cy="504825"/>
            </a:xfrm>
            <a:custGeom>
              <a:avLst/>
              <a:gdLst>
                <a:gd name="T0" fmla="*/ 139 w 191"/>
                <a:gd name="T1" fmla="*/ 20 h 159"/>
                <a:gd name="T2" fmla="*/ 22 w 191"/>
                <a:gd name="T3" fmla="*/ 20 h 159"/>
                <a:gd name="T4" fmla="*/ 13 w 191"/>
                <a:gd name="T5" fmla="*/ 29 h 159"/>
                <a:gd name="T6" fmla="*/ 13 w 191"/>
                <a:gd name="T7" fmla="*/ 95 h 159"/>
                <a:gd name="T8" fmla="*/ 0 w 191"/>
                <a:gd name="T9" fmla="*/ 95 h 159"/>
                <a:gd name="T10" fmla="*/ 0 w 191"/>
                <a:gd name="T11" fmla="*/ 0 h 159"/>
                <a:gd name="T12" fmla="*/ 139 w 191"/>
                <a:gd name="T13" fmla="*/ 0 h 159"/>
                <a:gd name="T14" fmla="*/ 139 w 191"/>
                <a:gd name="T15" fmla="*/ 20 h 159"/>
                <a:gd name="T16" fmla="*/ 39 w 191"/>
                <a:gd name="T17" fmla="*/ 61 h 159"/>
                <a:gd name="T18" fmla="*/ 48 w 191"/>
                <a:gd name="T19" fmla="*/ 52 h 159"/>
                <a:gd name="T20" fmla="*/ 165 w 191"/>
                <a:gd name="T21" fmla="*/ 52 h 159"/>
                <a:gd name="T22" fmla="*/ 165 w 191"/>
                <a:gd name="T23" fmla="*/ 32 h 159"/>
                <a:gd name="T24" fmla="*/ 25 w 191"/>
                <a:gd name="T25" fmla="*/ 32 h 159"/>
                <a:gd name="T26" fmla="*/ 25 w 191"/>
                <a:gd name="T27" fmla="*/ 127 h 159"/>
                <a:gd name="T28" fmla="*/ 39 w 191"/>
                <a:gd name="T29" fmla="*/ 127 h 159"/>
                <a:gd name="T30" fmla="*/ 39 w 191"/>
                <a:gd name="T31" fmla="*/ 61 h 159"/>
                <a:gd name="T32" fmla="*/ 191 w 191"/>
                <a:gd name="T33" fmla="*/ 159 h 159"/>
                <a:gd name="T34" fmla="*/ 51 w 191"/>
                <a:gd name="T35" fmla="*/ 159 h 159"/>
                <a:gd name="T36" fmla="*/ 51 w 191"/>
                <a:gd name="T37" fmla="*/ 65 h 159"/>
                <a:gd name="T38" fmla="*/ 191 w 191"/>
                <a:gd name="T39" fmla="*/ 65 h 159"/>
                <a:gd name="T40" fmla="*/ 191 w 191"/>
                <a:gd name="T4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159">
                  <a:moveTo>
                    <a:pt x="139" y="20"/>
                  </a:moveTo>
                  <a:cubicBezTo>
                    <a:pt x="22" y="20"/>
                    <a:pt x="22" y="20"/>
                    <a:pt x="22" y="20"/>
                  </a:cubicBezTo>
                  <a:cubicBezTo>
                    <a:pt x="17" y="20"/>
                    <a:pt x="13" y="24"/>
                    <a:pt x="13" y="29"/>
                  </a:cubicBezTo>
                  <a:cubicBezTo>
                    <a:pt x="13" y="95"/>
                    <a:pt x="13" y="95"/>
                    <a:pt x="13" y="95"/>
                  </a:cubicBezTo>
                  <a:cubicBezTo>
                    <a:pt x="0" y="95"/>
                    <a:pt x="0" y="95"/>
                    <a:pt x="0" y="95"/>
                  </a:cubicBezTo>
                  <a:cubicBezTo>
                    <a:pt x="0" y="0"/>
                    <a:pt x="0" y="0"/>
                    <a:pt x="0" y="0"/>
                  </a:cubicBezTo>
                  <a:cubicBezTo>
                    <a:pt x="139" y="0"/>
                    <a:pt x="139" y="0"/>
                    <a:pt x="139" y="0"/>
                  </a:cubicBezTo>
                  <a:cubicBezTo>
                    <a:pt x="139" y="20"/>
                    <a:pt x="139" y="20"/>
                    <a:pt x="139" y="20"/>
                  </a:cubicBezTo>
                  <a:moveTo>
                    <a:pt x="39" y="61"/>
                  </a:moveTo>
                  <a:cubicBezTo>
                    <a:pt x="39" y="57"/>
                    <a:pt x="43" y="52"/>
                    <a:pt x="48" y="52"/>
                  </a:cubicBezTo>
                  <a:cubicBezTo>
                    <a:pt x="165" y="52"/>
                    <a:pt x="165" y="52"/>
                    <a:pt x="165" y="52"/>
                  </a:cubicBezTo>
                  <a:cubicBezTo>
                    <a:pt x="165" y="32"/>
                    <a:pt x="165" y="32"/>
                    <a:pt x="165" y="32"/>
                  </a:cubicBezTo>
                  <a:cubicBezTo>
                    <a:pt x="25" y="32"/>
                    <a:pt x="25" y="32"/>
                    <a:pt x="25" y="32"/>
                  </a:cubicBezTo>
                  <a:cubicBezTo>
                    <a:pt x="25" y="127"/>
                    <a:pt x="25" y="127"/>
                    <a:pt x="25" y="127"/>
                  </a:cubicBezTo>
                  <a:cubicBezTo>
                    <a:pt x="39" y="127"/>
                    <a:pt x="39" y="127"/>
                    <a:pt x="39" y="127"/>
                  </a:cubicBezTo>
                  <a:cubicBezTo>
                    <a:pt x="39" y="61"/>
                    <a:pt x="39" y="61"/>
                    <a:pt x="39" y="61"/>
                  </a:cubicBezTo>
                  <a:moveTo>
                    <a:pt x="191" y="159"/>
                  </a:moveTo>
                  <a:cubicBezTo>
                    <a:pt x="51" y="159"/>
                    <a:pt x="51" y="159"/>
                    <a:pt x="51" y="159"/>
                  </a:cubicBezTo>
                  <a:cubicBezTo>
                    <a:pt x="51" y="65"/>
                    <a:pt x="51" y="65"/>
                    <a:pt x="51" y="65"/>
                  </a:cubicBezTo>
                  <a:cubicBezTo>
                    <a:pt x="191" y="65"/>
                    <a:pt x="191" y="65"/>
                    <a:pt x="191" y="65"/>
                  </a:cubicBezTo>
                  <a:cubicBezTo>
                    <a:pt x="191" y="159"/>
                    <a:pt x="191" y="159"/>
                    <a:pt x="191" y="159"/>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 name="Freeform 428">
              <a:extLst>
                <a:ext uri="{FF2B5EF4-FFF2-40B4-BE49-F238E27FC236}">
                  <a16:creationId xmlns:a16="http://schemas.microsoft.com/office/drawing/2014/main" id="{31E6C7E6-86BC-4334-8254-B063AAD4F209}"/>
                </a:ext>
              </a:extLst>
            </p:cNvPr>
            <p:cNvSpPr>
              <a:spLocks/>
            </p:cNvSpPr>
            <p:nvPr/>
          </p:nvSpPr>
          <p:spPr bwMode="auto">
            <a:xfrm>
              <a:off x="4875213" y="4594225"/>
              <a:ext cx="98425" cy="165100"/>
            </a:xfrm>
            <a:custGeom>
              <a:avLst/>
              <a:gdLst>
                <a:gd name="T0" fmla="*/ 2 w 62"/>
                <a:gd name="T1" fmla="*/ 0 h 104"/>
                <a:gd name="T2" fmla="*/ 2 w 62"/>
                <a:gd name="T3" fmla="*/ 0 h 104"/>
                <a:gd name="T4" fmla="*/ 0 w 62"/>
                <a:gd name="T5" fmla="*/ 2 h 104"/>
                <a:gd name="T6" fmla="*/ 0 w 62"/>
                <a:gd name="T7" fmla="*/ 68 h 104"/>
                <a:gd name="T8" fmla="*/ 2 w 62"/>
                <a:gd name="T9" fmla="*/ 70 h 104"/>
                <a:gd name="T10" fmla="*/ 58 w 62"/>
                <a:gd name="T11" fmla="*/ 104 h 104"/>
                <a:gd name="T12" fmla="*/ 60 w 62"/>
                <a:gd name="T13" fmla="*/ 104 h 104"/>
                <a:gd name="T14" fmla="*/ 60 w 62"/>
                <a:gd name="T15" fmla="*/ 104 h 104"/>
                <a:gd name="T16" fmla="*/ 62 w 62"/>
                <a:gd name="T17" fmla="*/ 102 h 104"/>
                <a:gd name="T18" fmla="*/ 62 w 62"/>
                <a:gd name="T19" fmla="*/ 34 h 104"/>
                <a:gd name="T20" fmla="*/ 60 w 62"/>
                <a:gd name="T21" fmla="*/ 34 h 104"/>
                <a:gd name="T22" fmla="*/ 2 w 62"/>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4">
                  <a:moveTo>
                    <a:pt x="2" y="0"/>
                  </a:moveTo>
                  <a:lnTo>
                    <a:pt x="2" y="0"/>
                  </a:lnTo>
                  <a:lnTo>
                    <a:pt x="0" y="2"/>
                  </a:lnTo>
                  <a:lnTo>
                    <a:pt x="0" y="68"/>
                  </a:lnTo>
                  <a:lnTo>
                    <a:pt x="2" y="70"/>
                  </a:lnTo>
                  <a:lnTo>
                    <a:pt x="58" y="104"/>
                  </a:lnTo>
                  <a:lnTo>
                    <a:pt x="60" y="104"/>
                  </a:lnTo>
                  <a:lnTo>
                    <a:pt x="60" y="104"/>
                  </a:lnTo>
                  <a:lnTo>
                    <a:pt x="62" y="102"/>
                  </a:lnTo>
                  <a:lnTo>
                    <a:pt x="62" y="34"/>
                  </a:lnTo>
                  <a:lnTo>
                    <a:pt x="60" y="34"/>
                  </a:lnTo>
                  <a:lnTo>
                    <a:pt x="2"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 name="Freeform 429">
              <a:extLst>
                <a:ext uri="{FF2B5EF4-FFF2-40B4-BE49-F238E27FC236}">
                  <a16:creationId xmlns:a16="http://schemas.microsoft.com/office/drawing/2014/main" id="{A0DDC889-E213-49B6-A0B1-A0CF653FDB95}"/>
                </a:ext>
              </a:extLst>
            </p:cNvPr>
            <p:cNvSpPr>
              <a:spLocks/>
            </p:cNvSpPr>
            <p:nvPr/>
          </p:nvSpPr>
          <p:spPr bwMode="auto">
            <a:xfrm>
              <a:off x="4875213" y="4594225"/>
              <a:ext cx="98425" cy="165100"/>
            </a:xfrm>
            <a:custGeom>
              <a:avLst/>
              <a:gdLst>
                <a:gd name="T0" fmla="*/ 2 w 62"/>
                <a:gd name="T1" fmla="*/ 0 h 104"/>
                <a:gd name="T2" fmla="*/ 2 w 62"/>
                <a:gd name="T3" fmla="*/ 0 h 104"/>
                <a:gd name="T4" fmla="*/ 0 w 62"/>
                <a:gd name="T5" fmla="*/ 2 h 104"/>
                <a:gd name="T6" fmla="*/ 0 w 62"/>
                <a:gd name="T7" fmla="*/ 68 h 104"/>
                <a:gd name="T8" fmla="*/ 2 w 62"/>
                <a:gd name="T9" fmla="*/ 70 h 104"/>
                <a:gd name="T10" fmla="*/ 58 w 62"/>
                <a:gd name="T11" fmla="*/ 104 h 104"/>
                <a:gd name="T12" fmla="*/ 60 w 62"/>
                <a:gd name="T13" fmla="*/ 104 h 104"/>
                <a:gd name="T14" fmla="*/ 60 w 62"/>
                <a:gd name="T15" fmla="*/ 104 h 104"/>
                <a:gd name="T16" fmla="*/ 62 w 62"/>
                <a:gd name="T17" fmla="*/ 102 h 104"/>
                <a:gd name="T18" fmla="*/ 62 w 62"/>
                <a:gd name="T19" fmla="*/ 34 h 104"/>
                <a:gd name="T20" fmla="*/ 60 w 62"/>
                <a:gd name="T21" fmla="*/ 34 h 104"/>
                <a:gd name="T22" fmla="*/ 2 w 62"/>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4">
                  <a:moveTo>
                    <a:pt x="2" y="0"/>
                  </a:moveTo>
                  <a:lnTo>
                    <a:pt x="2" y="0"/>
                  </a:lnTo>
                  <a:lnTo>
                    <a:pt x="0" y="2"/>
                  </a:lnTo>
                  <a:lnTo>
                    <a:pt x="0" y="68"/>
                  </a:lnTo>
                  <a:lnTo>
                    <a:pt x="2" y="70"/>
                  </a:lnTo>
                  <a:lnTo>
                    <a:pt x="58" y="104"/>
                  </a:lnTo>
                  <a:lnTo>
                    <a:pt x="60" y="104"/>
                  </a:lnTo>
                  <a:lnTo>
                    <a:pt x="60" y="104"/>
                  </a:lnTo>
                  <a:lnTo>
                    <a:pt x="62" y="102"/>
                  </a:lnTo>
                  <a:lnTo>
                    <a:pt x="62" y="34"/>
                  </a:lnTo>
                  <a:lnTo>
                    <a:pt x="60" y="3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2" name="Freeform 430">
              <a:extLst>
                <a:ext uri="{FF2B5EF4-FFF2-40B4-BE49-F238E27FC236}">
                  <a16:creationId xmlns:a16="http://schemas.microsoft.com/office/drawing/2014/main" id="{5A624A0A-5E1A-446E-99AD-0FD64E065AC0}"/>
                </a:ext>
              </a:extLst>
            </p:cNvPr>
            <p:cNvSpPr>
              <a:spLocks/>
            </p:cNvSpPr>
            <p:nvPr/>
          </p:nvSpPr>
          <p:spPr bwMode="auto">
            <a:xfrm>
              <a:off x="4992688" y="4594225"/>
              <a:ext cx="98425" cy="165100"/>
            </a:xfrm>
            <a:custGeom>
              <a:avLst/>
              <a:gdLst>
                <a:gd name="T0" fmla="*/ 60 w 62"/>
                <a:gd name="T1" fmla="*/ 0 h 104"/>
                <a:gd name="T2" fmla="*/ 58 w 62"/>
                <a:gd name="T3" fmla="*/ 0 h 104"/>
                <a:gd name="T4" fmla="*/ 2 w 62"/>
                <a:gd name="T5" fmla="*/ 34 h 104"/>
                <a:gd name="T6" fmla="*/ 0 w 62"/>
                <a:gd name="T7" fmla="*/ 36 h 104"/>
                <a:gd name="T8" fmla="*/ 0 w 62"/>
                <a:gd name="T9" fmla="*/ 102 h 104"/>
                <a:gd name="T10" fmla="*/ 2 w 62"/>
                <a:gd name="T11" fmla="*/ 104 h 104"/>
                <a:gd name="T12" fmla="*/ 2 w 62"/>
                <a:gd name="T13" fmla="*/ 104 h 104"/>
                <a:gd name="T14" fmla="*/ 2 w 62"/>
                <a:gd name="T15" fmla="*/ 104 h 104"/>
                <a:gd name="T16" fmla="*/ 60 w 62"/>
                <a:gd name="T17" fmla="*/ 70 h 104"/>
                <a:gd name="T18" fmla="*/ 62 w 62"/>
                <a:gd name="T19" fmla="*/ 68 h 104"/>
                <a:gd name="T20" fmla="*/ 62 w 62"/>
                <a:gd name="T21" fmla="*/ 2 h 104"/>
                <a:gd name="T22" fmla="*/ 60 w 62"/>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4">
                  <a:moveTo>
                    <a:pt x="60" y="0"/>
                  </a:moveTo>
                  <a:lnTo>
                    <a:pt x="58" y="0"/>
                  </a:lnTo>
                  <a:lnTo>
                    <a:pt x="2" y="34"/>
                  </a:lnTo>
                  <a:lnTo>
                    <a:pt x="0" y="36"/>
                  </a:lnTo>
                  <a:lnTo>
                    <a:pt x="0" y="102"/>
                  </a:lnTo>
                  <a:lnTo>
                    <a:pt x="2" y="104"/>
                  </a:lnTo>
                  <a:lnTo>
                    <a:pt x="2" y="104"/>
                  </a:lnTo>
                  <a:lnTo>
                    <a:pt x="2" y="104"/>
                  </a:lnTo>
                  <a:lnTo>
                    <a:pt x="60" y="70"/>
                  </a:lnTo>
                  <a:lnTo>
                    <a:pt x="62" y="68"/>
                  </a:lnTo>
                  <a:lnTo>
                    <a:pt x="62" y="2"/>
                  </a:lnTo>
                  <a:lnTo>
                    <a:pt x="60"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3" name="Freeform 431">
              <a:extLst>
                <a:ext uri="{FF2B5EF4-FFF2-40B4-BE49-F238E27FC236}">
                  <a16:creationId xmlns:a16="http://schemas.microsoft.com/office/drawing/2014/main" id="{58D46012-4F4D-4308-802D-BCF4802B7D48}"/>
                </a:ext>
              </a:extLst>
            </p:cNvPr>
            <p:cNvSpPr>
              <a:spLocks/>
            </p:cNvSpPr>
            <p:nvPr/>
          </p:nvSpPr>
          <p:spPr bwMode="auto">
            <a:xfrm>
              <a:off x="4992688" y="4594225"/>
              <a:ext cx="98425" cy="165100"/>
            </a:xfrm>
            <a:custGeom>
              <a:avLst/>
              <a:gdLst>
                <a:gd name="T0" fmla="*/ 60 w 62"/>
                <a:gd name="T1" fmla="*/ 0 h 104"/>
                <a:gd name="T2" fmla="*/ 58 w 62"/>
                <a:gd name="T3" fmla="*/ 0 h 104"/>
                <a:gd name="T4" fmla="*/ 2 w 62"/>
                <a:gd name="T5" fmla="*/ 34 h 104"/>
                <a:gd name="T6" fmla="*/ 0 w 62"/>
                <a:gd name="T7" fmla="*/ 36 h 104"/>
                <a:gd name="T8" fmla="*/ 0 w 62"/>
                <a:gd name="T9" fmla="*/ 102 h 104"/>
                <a:gd name="T10" fmla="*/ 2 w 62"/>
                <a:gd name="T11" fmla="*/ 104 h 104"/>
                <a:gd name="T12" fmla="*/ 2 w 62"/>
                <a:gd name="T13" fmla="*/ 104 h 104"/>
                <a:gd name="T14" fmla="*/ 2 w 62"/>
                <a:gd name="T15" fmla="*/ 104 h 104"/>
                <a:gd name="T16" fmla="*/ 60 w 62"/>
                <a:gd name="T17" fmla="*/ 70 h 104"/>
                <a:gd name="T18" fmla="*/ 62 w 62"/>
                <a:gd name="T19" fmla="*/ 68 h 104"/>
                <a:gd name="T20" fmla="*/ 62 w 62"/>
                <a:gd name="T21" fmla="*/ 2 h 104"/>
                <a:gd name="T22" fmla="*/ 60 w 62"/>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4">
                  <a:moveTo>
                    <a:pt x="60" y="0"/>
                  </a:moveTo>
                  <a:lnTo>
                    <a:pt x="58" y="0"/>
                  </a:lnTo>
                  <a:lnTo>
                    <a:pt x="2" y="34"/>
                  </a:lnTo>
                  <a:lnTo>
                    <a:pt x="0" y="36"/>
                  </a:lnTo>
                  <a:lnTo>
                    <a:pt x="0" y="102"/>
                  </a:lnTo>
                  <a:lnTo>
                    <a:pt x="2" y="104"/>
                  </a:lnTo>
                  <a:lnTo>
                    <a:pt x="2" y="104"/>
                  </a:lnTo>
                  <a:lnTo>
                    <a:pt x="2" y="104"/>
                  </a:lnTo>
                  <a:lnTo>
                    <a:pt x="60" y="70"/>
                  </a:lnTo>
                  <a:lnTo>
                    <a:pt x="62" y="68"/>
                  </a:lnTo>
                  <a:lnTo>
                    <a:pt x="62" y="2"/>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4" name="Freeform 432">
              <a:extLst>
                <a:ext uri="{FF2B5EF4-FFF2-40B4-BE49-F238E27FC236}">
                  <a16:creationId xmlns:a16="http://schemas.microsoft.com/office/drawing/2014/main" id="{783E09C6-099F-49FC-81FD-9E5945C757B0}"/>
                </a:ext>
              </a:extLst>
            </p:cNvPr>
            <p:cNvSpPr>
              <a:spLocks noEditPoints="1"/>
            </p:cNvSpPr>
            <p:nvPr/>
          </p:nvSpPr>
          <p:spPr bwMode="auto">
            <a:xfrm>
              <a:off x="4802188" y="4257675"/>
              <a:ext cx="180975" cy="219075"/>
            </a:xfrm>
            <a:custGeom>
              <a:avLst/>
              <a:gdLst>
                <a:gd name="T0" fmla="*/ 5 w 57"/>
                <a:gd name="T1" fmla="*/ 2 h 69"/>
                <a:gd name="T2" fmla="*/ 3 w 57"/>
                <a:gd name="T3" fmla="*/ 5 h 69"/>
                <a:gd name="T4" fmla="*/ 0 w 57"/>
                <a:gd name="T5" fmla="*/ 2 h 69"/>
                <a:gd name="T6" fmla="*/ 3 w 57"/>
                <a:gd name="T7" fmla="*/ 0 h 69"/>
                <a:gd name="T8" fmla="*/ 5 w 57"/>
                <a:gd name="T9" fmla="*/ 2 h 69"/>
                <a:gd name="T10" fmla="*/ 31 w 57"/>
                <a:gd name="T11" fmla="*/ 35 h 69"/>
                <a:gd name="T12" fmla="*/ 28 w 57"/>
                <a:gd name="T13" fmla="*/ 37 h 69"/>
                <a:gd name="T14" fmla="*/ 26 w 57"/>
                <a:gd name="T15" fmla="*/ 35 h 69"/>
                <a:gd name="T16" fmla="*/ 28 w 57"/>
                <a:gd name="T17" fmla="*/ 32 h 69"/>
                <a:gd name="T18" fmla="*/ 31 w 57"/>
                <a:gd name="T19" fmla="*/ 35 h 69"/>
                <a:gd name="T20" fmla="*/ 57 w 57"/>
                <a:gd name="T21" fmla="*/ 67 h 69"/>
                <a:gd name="T22" fmla="*/ 55 w 57"/>
                <a:gd name="T23" fmla="*/ 69 h 69"/>
                <a:gd name="T24" fmla="*/ 52 w 57"/>
                <a:gd name="T25" fmla="*/ 67 h 69"/>
                <a:gd name="T26" fmla="*/ 55 w 57"/>
                <a:gd name="T27" fmla="*/ 65 h 69"/>
                <a:gd name="T28" fmla="*/ 57 w 57"/>
                <a:gd name="T29"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69">
                  <a:moveTo>
                    <a:pt x="5" y="2"/>
                  </a:moveTo>
                  <a:cubicBezTo>
                    <a:pt x="5" y="4"/>
                    <a:pt x="4" y="5"/>
                    <a:pt x="3" y="5"/>
                  </a:cubicBezTo>
                  <a:cubicBezTo>
                    <a:pt x="1" y="5"/>
                    <a:pt x="0" y="4"/>
                    <a:pt x="0" y="2"/>
                  </a:cubicBezTo>
                  <a:cubicBezTo>
                    <a:pt x="0" y="1"/>
                    <a:pt x="1" y="0"/>
                    <a:pt x="3" y="0"/>
                  </a:cubicBezTo>
                  <a:cubicBezTo>
                    <a:pt x="4" y="0"/>
                    <a:pt x="5" y="1"/>
                    <a:pt x="5" y="2"/>
                  </a:cubicBezTo>
                  <a:moveTo>
                    <a:pt x="31" y="35"/>
                  </a:moveTo>
                  <a:cubicBezTo>
                    <a:pt x="31" y="36"/>
                    <a:pt x="30" y="37"/>
                    <a:pt x="28" y="37"/>
                  </a:cubicBezTo>
                  <a:cubicBezTo>
                    <a:pt x="27" y="37"/>
                    <a:pt x="26" y="36"/>
                    <a:pt x="26" y="35"/>
                  </a:cubicBezTo>
                  <a:cubicBezTo>
                    <a:pt x="26" y="33"/>
                    <a:pt x="27" y="32"/>
                    <a:pt x="28" y="32"/>
                  </a:cubicBezTo>
                  <a:cubicBezTo>
                    <a:pt x="30" y="32"/>
                    <a:pt x="31" y="33"/>
                    <a:pt x="31" y="35"/>
                  </a:cubicBezTo>
                  <a:moveTo>
                    <a:pt x="57" y="67"/>
                  </a:moveTo>
                  <a:cubicBezTo>
                    <a:pt x="57" y="68"/>
                    <a:pt x="56" y="69"/>
                    <a:pt x="55" y="69"/>
                  </a:cubicBezTo>
                  <a:cubicBezTo>
                    <a:pt x="53" y="69"/>
                    <a:pt x="52" y="68"/>
                    <a:pt x="52" y="67"/>
                  </a:cubicBezTo>
                  <a:cubicBezTo>
                    <a:pt x="52" y="66"/>
                    <a:pt x="53" y="65"/>
                    <a:pt x="55" y="65"/>
                  </a:cubicBezTo>
                  <a:cubicBezTo>
                    <a:pt x="56" y="65"/>
                    <a:pt x="57" y="66"/>
                    <a:pt x="57" y="67"/>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5" name="Freeform 433">
              <a:extLst>
                <a:ext uri="{FF2B5EF4-FFF2-40B4-BE49-F238E27FC236}">
                  <a16:creationId xmlns:a16="http://schemas.microsoft.com/office/drawing/2014/main" id="{6393BA38-AAD4-4D6B-B124-932AD4DA17EC}"/>
                </a:ext>
              </a:extLst>
            </p:cNvPr>
            <p:cNvSpPr>
              <a:spLocks noEditPoints="1"/>
            </p:cNvSpPr>
            <p:nvPr/>
          </p:nvSpPr>
          <p:spPr bwMode="auto">
            <a:xfrm>
              <a:off x="4760913" y="4314825"/>
              <a:ext cx="317500" cy="314325"/>
            </a:xfrm>
            <a:custGeom>
              <a:avLst/>
              <a:gdLst>
                <a:gd name="T0" fmla="*/ 140 w 200"/>
                <a:gd name="T1" fmla="*/ 198 h 198"/>
                <a:gd name="T2" fmla="*/ 140 w 200"/>
                <a:gd name="T3" fmla="*/ 198 h 198"/>
                <a:gd name="T4" fmla="*/ 82 w 200"/>
                <a:gd name="T5" fmla="*/ 164 h 198"/>
                <a:gd name="T6" fmla="*/ 80 w 200"/>
                <a:gd name="T7" fmla="*/ 164 h 198"/>
                <a:gd name="T8" fmla="*/ 82 w 200"/>
                <a:gd name="T9" fmla="*/ 162 h 198"/>
                <a:gd name="T10" fmla="*/ 138 w 200"/>
                <a:gd name="T11" fmla="*/ 128 h 198"/>
                <a:gd name="T12" fmla="*/ 140 w 200"/>
                <a:gd name="T13" fmla="*/ 128 h 198"/>
                <a:gd name="T14" fmla="*/ 198 w 200"/>
                <a:gd name="T15" fmla="*/ 162 h 198"/>
                <a:gd name="T16" fmla="*/ 200 w 200"/>
                <a:gd name="T17" fmla="*/ 164 h 198"/>
                <a:gd name="T18" fmla="*/ 198 w 200"/>
                <a:gd name="T19" fmla="*/ 166 h 198"/>
                <a:gd name="T20" fmla="*/ 140 w 200"/>
                <a:gd name="T21" fmla="*/ 198 h 198"/>
                <a:gd name="T22" fmla="*/ 140 w 200"/>
                <a:gd name="T23" fmla="*/ 198 h 198"/>
                <a:gd name="T24" fmla="*/ 124 w 200"/>
                <a:gd name="T25" fmla="*/ 84 h 198"/>
                <a:gd name="T26" fmla="*/ 88 w 200"/>
                <a:gd name="T27" fmla="*/ 64 h 198"/>
                <a:gd name="T28" fmla="*/ 86 w 200"/>
                <a:gd name="T29" fmla="*/ 64 h 198"/>
                <a:gd name="T30" fmla="*/ 52 w 200"/>
                <a:gd name="T31" fmla="*/ 84 h 198"/>
                <a:gd name="T32" fmla="*/ 124 w 200"/>
                <a:gd name="T33" fmla="*/ 84 h 198"/>
                <a:gd name="T34" fmla="*/ 36 w 200"/>
                <a:gd name="T35" fmla="*/ 0 h 198"/>
                <a:gd name="T36" fmla="*/ 36 w 200"/>
                <a:gd name="T37" fmla="*/ 0 h 198"/>
                <a:gd name="T38" fmla="*/ 0 w 200"/>
                <a:gd name="T39" fmla="*/ 20 h 198"/>
                <a:gd name="T40" fmla="*/ 72 w 200"/>
                <a:gd name="T41" fmla="*/ 20 h 198"/>
                <a:gd name="T42" fmla="*/ 36 w 200"/>
                <a:gd name="T4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198">
                  <a:moveTo>
                    <a:pt x="140" y="198"/>
                  </a:moveTo>
                  <a:lnTo>
                    <a:pt x="140" y="198"/>
                  </a:lnTo>
                  <a:lnTo>
                    <a:pt x="82" y="164"/>
                  </a:lnTo>
                  <a:lnTo>
                    <a:pt x="80" y="164"/>
                  </a:lnTo>
                  <a:lnTo>
                    <a:pt x="82" y="162"/>
                  </a:lnTo>
                  <a:lnTo>
                    <a:pt x="138" y="128"/>
                  </a:lnTo>
                  <a:lnTo>
                    <a:pt x="140" y="128"/>
                  </a:lnTo>
                  <a:lnTo>
                    <a:pt x="198" y="162"/>
                  </a:lnTo>
                  <a:lnTo>
                    <a:pt x="200" y="164"/>
                  </a:lnTo>
                  <a:lnTo>
                    <a:pt x="198" y="166"/>
                  </a:lnTo>
                  <a:lnTo>
                    <a:pt x="140" y="198"/>
                  </a:lnTo>
                  <a:lnTo>
                    <a:pt x="140" y="198"/>
                  </a:lnTo>
                  <a:close/>
                  <a:moveTo>
                    <a:pt x="124" y="84"/>
                  </a:moveTo>
                  <a:lnTo>
                    <a:pt x="88" y="64"/>
                  </a:lnTo>
                  <a:lnTo>
                    <a:pt x="86" y="64"/>
                  </a:lnTo>
                  <a:lnTo>
                    <a:pt x="52" y="84"/>
                  </a:lnTo>
                  <a:lnTo>
                    <a:pt x="124" y="84"/>
                  </a:lnTo>
                  <a:close/>
                  <a:moveTo>
                    <a:pt x="36" y="0"/>
                  </a:moveTo>
                  <a:lnTo>
                    <a:pt x="36" y="0"/>
                  </a:lnTo>
                  <a:lnTo>
                    <a:pt x="0" y="20"/>
                  </a:lnTo>
                  <a:lnTo>
                    <a:pt x="72" y="20"/>
                  </a:ln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6" name="Freeform 434">
              <a:extLst>
                <a:ext uri="{FF2B5EF4-FFF2-40B4-BE49-F238E27FC236}">
                  <a16:creationId xmlns:a16="http://schemas.microsoft.com/office/drawing/2014/main" id="{32F92702-F46A-43A6-AC86-61BDF9593C5E}"/>
                </a:ext>
              </a:extLst>
            </p:cNvPr>
            <p:cNvSpPr>
              <a:spLocks noEditPoints="1"/>
            </p:cNvSpPr>
            <p:nvPr/>
          </p:nvSpPr>
          <p:spPr bwMode="auto">
            <a:xfrm>
              <a:off x="4760913" y="4314825"/>
              <a:ext cx="317500" cy="314325"/>
            </a:xfrm>
            <a:custGeom>
              <a:avLst/>
              <a:gdLst>
                <a:gd name="T0" fmla="*/ 140 w 200"/>
                <a:gd name="T1" fmla="*/ 198 h 198"/>
                <a:gd name="T2" fmla="*/ 140 w 200"/>
                <a:gd name="T3" fmla="*/ 198 h 198"/>
                <a:gd name="T4" fmla="*/ 82 w 200"/>
                <a:gd name="T5" fmla="*/ 164 h 198"/>
                <a:gd name="T6" fmla="*/ 80 w 200"/>
                <a:gd name="T7" fmla="*/ 164 h 198"/>
                <a:gd name="T8" fmla="*/ 82 w 200"/>
                <a:gd name="T9" fmla="*/ 162 h 198"/>
                <a:gd name="T10" fmla="*/ 138 w 200"/>
                <a:gd name="T11" fmla="*/ 128 h 198"/>
                <a:gd name="T12" fmla="*/ 140 w 200"/>
                <a:gd name="T13" fmla="*/ 128 h 198"/>
                <a:gd name="T14" fmla="*/ 198 w 200"/>
                <a:gd name="T15" fmla="*/ 162 h 198"/>
                <a:gd name="T16" fmla="*/ 200 w 200"/>
                <a:gd name="T17" fmla="*/ 164 h 198"/>
                <a:gd name="T18" fmla="*/ 198 w 200"/>
                <a:gd name="T19" fmla="*/ 166 h 198"/>
                <a:gd name="T20" fmla="*/ 140 w 200"/>
                <a:gd name="T21" fmla="*/ 198 h 198"/>
                <a:gd name="T22" fmla="*/ 140 w 200"/>
                <a:gd name="T23" fmla="*/ 198 h 198"/>
                <a:gd name="T24" fmla="*/ 124 w 200"/>
                <a:gd name="T25" fmla="*/ 84 h 198"/>
                <a:gd name="T26" fmla="*/ 88 w 200"/>
                <a:gd name="T27" fmla="*/ 64 h 198"/>
                <a:gd name="T28" fmla="*/ 86 w 200"/>
                <a:gd name="T29" fmla="*/ 64 h 198"/>
                <a:gd name="T30" fmla="*/ 52 w 200"/>
                <a:gd name="T31" fmla="*/ 84 h 198"/>
                <a:gd name="T32" fmla="*/ 124 w 200"/>
                <a:gd name="T33" fmla="*/ 84 h 198"/>
                <a:gd name="T34" fmla="*/ 36 w 200"/>
                <a:gd name="T35" fmla="*/ 0 h 198"/>
                <a:gd name="T36" fmla="*/ 36 w 200"/>
                <a:gd name="T37" fmla="*/ 0 h 198"/>
                <a:gd name="T38" fmla="*/ 0 w 200"/>
                <a:gd name="T39" fmla="*/ 20 h 198"/>
                <a:gd name="T40" fmla="*/ 72 w 200"/>
                <a:gd name="T41" fmla="*/ 20 h 198"/>
                <a:gd name="T42" fmla="*/ 36 w 200"/>
                <a:gd name="T4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198">
                  <a:moveTo>
                    <a:pt x="140" y="198"/>
                  </a:moveTo>
                  <a:lnTo>
                    <a:pt x="140" y="198"/>
                  </a:lnTo>
                  <a:lnTo>
                    <a:pt x="82" y="164"/>
                  </a:lnTo>
                  <a:lnTo>
                    <a:pt x="80" y="164"/>
                  </a:lnTo>
                  <a:lnTo>
                    <a:pt x="82" y="162"/>
                  </a:lnTo>
                  <a:lnTo>
                    <a:pt x="138" y="128"/>
                  </a:lnTo>
                  <a:lnTo>
                    <a:pt x="140" y="128"/>
                  </a:lnTo>
                  <a:lnTo>
                    <a:pt x="198" y="162"/>
                  </a:lnTo>
                  <a:lnTo>
                    <a:pt x="200" y="164"/>
                  </a:lnTo>
                  <a:lnTo>
                    <a:pt x="198" y="166"/>
                  </a:lnTo>
                  <a:lnTo>
                    <a:pt x="140" y="198"/>
                  </a:lnTo>
                  <a:lnTo>
                    <a:pt x="140" y="198"/>
                  </a:lnTo>
                  <a:moveTo>
                    <a:pt x="124" y="84"/>
                  </a:moveTo>
                  <a:lnTo>
                    <a:pt x="88" y="64"/>
                  </a:lnTo>
                  <a:lnTo>
                    <a:pt x="86" y="64"/>
                  </a:lnTo>
                  <a:lnTo>
                    <a:pt x="52" y="84"/>
                  </a:lnTo>
                  <a:lnTo>
                    <a:pt x="124" y="84"/>
                  </a:lnTo>
                  <a:moveTo>
                    <a:pt x="36" y="0"/>
                  </a:moveTo>
                  <a:lnTo>
                    <a:pt x="36" y="0"/>
                  </a:lnTo>
                  <a:lnTo>
                    <a:pt x="0" y="20"/>
                  </a:lnTo>
                  <a:lnTo>
                    <a:pt x="72" y="2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7" name="Freeform 435">
              <a:extLst>
                <a:ext uri="{FF2B5EF4-FFF2-40B4-BE49-F238E27FC236}">
                  <a16:creationId xmlns:a16="http://schemas.microsoft.com/office/drawing/2014/main" id="{F8FBB029-9136-49D3-987E-09C3361C570C}"/>
                </a:ext>
              </a:extLst>
            </p:cNvPr>
            <p:cNvSpPr>
              <a:spLocks/>
            </p:cNvSpPr>
            <p:nvPr/>
          </p:nvSpPr>
          <p:spPr bwMode="auto">
            <a:xfrm>
              <a:off x="4551363" y="4248150"/>
              <a:ext cx="28575" cy="374650"/>
            </a:xfrm>
            <a:custGeom>
              <a:avLst/>
              <a:gdLst>
                <a:gd name="T0" fmla="*/ 5 w 9"/>
                <a:gd name="T1" fmla="*/ 0 h 118"/>
                <a:gd name="T2" fmla="*/ 0 w 9"/>
                <a:gd name="T3" fmla="*/ 8 h 118"/>
                <a:gd name="T4" fmla="*/ 0 w 9"/>
                <a:gd name="T5" fmla="*/ 109 h 118"/>
                <a:gd name="T6" fmla="*/ 9 w 9"/>
                <a:gd name="T7" fmla="*/ 118 h 118"/>
                <a:gd name="T8" fmla="*/ 9 w 9"/>
                <a:gd name="T9" fmla="*/ 118 h 118"/>
                <a:gd name="T10" fmla="*/ 0 w 9"/>
                <a:gd name="T11" fmla="*/ 109 h 118"/>
                <a:gd name="T12" fmla="*/ 0 w 9"/>
                <a:gd name="T13" fmla="*/ 8 h 118"/>
                <a:gd name="T14" fmla="*/ 5 w 9"/>
                <a:gd name="T15" fmla="*/ 0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8">
                  <a:moveTo>
                    <a:pt x="5" y="0"/>
                  </a:moveTo>
                  <a:cubicBezTo>
                    <a:pt x="2" y="1"/>
                    <a:pt x="0" y="4"/>
                    <a:pt x="0" y="8"/>
                  </a:cubicBezTo>
                  <a:cubicBezTo>
                    <a:pt x="0" y="109"/>
                    <a:pt x="0" y="109"/>
                    <a:pt x="0" y="109"/>
                  </a:cubicBezTo>
                  <a:cubicBezTo>
                    <a:pt x="0" y="114"/>
                    <a:pt x="4" y="118"/>
                    <a:pt x="9" y="118"/>
                  </a:cubicBezTo>
                  <a:cubicBezTo>
                    <a:pt x="9" y="118"/>
                    <a:pt x="9" y="118"/>
                    <a:pt x="9" y="118"/>
                  </a:cubicBezTo>
                  <a:cubicBezTo>
                    <a:pt x="4" y="118"/>
                    <a:pt x="0" y="114"/>
                    <a:pt x="0" y="109"/>
                  </a:cubicBezTo>
                  <a:cubicBezTo>
                    <a:pt x="0" y="8"/>
                    <a:pt x="0" y="8"/>
                    <a:pt x="0" y="8"/>
                  </a:cubicBezTo>
                  <a:cubicBezTo>
                    <a:pt x="0" y="4"/>
                    <a:pt x="2" y="1"/>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8" name="Freeform 436">
              <a:extLst>
                <a:ext uri="{FF2B5EF4-FFF2-40B4-BE49-F238E27FC236}">
                  <a16:creationId xmlns:a16="http://schemas.microsoft.com/office/drawing/2014/main" id="{EC476096-EAFE-48DB-B1F8-758D8CDF4E51}"/>
                </a:ext>
              </a:extLst>
            </p:cNvPr>
            <p:cNvSpPr>
              <a:spLocks noEditPoints="1"/>
            </p:cNvSpPr>
            <p:nvPr/>
          </p:nvSpPr>
          <p:spPr bwMode="auto">
            <a:xfrm>
              <a:off x="4551363" y="4244975"/>
              <a:ext cx="571500" cy="482600"/>
            </a:xfrm>
            <a:custGeom>
              <a:avLst/>
              <a:gdLst>
                <a:gd name="T0" fmla="*/ 107 w 180"/>
                <a:gd name="T1" fmla="*/ 41 h 152"/>
                <a:gd name="T2" fmla="*/ 105 w 180"/>
                <a:gd name="T3" fmla="*/ 39 h 152"/>
                <a:gd name="T4" fmla="*/ 107 w 180"/>
                <a:gd name="T5" fmla="*/ 36 h 152"/>
                <a:gd name="T6" fmla="*/ 110 w 180"/>
                <a:gd name="T7" fmla="*/ 39 h 152"/>
                <a:gd name="T8" fmla="*/ 107 w 180"/>
                <a:gd name="T9" fmla="*/ 41 h 152"/>
                <a:gd name="T10" fmla="*/ 82 w 180"/>
                <a:gd name="T11" fmla="*/ 9 h 152"/>
                <a:gd name="T12" fmla="*/ 79 w 180"/>
                <a:gd name="T13" fmla="*/ 6 h 152"/>
                <a:gd name="T14" fmla="*/ 82 w 180"/>
                <a:gd name="T15" fmla="*/ 4 h 152"/>
                <a:gd name="T16" fmla="*/ 84 w 180"/>
                <a:gd name="T17" fmla="*/ 6 h 152"/>
                <a:gd name="T18" fmla="*/ 82 w 180"/>
                <a:gd name="T19" fmla="*/ 9 h 152"/>
                <a:gd name="T20" fmla="*/ 155 w 180"/>
                <a:gd name="T21" fmla="*/ 0 h 152"/>
                <a:gd name="T22" fmla="*/ 9 w 180"/>
                <a:gd name="T23" fmla="*/ 0 h 152"/>
                <a:gd name="T24" fmla="*/ 9 w 180"/>
                <a:gd name="T25" fmla="*/ 0 h 152"/>
                <a:gd name="T26" fmla="*/ 5 w 180"/>
                <a:gd name="T27" fmla="*/ 1 h 152"/>
                <a:gd name="T28" fmla="*/ 0 w 180"/>
                <a:gd name="T29" fmla="*/ 9 h 152"/>
                <a:gd name="T30" fmla="*/ 0 w 180"/>
                <a:gd name="T31" fmla="*/ 110 h 152"/>
                <a:gd name="T32" fmla="*/ 9 w 180"/>
                <a:gd name="T33" fmla="*/ 119 h 152"/>
                <a:gd name="T34" fmla="*/ 13 w 180"/>
                <a:gd name="T35" fmla="*/ 119 h 152"/>
                <a:gd name="T36" fmla="*/ 26 w 180"/>
                <a:gd name="T37" fmla="*/ 108 h 152"/>
                <a:gd name="T38" fmla="*/ 26 w 180"/>
                <a:gd name="T39" fmla="*/ 142 h 152"/>
                <a:gd name="T40" fmla="*/ 35 w 180"/>
                <a:gd name="T41" fmla="*/ 152 h 152"/>
                <a:gd name="T42" fmla="*/ 38 w 180"/>
                <a:gd name="T43" fmla="*/ 152 h 152"/>
                <a:gd name="T44" fmla="*/ 52 w 180"/>
                <a:gd name="T45" fmla="*/ 140 h 152"/>
                <a:gd name="T46" fmla="*/ 52 w 180"/>
                <a:gd name="T47" fmla="*/ 139 h 152"/>
                <a:gd name="T48" fmla="*/ 38 w 180"/>
                <a:gd name="T49" fmla="*/ 139 h 152"/>
                <a:gd name="T50" fmla="*/ 38 w 180"/>
                <a:gd name="T51" fmla="*/ 44 h 152"/>
                <a:gd name="T52" fmla="*/ 166 w 180"/>
                <a:gd name="T53" fmla="*/ 44 h 152"/>
                <a:gd name="T54" fmla="*/ 180 w 180"/>
                <a:gd name="T55" fmla="*/ 32 h 152"/>
                <a:gd name="T56" fmla="*/ 180 w 180"/>
                <a:gd name="T57" fmla="*/ 32 h 152"/>
                <a:gd name="T58" fmla="*/ 180 w 180"/>
                <a:gd name="T59" fmla="*/ 32 h 152"/>
                <a:gd name="T60" fmla="*/ 165 w 180"/>
                <a:gd name="T61" fmla="*/ 32 h 152"/>
                <a:gd name="T62" fmla="*/ 152 w 180"/>
                <a:gd name="T63" fmla="*/ 32 h 152"/>
                <a:gd name="T64" fmla="*/ 35 w 180"/>
                <a:gd name="T65" fmla="*/ 32 h 152"/>
                <a:gd name="T66" fmla="*/ 26 w 180"/>
                <a:gd name="T67" fmla="*/ 41 h 152"/>
                <a:gd name="T68" fmla="*/ 26 w 180"/>
                <a:gd name="T69" fmla="*/ 107 h 152"/>
                <a:gd name="T70" fmla="*/ 13 w 180"/>
                <a:gd name="T71" fmla="*/ 107 h 152"/>
                <a:gd name="T72" fmla="*/ 13 w 180"/>
                <a:gd name="T73" fmla="*/ 12 h 152"/>
                <a:gd name="T74" fmla="*/ 140 w 180"/>
                <a:gd name="T75" fmla="*/ 12 h 152"/>
                <a:gd name="T76" fmla="*/ 155 w 180"/>
                <a:gd name="T77" fmla="*/ 0 h 152"/>
                <a:gd name="T78" fmla="*/ 155 w 180"/>
                <a:gd name="T7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52">
                  <a:moveTo>
                    <a:pt x="107" y="41"/>
                  </a:moveTo>
                  <a:cubicBezTo>
                    <a:pt x="106" y="41"/>
                    <a:pt x="105" y="40"/>
                    <a:pt x="105" y="39"/>
                  </a:cubicBezTo>
                  <a:cubicBezTo>
                    <a:pt x="105" y="37"/>
                    <a:pt x="106" y="36"/>
                    <a:pt x="107" y="36"/>
                  </a:cubicBezTo>
                  <a:cubicBezTo>
                    <a:pt x="109" y="36"/>
                    <a:pt x="110" y="37"/>
                    <a:pt x="110" y="39"/>
                  </a:cubicBezTo>
                  <a:cubicBezTo>
                    <a:pt x="110" y="40"/>
                    <a:pt x="109" y="41"/>
                    <a:pt x="107" y="41"/>
                  </a:cubicBezTo>
                  <a:moveTo>
                    <a:pt x="82" y="9"/>
                  </a:moveTo>
                  <a:cubicBezTo>
                    <a:pt x="80" y="9"/>
                    <a:pt x="79" y="8"/>
                    <a:pt x="79" y="6"/>
                  </a:cubicBezTo>
                  <a:cubicBezTo>
                    <a:pt x="79" y="5"/>
                    <a:pt x="80" y="4"/>
                    <a:pt x="82" y="4"/>
                  </a:cubicBezTo>
                  <a:cubicBezTo>
                    <a:pt x="83" y="4"/>
                    <a:pt x="84" y="5"/>
                    <a:pt x="84" y="6"/>
                  </a:cubicBezTo>
                  <a:cubicBezTo>
                    <a:pt x="84" y="8"/>
                    <a:pt x="83" y="9"/>
                    <a:pt x="82" y="9"/>
                  </a:cubicBezTo>
                  <a:moveTo>
                    <a:pt x="155" y="0"/>
                  </a:moveTo>
                  <a:cubicBezTo>
                    <a:pt x="9" y="0"/>
                    <a:pt x="9" y="0"/>
                    <a:pt x="9" y="0"/>
                  </a:cubicBezTo>
                  <a:cubicBezTo>
                    <a:pt x="9" y="0"/>
                    <a:pt x="9" y="0"/>
                    <a:pt x="9" y="0"/>
                  </a:cubicBezTo>
                  <a:cubicBezTo>
                    <a:pt x="8" y="0"/>
                    <a:pt x="6" y="0"/>
                    <a:pt x="5" y="1"/>
                  </a:cubicBezTo>
                  <a:cubicBezTo>
                    <a:pt x="2" y="2"/>
                    <a:pt x="0" y="5"/>
                    <a:pt x="0" y="9"/>
                  </a:cubicBezTo>
                  <a:cubicBezTo>
                    <a:pt x="0" y="110"/>
                    <a:pt x="0" y="110"/>
                    <a:pt x="0" y="110"/>
                  </a:cubicBezTo>
                  <a:cubicBezTo>
                    <a:pt x="0" y="115"/>
                    <a:pt x="4" y="119"/>
                    <a:pt x="9" y="119"/>
                  </a:cubicBezTo>
                  <a:cubicBezTo>
                    <a:pt x="13" y="119"/>
                    <a:pt x="13" y="119"/>
                    <a:pt x="13" y="119"/>
                  </a:cubicBezTo>
                  <a:cubicBezTo>
                    <a:pt x="26" y="108"/>
                    <a:pt x="26" y="108"/>
                    <a:pt x="26" y="108"/>
                  </a:cubicBezTo>
                  <a:cubicBezTo>
                    <a:pt x="26" y="142"/>
                    <a:pt x="26" y="142"/>
                    <a:pt x="26" y="142"/>
                  </a:cubicBezTo>
                  <a:cubicBezTo>
                    <a:pt x="26" y="147"/>
                    <a:pt x="30" y="152"/>
                    <a:pt x="35" y="152"/>
                  </a:cubicBezTo>
                  <a:cubicBezTo>
                    <a:pt x="38" y="152"/>
                    <a:pt x="38" y="152"/>
                    <a:pt x="38" y="152"/>
                  </a:cubicBezTo>
                  <a:cubicBezTo>
                    <a:pt x="52" y="140"/>
                    <a:pt x="52" y="140"/>
                    <a:pt x="52" y="140"/>
                  </a:cubicBezTo>
                  <a:cubicBezTo>
                    <a:pt x="52" y="139"/>
                    <a:pt x="52" y="139"/>
                    <a:pt x="52" y="139"/>
                  </a:cubicBezTo>
                  <a:cubicBezTo>
                    <a:pt x="38" y="139"/>
                    <a:pt x="38" y="139"/>
                    <a:pt x="38" y="139"/>
                  </a:cubicBezTo>
                  <a:cubicBezTo>
                    <a:pt x="38" y="44"/>
                    <a:pt x="38" y="44"/>
                    <a:pt x="38" y="44"/>
                  </a:cubicBezTo>
                  <a:cubicBezTo>
                    <a:pt x="166" y="44"/>
                    <a:pt x="166" y="44"/>
                    <a:pt x="166" y="44"/>
                  </a:cubicBezTo>
                  <a:cubicBezTo>
                    <a:pt x="180" y="32"/>
                    <a:pt x="180" y="32"/>
                    <a:pt x="180" y="32"/>
                  </a:cubicBezTo>
                  <a:cubicBezTo>
                    <a:pt x="180" y="32"/>
                    <a:pt x="180" y="32"/>
                    <a:pt x="180" y="32"/>
                  </a:cubicBezTo>
                  <a:cubicBezTo>
                    <a:pt x="180" y="32"/>
                    <a:pt x="180" y="32"/>
                    <a:pt x="180" y="32"/>
                  </a:cubicBezTo>
                  <a:cubicBezTo>
                    <a:pt x="165" y="32"/>
                    <a:pt x="165" y="32"/>
                    <a:pt x="165" y="32"/>
                  </a:cubicBezTo>
                  <a:cubicBezTo>
                    <a:pt x="152" y="32"/>
                    <a:pt x="152" y="32"/>
                    <a:pt x="152" y="32"/>
                  </a:cubicBezTo>
                  <a:cubicBezTo>
                    <a:pt x="35" y="32"/>
                    <a:pt x="35" y="32"/>
                    <a:pt x="35" y="32"/>
                  </a:cubicBezTo>
                  <a:cubicBezTo>
                    <a:pt x="30" y="32"/>
                    <a:pt x="26" y="36"/>
                    <a:pt x="26" y="41"/>
                  </a:cubicBezTo>
                  <a:cubicBezTo>
                    <a:pt x="26" y="107"/>
                    <a:pt x="26" y="107"/>
                    <a:pt x="26" y="107"/>
                  </a:cubicBezTo>
                  <a:cubicBezTo>
                    <a:pt x="13" y="107"/>
                    <a:pt x="13" y="107"/>
                    <a:pt x="13" y="107"/>
                  </a:cubicBezTo>
                  <a:cubicBezTo>
                    <a:pt x="13" y="12"/>
                    <a:pt x="13" y="12"/>
                    <a:pt x="13" y="12"/>
                  </a:cubicBezTo>
                  <a:cubicBezTo>
                    <a:pt x="140" y="12"/>
                    <a:pt x="140" y="12"/>
                    <a:pt x="140" y="12"/>
                  </a:cubicBezTo>
                  <a:cubicBezTo>
                    <a:pt x="155" y="0"/>
                    <a:pt x="155" y="0"/>
                    <a:pt x="155" y="0"/>
                  </a:cubicBezTo>
                  <a:cubicBezTo>
                    <a:pt x="155" y="0"/>
                    <a:pt x="155" y="0"/>
                    <a:pt x="155"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9" name="Freeform 437">
              <a:extLst>
                <a:ext uri="{FF2B5EF4-FFF2-40B4-BE49-F238E27FC236}">
                  <a16:creationId xmlns:a16="http://schemas.microsoft.com/office/drawing/2014/main" id="{016D7BFC-5AD4-447C-B6BA-AAD3DA476F7C}"/>
                </a:ext>
              </a:extLst>
            </p:cNvPr>
            <p:cNvSpPr>
              <a:spLocks noEditPoints="1"/>
            </p:cNvSpPr>
            <p:nvPr/>
          </p:nvSpPr>
          <p:spPr bwMode="auto">
            <a:xfrm>
              <a:off x="4592638" y="4283075"/>
              <a:ext cx="485775" cy="403225"/>
            </a:xfrm>
            <a:custGeom>
              <a:avLst/>
              <a:gdLst>
                <a:gd name="T0" fmla="*/ 25 w 153"/>
                <a:gd name="T1" fmla="*/ 32 h 127"/>
                <a:gd name="T2" fmla="*/ 25 w 153"/>
                <a:gd name="T3" fmla="*/ 32 h 127"/>
                <a:gd name="T4" fmla="*/ 25 w 153"/>
                <a:gd name="T5" fmla="*/ 127 h 127"/>
                <a:gd name="T6" fmla="*/ 39 w 153"/>
                <a:gd name="T7" fmla="*/ 127 h 127"/>
                <a:gd name="T8" fmla="*/ 25 w 153"/>
                <a:gd name="T9" fmla="*/ 127 h 127"/>
                <a:gd name="T10" fmla="*/ 25 w 153"/>
                <a:gd name="T11" fmla="*/ 32 h 127"/>
                <a:gd name="T12" fmla="*/ 153 w 153"/>
                <a:gd name="T13" fmla="*/ 32 h 127"/>
                <a:gd name="T14" fmla="*/ 25 w 153"/>
                <a:gd name="T15" fmla="*/ 32 h 127"/>
                <a:gd name="T16" fmla="*/ 153 w 153"/>
                <a:gd name="T17" fmla="*/ 32 h 127"/>
                <a:gd name="T18" fmla="*/ 153 w 153"/>
                <a:gd name="T19" fmla="*/ 32 h 127"/>
                <a:gd name="T20" fmla="*/ 139 w 153"/>
                <a:gd name="T21" fmla="*/ 20 h 127"/>
                <a:gd name="T22" fmla="*/ 104 w 153"/>
                <a:gd name="T23" fmla="*/ 20 h 127"/>
                <a:gd name="T24" fmla="*/ 89 w 153"/>
                <a:gd name="T25" fmla="*/ 20 h 127"/>
                <a:gd name="T26" fmla="*/ 53 w 153"/>
                <a:gd name="T27" fmla="*/ 20 h 127"/>
                <a:gd name="T28" fmla="*/ 22 w 153"/>
                <a:gd name="T29" fmla="*/ 20 h 127"/>
                <a:gd name="T30" fmla="*/ 13 w 153"/>
                <a:gd name="T31" fmla="*/ 29 h 127"/>
                <a:gd name="T32" fmla="*/ 13 w 153"/>
                <a:gd name="T33" fmla="*/ 29 h 127"/>
                <a:gd name="T34" fmla="*/ 22 w 153"/>
                <a:gd name="T35" fmla="*/ 20 h 127"/>
                <a:gd name="T36" fmla="*/ 139 w 153"/>
                <a:gd name="T37" fmla="*/ 20 h 127"/>
                <a:gd name="T38" fmla="*/ 0 w 153"/>
                <a:gd name="T39" fmla="*/ 0 h 127"/>
                <a:gd name="T40" fmla="*/ 0 w 153"/>
                <a:gd name="T41" fmla="*/ 0 h 127"/>
                <a:gd name="T42" fmla="*/ 0 w 153"/>
                <a:gd name="T43" fmla="*/ 95 h 127"/>
                <a:gd name="T44" fmla="*/ 13 w 153"/>
                <a:gd name="T45" fmla="*/ 95 h 127"/>
                <a:gd name="T46" fmla="*/ 0 w 153"/>
                <a:gd name="T47" fmla="*/ 95 h 127"/>
                <a:gd name="T48" fmla="*/ 0 w 153"/>
                <a:gd name="T4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27">
                  <a:moveTo>
                    <a:pt x="25" y="32"/>
                  </a:moveTo>
                  <a:cubicBezTo>
                    <a:pt x="25" y="32"/>
                    <a:pt x="25" y="32"/>
                    <a:pt x="25" y="32"/>
                  </a:cubicBezTo>
                  <a:cubicBezTo>
                    <a:pt x="25" y="127"/>
                    <a:pt x="25" y="127"/>
                    <a:pt x="25" y="127"/>
                  </a:cubicBezTo>
                  <a:cubicBezTo>
                    <a:pt x="39" y="127"/>
                    <a:pt x="39" y="127"/>
                    <a:pt x="39" y="127"/>
                  </a:cubicBezTo>
                  <a:cubicBezTo>
                    <a:pt x="25" y="127"/>
                    <a:pt x="25" y="127"/>
                    <a:pt x="25" y="127"/>
                  </a:cubicBezTo>
                  <a:cubicBezTo>
                    <a:pt x="25" y="32"/>
                    <a:pt x="25" y="32"/>
                    <a:pt x="25" y="32"/>
                  </a:cubicBezTo>
                  <a:moveTo>
                    <a:pt x="153" y="32"/>
                  </a:moveTo>
                  <a:cubicBezTo>
                    <a:pt x="25" y="32"/>
                    <a:pt x="25" y="32"/>
                    <a:pt x="25" y="32"/>
                  </a:cubicBezTo>
                  <a:cubicBezTo>
                    <a:pt x="153" y="32"/>
                    <a:pt x="153" y="32"/>
                    <a:pt x="153" y="32"/>
                  </a:cubicBezTo>
                  <a:cubicBezTo>
                    <a:pt x="153" y="32"/>
                    <a:pt x="153" y="32"/>
                    <a:pt x="153" y="32"/>
                  </a:cubicBezTo>
                  <a:moveTo>
                    <a:pt x="139" y="20"/>
                  </a:moveTo>
                  <a:cubicBezTo>
                    <a:pt x="104" y="20"/>
                    <a:pt x="104" y="20"/>
                    <a:pt x="104" y="20"/>
                  </a:cubicBezTo>
                  <a:cubicBezTo>
                    <a:pt x="89" y="20"/>
                    <a:pt x="89" y="20"/>
                    <a:pt x="89" y="20"/>
                  </a:cubicBezTo>
                  <a:cubicBezTo>
                    <a:pt x="53" y="20"/>
                    <a:pt x="53" y="20"/>
                    <a:pt x="53" y="20"/>
                  </a:cubicBezTo>
                  <a:cubicBezTo>
                    <a:pt x="22" y="20"/>
                    <a:pt x="22" y="20"/>
                    <a:pt x="22" y="20"/>
                  </a:cubicBezTo>
                  <a:cubicBezTo>
                    <a:pt x="17" y="20"/>
                    <a:pt x="13" y="24"/>
                    <a:pt x="13" y="29"/>
                  </a:cubicBezTo>
                  <a:cubicBezTo>
                    <a:pt x="13" y="29"/>
                    <a:pt x="13" y="29"/>
                    <a:pt x="13" y="29"/>
                  </a:cubicBezTo>
                  <a:cubicBezTo>
                    <a:pt x="13" y="24"/>
                    <a:pt x="17" y="20"/>
                    <a:pt x="22" y="20"/>
                  </a:cubicBezTo>
                  <a:cubicBezTo>
                    <a:pt x="139" y="20"/>
                    <a:pt x="139" y="20"/>
                    <a:pt x="139" y="20"/>
                  </a:cubicBezTo>
                  <a:moveTo>
                    <a:pt x="0" y="0"/>
                  </a:moveTo>
                  <a:cubicBezTo>
                    <a:pt x="0" y="0"/>
                    <a:pt x="0" y="0"/>
                    <a:pt x="0" y="0"/>
                  </a:cubicBezTo>
                  <a:cubicBezTo>
                    <a:pt x="0" y="95"/>
                    <a:pt x="0" y="95"/>
                    <a:pt x="0" y="95"/>
                  </a:cubicBezTo>
                  <a:cubicBezTo>
                    <a:pt x="13" y="95"/>
                    <a:pt x="13" y="95"/>
                    <a:pt x="13" y="95"/>
                  </a:cubicBezTo>
                  <a:cubicBezTo>
                    <a:pt x="0" y="95"/>
                    <a:pt x="0" y="95"/>
                    <a:pt x="0" y="95"/>
                  </a:cubicBezTo>
                  <a:cubicBezTo>
                    <a:pt x="0" y="0"/>
                    <a:pt x="0" y="0"/>
                    <a:pt x="0" y="0"/>
                  </a:cubicBezTo>
                </a:path>
              </a:pathLst>
            </a:custGeom>
            <a:solidFill>
              <a:srgbClr val="7AC3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0" name="Freeform 438">
              <a:extLst>
                <a:ext uri="{FF2B5EF4-FFF2-40B4-BE49-F238E27FC236}">
                  <a16:creationId xmlns:a16="http://schemas.microsoft.com/office/drawing/2014/main" id="{75B6D7EB-9428-4694-8751-B5E7EAD638A0}"/>
                </a:ext>
              </a:extLst>
            </p:cNvPr>
            <p:cNvSpPr>
              <a:spLocks/>
            </p:cNvSpPr>
            <p:nvPr/>
          </p:nvSpPr>
          <p:spPr bwMode="auto">
            <a:xfrm>
              <a:off x="4716463" y="4727575"/>
              <a:ext cx="28575" cy="101600"/>
            </a:xfrm>
            <a:custGeom>
              <a:avLst/>
              <a:gdLst>
                <a:gd name="T0" fmla="*/ 0 w 9"/>
                <a:gd name="T1" fmla="*/ 0 h 32"/>
                <a:gd name="T2" fmla="*/ 0 w 9"/>
                <a:gd name="T3" fmla="*/ 0 h 32"/>
                <a:gd name="T4" fmla="*/ 0 w 9"/>
                <a:gd name="T5" fmla="*/ 23 h 32"/>
                <a:gd name="T6" fmla="*/ 9 w 9"/>
                <a:gd name="T7" fmla="*/ 32 h 32"/>
                <a:gd name="T8" fmla="*/ 9 w 9"/>
                <a:gd name="T9" fmla="*/ 32 h 32"/>
                <a:gd name="T10" fmla="*/ 0 w 9"/>
                <a:gd name="T11" fmla="*/ 23 h 32"/>
                <a:gd name="T12" fmla="*/ 0 w 9"/>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9" h="32">
                  <a:moveTo>
                    <a:pt x="0" y="0"/>
                  </a:moveTo>
                  <a:cubicBezTo>
                    <a:pt x="0" y="0"/>
                    <a:pt x="0" y="0"/>
                    <a:pt x="0" y="0"/>
                  </a:cubicBezTo>
                  <a:cubicBezTo>
                    <a:pt x="0" y="23"/>
                    <a:pt x="0" y="23"/>
                    <a:pt x="0" y="23"/>
                  </a:cubicBezTo>
                  <a:cubicBezTo>
                    <a:pt x="0" y="28"/>
                    <a:pt x="4" y="32"/>
                    <a:pt x="9" y="32"/>
                  </a:cubicBezTo>
                  <a:cubicBezTo>
                    <a:pt x="9" y="32"/>
                    <a:pt x="9" y="32"/>
                    <a:pt x="9" y="32"/>
                  </a:cubicBezTo>
                  <a:cubicBezTo>
                    <a:pt x="4" y="32"/>
                    <a:pt x="0" y="28"/>
                    <a:pt x="0" y="23"/>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1" name="Rectangle 439">
              <a:extLst>
                <a:ext uri="{FF2B5EF4-FFF2-40B4-BE49-F238E27FC236}">
                  <a16:creationId xmlns:a16="http://schemas.microsoft.com/office/drawing/2014/main" id="{1CA405C8-8078-4077-9628-BDE608C2B0EE}"/>
                </a:ext>
              </a:extLst>
            </p:cNvPr>
            <p:cNvSpPr>
              <a:spLocks noChangeArrowheads="1"/>
            </p:cNvSpPr>
            <p:nvPr/>
          </p:nvSpPr>
          <p:spPr bwMode="auto">
            <a:xfrm>
              <a:off x="4716463" y="4689475"/>
              <a:ext cx="1588" cy="38100"/>
            </a:xfrm>
            <a:prstGeom prst="rect">
              <a:avLst/>
            </a:prstGeom>
            <a:solidFill>
              <a:srgbClr val="B3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2" name="Rectangle 440">
              <a:extLst>
                <a:ext uri="{FF2B5EF4-FFF2-40B4-BE49-F238E27FC236}">
                  <a16:creationId xmlns:a16="http://schemas.microsoft.com/office/drawing/2014/main" id="{D6DEE598-A744-47CA-9EF4-486BA4BEE6DD}"/>
                </a:ext>
              </a:extLst>
            </p:cNvPr>
            <p:cNvSpPr>
              <a:spLocks noChangeArrowheads="1"/>
            </p:cNvSpPr>
            <p:nvPr/>
          </p:nvSpPr>
          <p:spPr bwMode="auto">
            <a:xfrm>
              <a:off x="4716463" y="4689475"/>
              <a:ext cx="15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3" name="Freeform 441">
              <a:extLst>
                <a:ext uri="{FF2B5EF4-FFF2-40B4-BE49-F238E27FC236}">
                  <a16:creationId xmlns:a16="http://schemas.microsoft.com/office/drawing/2014/main" id="{048B6021-615F-45DA-96EA-8C58CD8130B5}"/>
                </a:ext>
              </a:extLst>
            </p:cNvPr>
            <p:cNvSpPr>
              <a:spLocks noEditPoints="1"/>
            </p:cNvSpPr>
            <p:nvPr/>
          </p:nvSpPr>
          <p:spPr bwMode="auto">
            <a:xfrm>
              <a:off x="4716463" y="4448175"/>
              <a:ext cx="488950" cy="381000"/>
            </a:xfrm>
            <a:custGeom>
              <a:avLst/>
              <a:gdLst>
                <a:gd name="T0" fmla="*/ 82 w 154"/>
                <a:gd name="T1" fmla="*/ 9 h 120"/>
                <a:gd name="T2" fmla="*/ 79 w 154"/>
                <a:gd name="T3" fmla="*/ 7 h 120"/>
                <a:gd name="T4" fmla="*/ 82 w 154"/>
                <a:gd name="T5" fmla="*/ 5 h 120"/>
                <a:gd name="T6" fmla="*/ 84 w 154"/>
                <a:gd name="T7" fmla="*/ 7 h 120"/>
                <a:gd name="T8" fmla="*/ 82 w 154"/>
                <a:gd name="T9" fmla="*/ 9 h 120"/>
                <a:gd name="T10" fmla="*/ 154 w 154"/>
                <a:gd name="T11" fmla="*/ 0 h 120"/>
                <a:gd name="T12" fmla="*/ 9 w 154"/>
                <a:gd name="T13" fmla="*/ 0 h 120"/>
                <a:gd name="T14" fmla="*/ 3 w 154"/>
                <a:gd name="T15" fmla="*/ 3 h 120"/>
                <a:gd name="T16" fmla="*/ 0 w 154"/>
                <a:gd name="T17" fmla="*/ 9 h 120"/>
                <a:gd name="T18" fmla="*/ 0 w 154"/>
                <a:gd name="T19" fmla="*/ 9 h 120"/>
                <a:gd name="T20" fmla="*/ 0 w 154"/>
                <a:gd name="T21" fmla="*/ 75 h 120"/>
                <a:gd name="T22" fmla="*/ 0 w 154"/>
                <a:gd name="T23" fmla="*/ 76 h 120"/>
                <a:gd name="T24" fmla="*/ 0 w 154"/>
                <a:gd name="T25" fmla="*/ 88 h 120"/>
                <a:gd name="T26" fmla="*/ 0 w 154"/>
                <a:gd name="T27" fmla="*/ 111 h 120"/>
                <a:gd name="T28" fmla="*/ 9 w 154"/>
                <a:gd name="T29" fmla="*/ 120 h 120"/>
                <a:gd name="T30" fmla="*/ 12 w 154"/>
                <a:gd name="T31" fmla="*/ 120 h 120"/>
                <a:gd name="T32" fmla="*/ 27 w 154"/>
                <a:gd name="T33" fmla="*/ 107 h 120"/>
                <a:gd name="T34" fmla="*/ 12 w 154"/>
                <a:gd name="T35" fmla="*/ 107 h 120"/>
                <a:gd name="T36" fmla="*/ 12 w 154"/>
                <a:gd name="T37" fmla="*/ 13 h 120"/>
                <a:gd name="T38" fmla="*/ 140 w 154"/>
                <a:gd name="T39" fmla="*/ 13 h 120"/>
                <a:gd name="T40" fmla="*/ 154 w 154"/>
                <a:gd name="T41" fmla="*/ 0 h 120"/>
                <a:gd name="T42" fmla="*/ 154 w 154"/>
                <a:gd name="T4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20">
                  <a:moveTo>
                    <a:pt x="82" y="9"/>
                  </a:moveTo>
                  <a:cubicBezTo>
                    <a:pt x="80" y="9"/>
                    <a:pt x="79" y="8"/>
                    <a:pt x="79" y="7"/>
                  </a:cubicBezTo>
                  <a:cubicBezTo>
                    <a:pt x="79" y="6"/>
                    <a:pt x="80" y="5"/>
                    <a:pt x="82" y="5"/>
                  </a:cubicBezTo>
                  <a:cubicBezTo>
                    <a:pt x="83" y="5"/>
                    <a:pt x="84" y="6"/>
                    <a:pt x="84" y="7"/>
                  </a:cubicBezTo>
                  <a:cubicBezTo>
                    <a:pt x="84" y="8"/>
                    <a:pt x="83" y="9"/>
                    <a:pt x="82" y="9"/>
                  </a:cubicBezTo>
                  <a:moveTo>
                    <a:pt x="154" y="0"/>
                  </a:moveTo>
                  <a:cubicBezTo>
                    <a:pt x="9" y="0"/>
                    <a:pt x="9" y="0"/>
                    <a:pt x="9" y="0"/>
                  </a:cubicBezTo>
                  <a:cubicBezTo>
                    <a:pt x="6" y="0"/>
                    <a:pt x="4" y="1"/>
                    <a:pt x="3" y="3"/>
                  </a:cubicBezTo>
                  <a:cubicBezTo>
                    <a:pt x="1" y="5"/>
                    <a:pt x="0" y="7"/>
                    <a:pt x="0" y="9"/>
                  </a:cubicBezTo>
                  <a:cubicBezTo>
                    <a:pt x="0" y="9"/>
                    <a:pt x="0" y="9"/>
                    <a:pt x="0" y="9"/>
                  </a:cubicBezTo>
                  <a:cubicBezTo>
                    <a:pt x="0" y="75"/>
                    <a:pt x="0" y="75"/>
                    <a:pt x="0" y="75"/>
                  </a:cubicBezTo>
                  <a:cubicBezTo>
                    <a:pt x="0" y="76"/>
                    <a:pt x="0" y="76"/>
                    <a:pt x="0" y="76"/>
                  </a:cubicBezTo>
                  <a:cubicBezTo>
                    <a:pt x="0" y="88"/>
                    <a:pt x="0" y="88"/>
                    <a:pt x="0" y="88"/>
                  </a:cubicBezTo>
                  <a:cubicBezTo>
                    <a:pt x="0" y="111"/>
                    <a:pt x="0" y="111"/>
                    <a:pt x="0" y="111"/>
                  </a:cubicBezTo>
                  <a:cubicBezTo>
                    <a:pt x="0" y="116"/>
                    <a:pt x="4" y="120"/>
                    <a:pt x="9" y="120"/>
                  </a:cubicBezTo>
                  <a:cubicBezTo>
                    <a:pt x="12" y="120"/>
                    <a:pt x="12" y="120"/>
                    <a:pt x="12" y="120"/>
                  </a:cubicBezTo>
                  <a:cubicBezTo>
                    <a:pt x="27" y="107"/>
                    <a:pt x="27" y="107"/>
                    <a:pt x="27" y="107"/>
                  </a:cubicBezTo>
                  <a:cubicBezTo>
                    <a:pt x="12" y="107"/>
                    <a:pt x="12" y="107"/>
                    <a:pt x="12" y="107"/>
                  </a:cubicBezTo>
                  <a:cubicBezTo>
                    <a:pt x="12" y="13"/>
                    <a:pt x="12" y="13"/>
                    <a:pt x="12" y="13"/>
                  </a:cubicBezTo>
                  <a:cubicBezTo>
                    <a:pt x="140" y="13"/>
                    <a:pt x="140" y="13"/>
                    <a:pt x="140" y="13"/>
                  </a:cubicBezTo>
                  <a:cubicBezTo>
                    <a:pt x="154" y="0"/>
                    <a:pt x="154" y="0"/>
                    <a:pt x="154" y="0"/>
                  </a:cubicBezTo>
                  <a:cubicBezTo>
                    <a:pt x="154" y="0"/>
                    <a:pt x="154" y="0"/>
                    <a:pt x="15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5" name="Freeform 442">
              <a:extLst>
                <a:ext uri="{FF2B5EF4-FFF2-40B4-BE49-F238E27FC236}">
                  <a16:creationId xmlns:a16="http://schemas.microsoft.com/office/drawing/2014/main" id="{08D5FAE2-6DC1-4317-A93B-22E2E0DB0468}"/>
                </a:ext>
              </a:extLst>
            </p:cNvPr>
            <p:cNvSpPr>
              <a:spLocks noEditPoints="1"/>
            </p:cNvSpPr>
            <p:nvPr/>
          </p:nvSpPr>
          <p:spPr bwMode="auto">
            <a:xfrm>
              <a:off x="4802188" y="4257675"/>
              <a:ext cx="180975" cy="219075"/>
            </a:xfrm>
            <a:custGeom>
              <a:avLst/>
              <a:gdLst>
                <a:gd name="T0" fmla="*/ 55 w 57"/>
                <a:gd name="T1" fmla="*/ 65 h 69"/>
                <a:gd name="T2" fmla="*/ 52 w 57"/>
                <a:gd name="T3" fmla="*/ 67 h 69"/>
                <a:gd name="T4" fmla="*/ 55 w 57"/>
                <a:gd name="T5" fmla="*/ 69 h 69"/>
                <a:gd name="T6" fmla="*/ 57 w 57"/>
                <a:gd name="T7" fmla="*/ 67 h 69"/>
                <a:gd name="T8" fmla="*/ 55 w 57"/>
                <a:gd name="T9" fmla="*/ 65 h 69"/>
                <a:gd name="T10" fmla="*/ 28 w 57"/>
                <a:gd name="T11" fmla="*/ 32 h 69"/>
                <a:gd name="T12" fmla="*/ 26 w 57"/>
                <a:gd name="T13" fmla="*/ 35 h 69"/>
                <a:gd name="T14" fmla="*/ 28 w 57"/>
                <a:gd name="T15" fmla="*/ 37 h 69"/>
                <a:gd name="T16" fmla="*/ 31 w 57"/>
                <a:gd name="T17" fmla="*/ 35 h 69"/>
                <a:gd name="T18" fmla="*/ 28 w 57"/>
                <a:gd name="T19" fmla="*/ 32 h 69"/>
                <a:gd name="T20" fmla="*/ 3 w 57"/>
                <a:gd name="T21" fmla="*/ 0 h 69"/>
                <a:gd name="T22" fmla="*/ 0 w 57"/>
                <a:gd name="T23" fmla="*/ 2 h 69"/>
                <a:gd name="T24" fmla="*/ 3 w 57"/>
                <a:gd name="T25" fmla="*/ 5 h 69"/>
                <a:gd name="T26" fmla="*/ 5 w 57"/>
                <a:gd name="T27" fmla="*/ 2 h 69"/>
                <a:gd name="T28" fmla="*/ 3 w 57"/>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69">
                  <a:moveTo>
                    <a:pt x="55" y="65"/>
                  </a:moveTo>
                  <a:cubicBezTo>
                    <a:pt x="53" y="65"/>
                    <a:pt x="52" y="66"/>
                    <a:pt x="52" y="67"/>
                  </a:cubicBezTo>
                  <a:cubicBezTo>
                    <a:pt x="52" y="68"/>
                    <a:pt x="53" y="69"/>
                    <a:pt x="55" y="69"/>
                  </a:cubicBezTo>
                  <a:cubicBezTo>
                    <a:pt x="56" y="69"/>
                    <a:pt x="57" y="68"/>
                    <a:pt x="57" y="67"/>
                  </a:cubicBezTo>
                  <a:cubicBezTo>
                    <a:pt x="57" y="66"/>
                    <a:pt x="56" y="65"/>
                    <a:pt x="55" y="65"/>
                  </a:cubicBezTo>
                  <a:moveTo>
                    <a:pt x="28" y="32"/>
                  </a:moveTo>
                  <a:cubicBezTo>
                    <a:pt x="27" y="32"/>
                    <a:pt x="26" y="33"/>
                    <a:pt x="26" y="35"/>
                  </a:cubicBezTo>
                  <a:cubicBezTo>
                    <a:pt x="26" y="36"/>
                    <a:pt x="27" y="37"/>
                    <a:pt x="28" y="37"/>
                  </a:cubicBezTo>
                  <a:cubicBezTo>
                    <a:pt x="30" y="37"/>
                    <a:pt x="31" y="36"/>
                    <a:pt x="31" y="35"/>
                  </a:cubicBezTo>
                  <a:cubicBezTo>
                    <a:pt x="31" y="33"/>
                    <a:pt x="30" y="32"/>
                    <a:pt x="28" y="32"/>
                  </a:cubicBezTo>
                  <a:moveTo>
                    <a:pt x="3" y="0"/>
                  </a:moveTo>
                  <a:cubicBezTo>
                    <a:pt x="1" y="0"/>
                    <a:pt x="0" y="1"/>
                    <a:pt x="0" y="2"/>
                  </a:cubicBezTo>
                  <a:cubicBezTo>
                    <a:pt x="0" y="4"/>
                    <a:pt x="1" y="5"/>
                    <a:pt x="3" y="5"/>
                  </a:cubicBezTo>
                  <a:cubicBezTo>
                    <a:pt x="4" y="5"/>
                    <a:pt x="5" y="4"/>
                    <a:pt x="5" y="2"/>
                  </a:cubicBezTo>
                  <a:cubicBezTo>
                    <a:pt x="5" y="1"/>
                    <a:pt x="4" y="0"/>
                    <a:pt x="3" y="0"/>
                  </a:cubicBezTo>
                </a:path>
              </a:pathLst>
            </a:custGeom>
            <a:solidFill>
              <a:srgbClr val="C6DD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56" name="Group 2555">
            <a:extLst>
              <a:ext uri="{FF2B5EF4-FFF2-40B4-BE49-F238E27FC236}">
                <a16:creationId xmlns:a16="http://schemas.microsoft.com/office/drawing/2014/main" id="{36DBD12D-C74B-4BF9-BCF3-17F718349D6E}"/>
              </a:ext>
            </a:extLst>
          </p:cNvPr>
          <p:cNvGrpSpPr/>
          <p:nvPr/>
        </p:nvGrpSpPr>
        <p:grpSpPr>
          <a:xfrm>
            <a:off x="887412" y="1373506"/>
            <a:ext cx="793750" cy="684212"/>
            <a:chOff x="895350" y="2924175"/>
            <a:chExt cx="793750" cy="684212"/>
          </a:xfrm>
        </p:grpSpPr>
        <p:sp>
          <p:nvSpPr>
            <p:cNvPr id="957" name="Freeform 443">
              <a:extLst>
                <a:ext uri="{FF2B5EF4-FFF2-40B4-BE49-F238E27FC236}">
                  <a16:creationId xmlns:a16="http://schemas.microsoft.com/office/drawing/2014/main" id="{238C415E-7107-40A6-AB05-FE45C3B3B754}"/>
                </a:ext>
              </a:extLst>
            </p:cNvPr>
            <p:cNvSpPr>
              <a:spLocks/>
            </p:cNvSpPr>
            <p:nvPr/>
          </p:nvSpPr>
          <p:spPr bwMode="auto">
            <a:xfrm>
              <a:off x="895350" y="2924175"/>
              <a:ext cx="793750" cy="684212"/>
            </a:xfrm>
            <a:custGeom>
              <a:avLst/>
              <a:gdLst>
                <a:gd name="T0" fmla="*/ 374 w 500"/>
                <a:gd name="T1" fmla="*/ 0 h 431"/>
                <a:gd name="T2" fmla="*/ 500 w 500"/>
                <a:gd name="T3" fmla="*/ 215 h 431"/>
                <a:gd name="T4" fmla="*/ 374 w 500"/>
                <a:gd name="T5" fmla="*/ 431 h 431"/>
                <a:gd name="T6" fmla="*/ 124 w 500"/>
                <a:gd name="T7" fmla="*/ 431 h 431"/>
                <a:gd name="T8" fmla="*/ 0 w 500"/>
                <a:gd name="T9" fmla="*/ 215 h 431"/>
                <a:gd name="T10" fmla="*/ 124 w 500"/>
                <a:gd name="T11" fmla="*/ 0 h 431"/>
                <a:gd name="T12" fmla="*/ 374 w 500"/>
                <a:gd name="T13" fmla="*/ 0 h 431"/>
              </a:gdLst>
              <a:ahLst/>
              <a:cxnLst>
                <a:cxn ang="0">
                  <a:pos x="T0" y="T1"/>
                </a:cxn>
                <a:cxn ang="0">
                  <a:pos x="T2" y="T3"/>
                </a:cxn>
                <a:cxn ang="0">
                  <a:pos x="T4" y="T5"/>
                </a:cxn>
                <a:cxn ang="0">
                  <a:pos x="T6" y="T7"/>
                </a:cxn>
                <a:cxn ang="0">
                  <a:pos x="T8" y="T9"/>
                </a:cxn>
                <a:cxn ang="0">
                  <a:pos x="T10" y="T11"/>
                </a:cxn>
                <a:cxn ang="0">
                  <a:pos x="T12" y="T13"/>
                </a:cxn>
              </a:cxnLst>
              <a:rect l="0" t="0" r="r" b="b"/>
              <a:pathLst>
                <a:path w="500" h="431">
                  <a:moveTo>
                    <a:pt x="374" y="0"/>
                  </a:moveTo>
                  <a:lnTo>
                    <a:pt x="500" y="215"/>
                  </a:lnTo>
                  <a:lnTo>
                    <a:pt x="374" y="431"/>
                  </a:lnTo>
                  <a:lnTo>
                    <a:pt x="124" y="431"/>
                  </a:lnTo>
                  <a:lnTo>
                    <a:pt x="0" y="215"/>
                  </a:lnTo>
                  <a:lnTo>
                    <a:pt x="124" y="0"/>
                  </a:lnTo>
                  <a:lnTo>
                    <a:pt x="374" y="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9" name="Freeform 444">
              <a:extLst>
                <a:ext uri="{FF2B5EF4-FFF2-40B4-BE49-F238E27FC236}">
                  <a16:creationId xmlns:a16="http://schemas.microsoft.com/office/drawing/2014/main" id="{D5EDC94C-9F8E-4B5D-A277-4AD6DAB89D9A}"/>
                </a:ext>
              </a:extLst>
            </p:cNvPr>
            <p:cNvSpPr>
              <a:spLocks/>
            </p:cNvSpPr>
            <p:nvPr/>
          </p:nvSpPr>
          <p:spPr bwMode="auto">
            <a:xfrm>
              <a:off x="895350" y="2924175"/>
              <a:ext cx="593725" cy="684212"/>
            </a:xfrm>
            <a:custGeom>
              <a:avLst/>
              <a:gdLst>
                <a:gd name="T0" fmla="*/ 374 w 374"/>
                <a:gd name="T1" fmla="*/ 0 h 431"/>
                <a:gd name="T2" fmla="*/ 124 w 374"/>
                <a:gd name="T3" fmla="*/ 431 h 431"/>
                <a:gd name="T4" fmla="*/ 0 w 374"/>
                <a:gd name="T5" fmla="*/ 215 h 431"/>
                <a:gd name="T6" fmla="*/ 124 w 374"/>
                <a:gd name="T7" fmla="*/ 0 h 431"/>
                <a:gd name="T8" fmla="*/ 374 w 374"/>
                <a:gd name="T9" fmla="*/ 0 h 431"/>
              </a:gdLst>
              <a:ahLst/>
              <a:cxnLst>
                <a:cxn ang="0">
                  <a:pos x="T0" y="T1"/>
                </a:cxn>
                <a:cxn ang="0">
                  <a:pos x="T2" y="T3"/>
                </a:cxn>
                <a:cxn ang="0">
                  <a:pos x="T4" y="T5"/>
                </a:cxn>
                <a:cxn ang="0">
                  <a:pos x="T6" y="T7"/>
                </a:cxn>
                <a:cxn ang="0">
                  <a:pos x="T8" y="T9"/>
                </a:cxn>
              </a:cxnLst>
              <a:rect l="0" t="0" r="r" b="b"/>
              <a:pathLst>
                <a:path w="374" h="431">
                  <a:moveTo>
                    <a:pt x="374" y="0"/>
                  </a:moveTo>
                  <a:lnTo>
                    <a:pt x="124" y="431"/>
                  </a:lnTo>
                  <a:lnTo>
                    <a:pt x="0" y="215"/>
                  </a:lnTo>
                  <a:lnTo>
                    <a:pt x="124" y="0"/>
                  </a:lnTo>
                  <a:lnTo>
                    <a:pt x="374" y="0"/>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1" name="Freeform 445">
              <a:extLst>
                <a:ext uri="{FF2B5EF4-FFF2-40B4-BE49-F238E27FC236}">
                  <a16:creationId xmlns:a16="http://schemas.microsoft.com/office/drawing/2014/main" id="{02D26045-A6CF-4B3A-BC10-7C08A56A3857}"/>
                </a:ext>
              </a:extLst>
            </p:cNvPr>
            <p:cNvSpPr>
              <a:spLocks/>
            </p:cNvSpPr>
            <p:nvPr/>
          </p:nvSpPr>
          <p:spPr bwMode="auto">
            <a:xfrm>
              <a:off x="990600" y="3128963"/>
              <a:ext cx="654050" cy="276225"/>
            </a:xfrm>
            <a:custGeom>
              <a:avLst/>
              <a:gdLst>
                <a:gd name="T0" fmla="*/ 205 w 206"/>
                <a:gd name="T1" fmla="*/ 42 h 87"/>
                <a:gd name="T2" fmla="*/ 194 w 206"/>
                <a:gd name="T3" fmla="*/ 22 h 87"/>
                <a:gd name="T4" fmla="*/ 178 w 206"/>
                <a:gd name="T5" fmla="*/ 0 h 87"/>
                <a:gd name="T6" fmla="*/ 9 w 206"/>
                <a:gd name="T7" fmla="*/ 0 h 87"/>
                <a:gd name="T8" fmla="*/ 0 w 206"/>
                <a:gd name="T9" fmla="*/ 9 h 87"/>
                <a:gd name="T10" fmla="*/ 0 w 206"/>
                <a:gd name="T11" fmla="*/ 78 h 87"/>
                <a:gd name="T12" fmla="*/ 9 w 206"/>
                <a:gd name="T13" fmla="*/ 87 h 87"/>
                <a:gd name="T14" fmla="*/ 178 w 206"/>
                <a:gd name="T15" fmla="*/ 87 h 87"/>
                <a:gd name="T16" fmla="*/ 194 w 206"/>
                <a:gd name="T17" fmla="*/ 65 h 87"/>
                <a:gd name="T18" fmla="*/ 205 w 206"/>
                <a:gd name="T19" fmla="*/ 45 h 87"/>
                <a:gd name="T20" fmla="*/ 206 w 206"/>
                <a:gd name="T21" fmla="*/ 43 h 87"/>
                <a:gd name="T22" fmla="*/ 205 w 206"/>
                <a:gd name="T23"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87">
                  <a:moveTo>
                    <a:pt x="205" y="42"/>
                  </a:moveTo>
                  <a:cubicBezTo>
                    <a:pt x="205" y="42"/>
                    <a:pt x="200" y="32"/>
                    <a:pt x="194" y="22"/>
                  </a:cubicBezTo>
                  <a:cubicBezTo>
                    <a:pt x="182" y="0"/>
                    <a:pt x="181" y="0"/>
                    <a:pt x="178" y="0"/>
                  </a:cubicBezTo>
                  <a:cubicBezTo>
                    <a:pt x="9" y="0"/>
                    <a:pt x="9" y="0"/>
                    <a:pt x="9" y="0"/>
                  </a:cubicBezTo>
                  <a:cubicBezTo>
                    <a:pt x="4" y="0"/>
                    <a:pt x="0" y="4"/>
                    <a:pt x="0" y="9"/>
                  </a:cubicBezTo>
                  <a:cubicBezTo>
                    <a:pt x="0" y="78"/>
                    <a:pt x="0" y="78"/>
                    <a:pt x="0" y="78"/>
                  </a:cubicBezTo>
                  <a:cubicBezTo>
                    <a:pt x="0" y="83"/>
                    <a:pt x="4" y="87"/>
                    <a:pt x="9" y="87"/>
                  </a:cubicBezTo>
                  <a:cubicBezTo>
                    <a:pt x="178" y="87"/>
                    <a:pt x="178" y="87"/>
                    <a:pt x="178" y="87"/>
                  </a:cubicBezTo>
                  <a:cubicBezTo>
                    <a:pt x="181" y="87"/>
                    <a:pt x="182" y="87"/>
                    <a:pt x="194" y="65"/>
                  </a:cubicBezTo>
                  <a:cubicBezTo>
                    <a:pt x="200" y="55"/>
                    <a:pt x="205" y="45"/>
                    <a:pt x="205" y="45"/>
                  </a:cubicBezTo>
                  <a:cubicBezTo>
                    <a:pt x="206" y="43"/>
                    <a:pt x="206" y="43"/>
                    <a:pt x="206" y="43"/>
                  </a:cubicBezTo>
                  <a:lnTo>
                    <a:pt x="20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2" name="Freeform 446">
              <a:extLst>
                <a:ext uri="{FF2B5EF4-FFF2-40B4-BE49-F238E27FC236}">
                  <a16:creationId xmlns:a16="http://schemas.microsoft.com/office/drawing/2014/main" id="{E02D2CE8-F553-43C2-983D-252D8293CE92}"/>
                </a:ext>
              </a:extLst>
            </p:cNvPr>
            <p:cNvSpPr>
              <a:spLocks/>
            </p:cNvSpPr>
            <p:nvPr/>
          </p:nvSpPr>
          <p:spPr bwMode="auto">
            <a:xfrm>
              <a:off x="1054100" y="3195638"/>
              <a:ext cx="225425" cy="158750"/>
            </a:xfrm>
            <a:custGeom>
              <a:avLst/>
              <a:gdLst>
                <a:gd name="T0" fmla="*/ 69 w 71"/>
                <a:gd name="T1" fmla="*/ 1 h 50"/>
                <a:gd name="T2" fmla="*/ 66 w 71"/>
                <a:gd name="T3" fmla="*/ 1 h 50"/>
                <a:gd name="T4" fmla="*/ 35 w 71"/>
                <a:gd name="T5" fmla="*/ 24 h 50"/>
                <a:gd name="T6" fmla="*/ 5 w 71"/>
                <a:gd name="T7" fmla="*/ 1 h 50"/>
                <a:gd name="T8" fmla="*/ 2 w 71"/>
                <a:gd name="T9" fmla="*/ 1 h 50"/>
                <a:gd name="T10" fmla="*/ 0 w 71"/>
                <a:gd name="T11" fmla="*/ 3 h 50"/>
                <a:gd name="T12" fmla="*/ 0 w 71"/>
                <a:gd name="T13" fmla="*/ 46 h 50"/>
                <a:gd name="T14" fmla="*/ 4 w 71"/>
                <a:gd name="T15" fmla="*/ 50 h 50"/>
                <a:gd name="T16" fmla="*/ 67 w 71"/>
                <a:gd name="T17" fmla="*/ 50 h 50"/>
                <a:gd name="T18" fmla="*/ 71 w 71"/>
                <a:gd name="T19" fmla="*/ 46 h 50"/>
                <a:gd name="T20" fmla="*/ 71 w 71"/>
                <a:gd name="T21" fmla="*/ 3 h 50"/>
                <a:gd name="T22" fmla="*/ 69 w 71"/>
                <a:gd name="T23"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0">
                  <a:moveTo>
                    <a:pt x="69" y="1"/>
                  </a:moveTo>
                  <a:cubicBezTo>
                    <a:pt x="68" y="0"/>
                    <a:pt x="67" y="0"/>
                    <a:pt x="66" y="1"/>
                  </a:cubicBezTo>
                  <a:cubicBezTo>
                    <a:pt x="35" y="24"/>
                    <a:pt x="35" y="24"/>
                    <a:pt x="35" y="24"/>
                  </a:cubicBezTo>
                  <a:cubicBezTo>
                    <a:pt x="5" y="1"/>
                    <a:pt x="5" y="1"/>
                    <a:pt x="5" y="1"/>
                  </a:cubicBezTo>
                  <a:cubicBezTo>
                    <a:pt x="4" y="0"/>
                    <a:pt x="3" y="0"/>
                    <a:pt x="2" y="1"/>
                  </a:cubicBezTo>
                  <a:cubicBezTo>
                    <a:pt x="1" y="1"/>
                    <a:pt x="0" y="2"/>
                    <a:pt x="0" y="3"/>
                  </a:cubicBezTo>
                  <a:cubicBezTo>
                    <a:pt x="0" y="46"/>
                    <a:pt x="0" y="46"/>
                    <a:pt x="0" y="46"/>
                  </a:cubicBezTo>
                  <a:cubicBezTo>
                    <a:pt x="0" y="48"/>
                    <a:pt x="2" y="50"/>
                    <a:pt x="4" y="50"/>
                  </a:cubicBezTo>
                  <a:cubicBezTo>
                    <a:pt x="67" y="50"/>
                    <a:pt x="67" y="50"/>
                    <a:pt x="67" y="50"/>
                  </a:cubicBezTo>
                  <a:cubicBezTo>
                    <a:pt x="69" y="50"/>
                    <a:pt x="71" y="48"/>
                    <a:pt x="71" y="46"/>
                  </a:cubicBezTo>
                  <a:cubicBezTo>
                    <a:pt x="71" y="3"/>
                    <a:pt x="71" y="3"/>
                    <a:pt x="71" y="3"/>
                  </a:cubicBezTo>
                  <a:cubicBezTo>
                    <a:pt x="71" y="2"/>
                    <a:pt x="70" y="1"/>
                    <a:pt x="69" y="1"/>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3" name="Freeform 447">
              <a:extLst>
                <a:ext uri="{FF2B5EF4-FFF2-40B4-BE49-F238E27FC236}">
                  <a16:creationId xmlns:a16="http://schemas.microsoft.com/office/drawing/2014/main" id="{0FA31236-1842-4778-9D15-344116D5AC54}"/>
                </a:ext>
              </a:extLst>
            </p:cNvPr>
            <p:cNvSpPr>
              <a:spLocks/>
            </p:cNvSpPr>
            <p:nvPr/>
          </p:nvSpPr>
          <p:spPr bwMode="auto">
            <a:xfrm>
              <a:off x="1054100" y="3179763"/>
              <a:ext cx="225425" cy="114300"/>
            </a:xfrm>
            <a:custGeom>
              <a:avLst/>
              <a:gdLst>
                <a:gd name="T0" fmla="*/ 67 w 71"/>
                <a:gd name="T1" fmla="*/ 0 h 36"/>
                <a:gd name="T2" fmla="*/ 3 w 71"/>
                <a:gd name="T3" fmla="*/ 0 h 36"/>
                <a:gd name="T4" fmla="*/ 0 w 71"/>
                <a:gd name="T5" fmla="*/ 4 h 36"/>
                <a:gd name="T6" fmla="*/ 0 w 71"/>
                <a:gd name="T7" fmla="*/ 10 h 36"/>
                <a:gd name="T8" fmla="*/ 33 w 71"/>
                <a:gd name="T9" fmla="*/ 35 h 36"/>
                <a:gd name="T10" fmla="*/ 35 w 71"/>
                <a:gd name="T11" fmla="*/ 36 h 36"/>
                <a:gd name="T12" fmla="*/ 38 w 71"/>
                <a:gd name="T13" fmla="*/ 35 h 36"/>
                <a:gd name="T14" fmla="*/ 71 w 71"/>
                <a:gd name="T15" fmla="*/ 10 h 36"/>
                <a:gd name="T16" fmla="*/ 71 w 71"/>
                <a:gd name="T17" fmla="*/ 4 h 36"/>
                <a:gd name="T18" fmla="*/ 67 w 7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36">
                  <a:moveTo>
                    <a:pt x="67" y="0"/>
                  </a:moveTo>
                  <a:cubicBezTo>
                    <a:pt x="3" y="0"/>
                    <a:pt x="3" y="0"/>
                    <a:pt x="3" y="0"/>
                  </a:cubicBezTo>
                  <a:cubicBezTo>
                    <a:pt x="1" y="0"/>
                    <a:pt x="0" y="2"/>
                    <a:pt x="0" y="4"/>
                  </a:cubicBezTo>
                  <a:cubicBezTo>
                    <a:pt x="0" y="10"/>
                    <a:pt x="0" y="10"/>
                    <a:pt x="0" y="10"/>
                  </a:cubicBezTo>
                  <a:cubicBezTo>
                    <a:pt x="33" y="35"/>
                    <a:pt x="33" y="35"/>
                    <a:pt x="33" y="35"/>
                  </a:cubicBezTo>
                  <a:cubicBezTo>
                    <a:pt x="34" y="36"/>
                    <a:pt x="35" y="36"/>
                    <a:pt x="35" y="36"/>
                  </a:cubicBezTo>
                  <a:cubicBezTo>
                    <a:pt x="36" y="36"/>
                    <a:pt x="37" y="36"/>
                    <a:pt x="38" y="35"/>
                  </a:cubicBezTo>
                  <a:cubicBezTo>
                    <a:pt x="71" y="10"/>
                    <a:pt x="71" y="10"/>
                    <a:pt x="71" y="10"/>
                  </a:cubicBezTo>
                  <a:cubicBezTo>
                    <a:pt x="71" y="4"/>
                    <a:pt x="71" y="4"/>
                    <a:pt x="71" y="4"/>
                  </a:cubicBezTo>
                  <a:cubicBezTo>
                    <a:pt x="71" y="2"/>
                    <a:pt x="69" y="0"/>
                    <a:pt x="67" y="0"/>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6" name="Freeform 448">
              <a:extLst>
                <a:ext uri="{FF2B5EF4-FFF2-40B4-BE49-F238E27FC236}">
                  <a16:creationId xmlns:a16="http://schemas.microsoft.com/office/drawing/2014/main" id="{4839855B-5168-4639-B0C2-AEFA4A5359AC}"/>
                </a:ext>
              </a:extLst>
            </p:cNvPr>
            <p:cNvSpPr>
              <a:spLocks/>
            </p:cNvSpPr>
            <p:nvPr/>
          </p:nvSpPr>
          <p:spPr bwMode="auto">
            <a:xfrm>
              <a:off x="1314450" y="3195638"/>
              <a:ext cx="225425" cy="158750"/>
            </a:xfrm>
            <a:custGeom>
              <a:avLst/>
              <a:gdLst>
                <a:gd name="T0" fmla="*/ 69 w 71"/>
                <a:gd name="T1" fmla="*/ 1 h 50"/>
                <a:gd name="T2" fmla="*/ 66 w 71"/>
                <a:gd name="T3" fmla="*/ 1 h 50"/>
                <a:gd name="T4" fmla="*/ 35 w 71"/>
                <a:gd name="T5" fmla="*/ 24 h 50"/>
                <a:gd name="T6" fmla="*/ 5 w 71"/>
                <a:gd name="T7" fmla="*/ 1 h 50"/>
                <a:gd name="T8" fmla="*/ 1 w 71"/>
                <a:gd name="T9" fmla="*/ 1 h 50"/>
                <a:gd name="T10" fmla="*/ 0 w 71"/>
                <a:gd name="T11" fmla="*/ 3 h 50"/>
                <a:gd name="T12" fmla="*/ 0 w 71"/>
                <a:gd name="T13" fmla="*/ 46 h 50"/>
                <a:gd name="T14" fmla="*/ 4 w 71"/>
                <a:gd name="T15" fmla="*/ 50 h 50"/>
                <a:gd name="T16" fmla="*/ 67 w 71"/>
                <a:gd name="T17" fmla="*/ 50 h 50"/>
                <a:gd name="T18" fmla="*/ 71 w 71"/>
                <a:gd name="T19" fmla="*/ 46 h 50"/>
                <a:gd name="T20" fmla="*/ 71 w 71"/>
                <a:gd name="T21" fmla="*/ 3 h 50"/>
                <a:gd name="T22" fmla="*/ 69 w 71"/>
                <a:gd name="T23"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0">
                  <a:moveTo>
                    <a:pt x="69" y="1"/>
                  </a:moveTo>
                  <a:cubicBezTo>
                    <a:pt x="68" y="0"/>
                    <a:pt x="67" y="0"/>
                    <a:pt x="66" y="1"/>
                  </a:cubicBezTo>
                  <a:cubicBezTo>
                    <a:pt x="35" y="24"/>
                    <a:pt x="35" y="24"/>
                    <a:pt x="35" y="24"/>
                  </a:cubicBezTo>
                  <a:cubicBezTo>
                    <a:pt x="5" y="1"/>
                    <a:pt x="5" y="1"/>
                    <a:pt x="5" y="1"/>
                  </a:cubicBezTo>
                  <a:cubicBezTo>
                    <a:pt x="4" y="0"/>
                    <a:pt x="2" y="0"/>
                    <a:pt x="1" y="1"/>
                  </a:cubicBezTo>
                  <a:cubicBezTo>
                    <a:pt x="0" y="1"/>
                    <a:pt x="0" y="2"/>
                    <a:pt x="0" y="3"/>
                  </a:cubicBezTo>
                  <a:cubicBezTo>
                    <a:pt x="0" y="46"/>
                    <a:pt x="0" y="46"/>
                    <a:pt x="0" y="46"/>
                  </a:cubicBezTo>
                  <a:cubicBezTo>
                    <a:pt x="0" y="48"/>
                    <a:pt x="2" y="50"/>
                    <a:pt x="4" y="50"/>
                  </a:cubicBezTo>
                  <a:cubicBezTo>
                    <a:pt x="67" y="50"/>
                    <a:pt x="67" y="50"/>
                    <a:pt x="67" y="50"/>
                  </a:cubicBezTo>
                  <a:cubicBezTo>
                    <a:pt x="69" y="50"/>
                    <a:pt x="71" y="48"/>
                    <a:pt x="71" y="46"/>
                  </a:cubicBezTo>
                  <a:cubicBezTo>
                    <a:pt x="71" y="3"/>
                    <a:pt x="71" y="3"/>
                    <a:pt x="71" y="3"/>
                  </a:cubicBezTo>
                  <a:cubicBezTo>
                    <a:pt x="71" y="2"/>
                    <a:pt x="70" y="1"/>
                    <a:pt x="69" y="1"/>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7" name="Freeform 449">
              <a:extLst>
                <a:ext uri="{FF2B5EF4-FFF2-40B4-BE49-F238E27FC236}">
                  <a16:creationId xmlns:a16="http://schemas.microsoft.com/office/drawing/2014/main" id="{38804517-A72C-4946-ADA1-D5B804BF9695}"/>
                </a:ext>
              </a:extLst>
            </p:cNvPr>
            <p:cNvSpPr>
              <a:spLocks/>
            </p:cNvSpPr>
            <p:nvPr/>
          </p:nvSpPr>
          <p:spPr bwMode="auto">
            <a:xfrm>
              <a:off x="1314450" y="3179763"/>
              <a:ext cx="225425" cy="114300"/>
            </a:xfrm>
            <a:custGeom>
              <a:avLst/>
              <a:gdLst>
                <a:gd name="T0" fmla="*/ 67 w 71"/>
                <a:gd name="T1" fmla="*/ 0 h 36"/>
                <a:gd name="T2" fmla="*/ 3 w 71"/>
                <a:gd name="T3" fmla="*/ 0 h 36"/>
                <a:gd name="T4" fmla="*/ 0 w 71"/>
                <a:gd name="T5" fmla="*/ 4 h 36"/>
                <a:gd name="T6" fmla="*/ 0 w 71"/>
                <a:gd name="T7" fmla="*/ 10 h 36"/>
                <a:gd name="T8" fmla="*/ 33 w 71"/>
                <a:gd name="T9" fmla="*/ 35 h 36"/>
                <a:gd name="T10" fmla="*/ 35 w 71"/>
                <a:gd name="T11" fmla="*/ 36 h 36"/>
                <a:gd name="T12" fmla="*/ 37 w 71"/>
                <a:gd name="T13" fmla="*/ 35 h 36"/>
                <a:gd name="T14" fmla="*/ 71 w 71"/>
                <a:gd name="T15" fmla="*/ 10 h 36"/>
                <a:gd name="T16" fmla="*/ 71 w 71"/>
                <a:gd name="T17" fmla="*/ 4 h 36"/>
                <a:gd name="T18" fmla="*/ 67 w 7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36">
                  <a:moveTo>
                    <a:pt x="67" y="0"/>
                  </a:moveTo>
                  <a:cubicBezTo>
                    <a:pt x="3" y="0"/>
                    <a:pt x="3" y="0"/>
                    <a:pt x="3" y="0"/>
                  </a:cubicBezTo>
                  <a:cubicBezTo>
                    <a:pt x="1" y="0"/>
                    <a:pt x="0" y="2"/>
                    <a:pt x="0" y="4"/>
                  </a:cubicBezTo>
                  <a:cubicBezTo>
                    <a:pt x="0" y="10"/>
                    <a:pt x="0" y="10"/>
                    <a:pt x="0" y="10"/>
                  </a:cubicBezTo>
                  <a:cubicBezTo>
                    <a:pt x="33" y="35"/>
                    <a:pt x="33" y="35"/>
                    <a:pt x="33" y="35"/>
                  </a:cubicBezTo>
                  <a:cubicBezTo>
                    <a:pt x="34" y="36"/>
                    <a:pt x="35" y="36"/>
                    <a:pt x="35" y="36"/>
                  </a:cubicBezTo>
                  <a:cubicBezTo>
                    <a:pt x="36" y="36"/>
                    <a:pt x="37" y="36"/>
                    <a:pt x="37" y="35"/>
                  </a:cubicBezTo>
                  <a:cubicBezTo>
                    <a:pt x="71" y="10"/>
                    <a:pt x="71" y="10"/>
                    <a:pt x="71" y="10"/>
                  </a:cubicBezTo>
                  <a:cubicBezTo>
                    <a:pt x="71" y="4"/>
                    <a:pt x="71" y="4"/>
                    <a:pt x="71" y="4"/>
                  </a:cubicBezTo>
                  <a:cubicBezTo>
                    <a:pt x="71" y="2"/>
                    <a:pt x="69" y="0"/>
                    <a:pt x="67" y="0"/>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57" name="Straight Arrow Connector 856">
            <a:extLst>
              <a:ext uri="{FF2B5EF4-FFF2-40B4-BE49-F238E27FC236}">
                <a16:creationId xmlns:a16="http://schemas.microsoft.com/office/drawing/2014/main" id="{362ECC4D-7645-4700-A2EA-82552434308A}"/>
              </a:ext>
            </a:extLst>
          </p:cNvPr>
          <p:cNvCxnSpPr>
            <a:cxnSpLocks/>
          </p:cNvCxnSpPr>
          <p:nvPr/>
        </p:nvCxnSpPr>
        <p:spPr>
          <a:xfrm>
            <a:off x="1790435" y="1715612"/>
            <a:ext cx="2630488" cy="0"/>
          </a:xfrm>
          <a:prstGeom prst="straightConnector1">
            <a:avLst/>
          </a:prstGeom>
          <a:ln w="28575">
            <a:solidFill>
              <a:srgbClr val="FFA94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2" name="Straight Arrow Connector 991">
            <a:extLst>
              <a:ext uri="{FF2B5EF4-FFF2-40B4-BE49-F238E27FC236}">
                <a16:creationId xmlns:a16="http://schemas.microsoft.com/office/drawing/2014/main" id="{A54FB093-42B9-4DF4-9B4B-30A44D5ABA41}"/>
              </a:ext>
            </a:extLst>
          </p:cNvPr>
          <p:cNvCxnSpPr>
            <a:cxnSpLocks/>
          </p:cNvCxnSpPr>
          <p:nvPr/>
        </p:nvCxnSpPr>
        <p:spPr>
          <a:xfrm flipV="1">
            <a:off x="4888970" y="2179393"/>
            <a:ext cx="0" cy="438356"/>
          </a:xfrm>
          <a:prstGeom prst="straightConnector1">
            <a:avLst/>
          </a:prstGeom>
          <a:ln w="28575">
            <a:solidFill>
              <a:srgbClr val="FFCB4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3" name="Straight Arrow Connector 992">
            <a:extLst>
              <a:ext uri="{FF2B5EF4-FFF2-40B4-BE49-F238E27FC236}">
                <a16:creationId xmlns:a16="http://schemas.microsoft.com/office/drawing/2014/main" id="{CCC087B0-D21F-4B73-A17E-8CA95127DA50}"/>
              </a:ext>
            </a:extLst>
          </p:cNvPr>
          <p:cNvCxnSpPr>
            <a:cxnSpLocks/>
          </p:cNvCxnSpPr>
          <p:nvPr/>
        </p:nvCxnSpPr>
        <p:spPr>
          <a:xfrm flipV="1">
            <a:off x="8828886" y="3513338"/>
            <a:ext cx="0" cy="438356"/>
          </a:xfrm>
          <a:prstGeom prst="straightConnector1">
            <a:avLst/>
          </a:prstGeom>
          <a:ln w="28575">
            <a:solidFill>
              <a:srgbClr val="FFCB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489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HDInsight</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t>HDInsight allows you to easily spin up </a:t>
            </a:r>
            <a:r>
              <a:rPr lang="en-US" b="1" dirty="0"/>
              <a:t>enterprise-grade </a:t>
            </a:r>
            <a:r>
              <a:rPr lang="en-US" dirty="0"/>
              <a:t>open source cluster types guaranteed with the industry’s best </a:t>
            </a:r>
            <a:r>
              <a:rPr lang="en-US" b="1" dirty="0"/>
              <a:t>99.9%</a:t>
            </a:r>
            <a:r>
              <a:rPr lang="en-US" dirty="0"/>
              <a:t> </a:t>
            </a:r>
            <a:r>
              <a:rPr lang="en-US" b="1" dirty="0"/>
              <a:t>SLA and 24/7 support</a:t>
            </a:r>
            <a:r>
              <a:rPr lang="en-US" dirty="0"/>
              <a:t>. We guarantee this SLA for the entire big data solution, not just the VM instances. HDInsight is architected for </a:t>
            </a:r>
            <a:r>
              <a:rPr lang="en-US" b="1" dirty="0"/>
              <a:t>full redundancy</a:t>
            </a:r>
            <a:r>
              <a:rPr lang="en-US" dirty="0"/>
              <a:t> and </a:t>
            </a:r>
            <a:r>
              <a:rPr lang="en-US" b="1" dirty="0"/>
              <a:t>high availability</a:t>
            </a:r>
            <a:r>
              <a:rPr lang="en-US" dirty="0"/>
              <a:t> including </a:t>
            </a:r>
            <a:r>
              <a:rPr lang="en-US" b="1" dirty="0"/>
              <a:t>head node replication</a:t>
            </a:r>
            <a:r>
              <a:rPr lang="en-US" dirty="0"/>
              <a:t>, </a:t>
            </a:r>
            <a:r>
              <a:rPr lang="en-US" b="1" dirty="0"/>
              <a:t>data geo-replication</a:t>
            </a:r>
            <a:r>
              <a:rPr lang="en-US" dirty="0"/>
              <a:t>, and </a:t>
            </a:r>
            <a:r>
              <a:rPr lang="en-US" b="1" dirty="0"/>
              <a:t>built-in standby NameNode</a:t>
            </a:r>
            <a:r>
              <a:rPr lang="en-US" dirty="0"/>
              <a:t> making HDInsight resilient to critical failures not addressed in standard Hadoop implementations. Azure also offers cluster monitoring and </a:t>
            </a:r>
            <a:r>
              <a:rPr lang="en-US" b="1" dirty="0"/>
              <a:t>24x7</a:t>
            </a:r>
            <a:r>
              <a:rPr lang="en-US" dirty="0"/>
              <a:t> enterprise support backed by Microsoft and Hortonworks with </a:t>
            </a:r>
            <a:r>
              <a:rPr lang="en-US" b="1" dirty="0"/>
              <a:t>37 combined committers</a:t>
            </a:r>
            <a:r>
              <a:rPr lang="en-US" dirty="0"/>
              <a:t> for Hadoop core, more than </a:t>
            </a:r>
            <a:r>
              <a:rPr lang="en-US" b="1" dirty="0"/>
              <a:t>all other managed cloud providers combined</a:t>
            </a:r>
            <a:r>
              <a:rPr lang="en-US" dirty="0"/>
              <a:t> to support your deployment and the ability to </a:t>
            </a:r>
            <a:r>
              <a:rPr lang="en-US" b="1" dirty="0"/>
              <a:t>fix</a:t>
            </a:r>
            <a:r>
              <a:rPr lang="en-US" dirty="0"/>
              <a:t> and </a:t>
            </a:r>
            <a:r>
              <a:rPr lang="en-US" b="1" dirty="0"/>
              <a:t>commit code</a:t>
            </a:r>
            <a:r>
              <a:rPr lang="en-US" dirty="0"/>
              <a:t> back to Hadoop.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205" y="2463201"/>
            <a:ext cx="4682385" cy="3381465"/>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0738FB-BCD3-4B14-80B9-1C9CF0BA8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 y="311753"/>
            <a:ext cx="12207236" cy="6556068"/>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6" name="Rectangle 5"/>
          <p:cNvSpPr/>
          <p:nvPr/>
        </p:nvSpPr>
        <p:spPr>
          <a:xfrm>
            <a:off x="263906" y="423561"/>
            <a:ext cx="6772508" cy="3693319"/>
          </a:xfrm>
          <a:prstGeom prst="rect">
            <a:avLst/>
          </a:prstGeom>
        </p:spPr>
        <p:txBody>
          <a:bodyPr wrap="square">
            <a:spAutoFit/>
          </a:bodyPr>
          <a:lstStyle/>
          <a:p>
            <a:pPr>
              <a:spcAft>
                <a:spcPts val="1200"/>
              </a:spcAft>
            </a:pPr>
            <a:r>
              <a:rPr lang="en-US" sz="1600" dirty="0">
                <a:solidFill>
                  <a:srgbClr val="002060"/>
                </a:solidFill>
              </a:rPr>
              <a:t>Increased </a:t>
            </a:r>
            <a:r>
              <a:rPr lang="en-US" sz="1600" b="1" dirty="0">
                <a:solidFill>
                  <a:srgbClr val="002060"/>
                </a:solidFill>
              </a:rPr>
              <a:t>efficiency, flexibility, and intelligence are the cornerstones of the energy grid of the future</a:t>
            </a:r>
            <a:r>
              <a:rPr lang="en-US" sz="1600" dirty="0">
                <a:solidFill>
                  <a:srgbClr val="002060"/>
                </a:solidFill>
              </a:rPr>
              <a:t>. While energy technologies have made tremendous advances in recent years, electrical grids around the world have not. Power grids require massive investments to keep pace with growing energy consumption and are </a:t>
            </a:r>
            <a:r>
              <a:rPr lang="en-US" sz="1600" b="1" dirty="0">
                <a:solidFill>
                  <a:srgbClr val="002060"/>
                </a:solidFill>
              </a:rPr>
              <a:t>now challenged to leverage new resources</a:t>
            </a:r>
            <a:r>
              <a:rPr lang="en-US" sz="1600" dirty="0">
                <a:solidFill>
                  <a:srgbClr val="002060"/>
                </a:solidFill>
              </a:rPr>
              <a:t> — distributed energy systems like solar panels, batteries, smart homes and facilities — that can help provide support to the grid in times of high demand.</a:t>
            </a:r>
          </a:p>
          <a:p>
            <a:pPr>
              <a:spcAft>
                <a:spcPts val="1200"/>
              </a:spcAft>
            </a:pPr>
            <a:r>
              <a:rPr lang="en-US" sz="1600" b="1" dirty="0">
                <a:solidFill>
                  <a:srgbClr val="002060"/>
                </a:solidFill>
              </a:rPr>
              <a:t>Energy Resource Optimization leverages the intelligent capabilities offered by Azure</a:t>
            </a:r>
            <a:r>
              <a:rPr lang="en-US" sz="1600" dirty="0">
                <a:solidFill>
                  <a:srgbClr val="002060"/>
                </a:solidFill>
              </a:rPr>
              <a:t> to create a cutting-edge, cloud-based smart grid solution that enables optimal renewable integration and keeps pace with growing energy consumption. </a:t>
            </a:r>
            <a:r>
              <a:rPr lang="en-US" sz="1600" b="1" dirty="0">
                <a:solidFill>
                  <a:srgbClr val="002060"/>
                </a:solidFill>
              </a:rPr>
              <a:t>It unlocks energy and sustainability benefits and enables energy savings </a:t>
            </a:r>
            <a:r>
              <a:rPr lang="en-US" sz="1600" dirty="0">
                <a:solidFill>
                  <a:srgbClr val="002060"/>
                </a:solidFill>
              </a:rPr>
              <a:t>for the provider while saving consumers money.</a:t>
            </a: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r>
              <a:rPr lang="en-US" dirty="0"/>
              <a:t>The Need for</a:t>
            </a:r>
            <a:br>
              <a:rPr lang="en-US" dirty="0"/>
            </a:br>
            <a:r>
              <a:rPr lang="en-US" dirty="0"/>
              <a:t>Energy Resource Optimization</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773" y="804135"/>
            <a:ext cx="5735282" cy="5396349"/>
          </a:xfrm>
          <a:prstGeom prst="rect">
            <a:avLst/>
          </a:prstGeom>
        </p:spPr>
        <p:txBody>
          <a:bodyPr wrap="square">
            <a:spAutoFit/>
          </a:bodyPr>
          <a:lstStyle/>
          <a:p>
            <a:r>
              <a:rPr lang="en-US" sz="2400" dirty="0"/>
              <a:t>By </a:t>
            </a:r>
          </a:p>
          <a:p>
            <a:r>
              <a:rPr lang="en-US" sz="8000" kern="0" dirty="0">
                <a:solidFill>
                  <a:srgbClr val="107C10"/>
                </a:solidFill>
                <a:latin typeface="Segoe UI Light" panose="020B0502040204020203" pitchFamily="34" charset="0"/>
                <a:cs typeface="Segoe UI Light" panose="020B0502040204020203" pitchFamily="34" charset="0"/>
              </a:rPr>
              <a:t>2035</a:t>
            </a:r>
          </a:p>
          <a:p>
            <a:pPr>
              <a:lnSpc>
                <a:spcPts val="5000"/>
              </a:lnSpc>
            </a:pPr>
            <a:r>
              <a:rPr lang="en-US" sz="2400" dirty="0"/>
              <a:t>energy consumption will </a:t>
            </a:r>
            <a:r>
              <a:rPr lang="en-US" sz="2400" b="1" dirty="0">
                <a:solidFill>
                  <a:srgbClr val="91A80A"/>
                </a:solidFill>
              </a:rPr>
              <a:t>increase</a:t>
            </a:r>
            <a:r>
              <a:rPr lang="en-US" sz="2400" dirty="0"/>
              <a:t> by</a:t>
            </a:r>
          </a:p>
          <a:p>
            <a:r>
              <a:rPr lang="en-US" sz="19900" kern="0" dirty="0">
                <a:solidFill>
                  <a:srgbClr val="106110"/>
                </a:solidFill>
                <a:latin typeface="Segoe UI Light" panose="020B0502040204020203" pitchFamily="34" charset="0"/>
                <a:cs typeface="Segoe UI Light" panose="020B0502040204020203" pitchFamily="34" charset="0"/>
              </a:rPr>
              <a:t>35%</a:t>
            </a:r>
          </a:p>
        </p:txBody>
      </p:sp>
      <p:sp>
        <p:nvSpPr>
          <p:cNvPr id="36" name="Rectangle 35"/>
          <p:cNvSpPr/>
          <p:nvPr/>
        </p:nvSpPr>
        <p:spPr>
          <a:xfrm>
            <a:off x="215575" y="6523530"/>
            <a:ext cx="4064562" cy="137345"/>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91A80A"/>
                </a:solidFill>
                <a:latin typeface="Segoe UI" panose="020B0502040204020203" pitchFamily="34" charset="0"/>
                <a:ea typeface="Calibri" panose="020F0502020204030204" pitchFamily="34" charset="0"/>
              </a:rPr>
              <a:t>Source: IEA, 2012</a:t>
            </a:r>
          </a:p>
        </p:txBody>
      </p:sp>
      <p:pic>
        <p:nvPicPr>
          <p:cNvPr id="4" name="Picture 3">
            <a:extLst>
              <a:ext uri="{FF2B5EF4-FFF2-40B4-BE49-F238E27FC236}">
                <a16:creationId xmlns:a16="http://schemas.microsoft.com/office/drawing/2014/main" id="{D5D9C400-E1E0-44DB-8548-5975FA7A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819" y="0"/>
            <a:ext cx="6269857" cy="6876288"/>
          </a:xfrm>
          <a:prstGeom prst="rect">
            <a:avLst/>
          </a:prstGeom>
        </p:spPr>
      </p:pic>
    </p:spTree>
    <p:extLst>
      <p:ext uri="{BB962C8B-B14F-4D97-AF65-F5344CB8AC3E}">
        <p14:creationId xmlns:p14="http://schemas.microsoft.com/office/powerpoint/2010/main" val="3913545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33B72855-0BEB-46D8-B076-A3A2FE962757}"/>
              </a:ext>
            </a:extLst>
          </p:cNvPr>
          <p:cNvSpPr>
            <a:spLocks noChangeAspect="1" noChangeArrowheads="1" noTextEdit="1"/>
          </p:cNvSpPr>
          <p:nvPr/>
        </p:nvSpPr>
        <p:spPr bwMode="auto">
          <a:xfrm>
            <a:off x="0" y="0"/>
            <a:ext cx="12188825"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6EF35745-464E-4888-8BB2-80385B616DB1}"/>
              </a:ext>
            </a:extLst>
          </p:cNvPr>
          <p:cNvSpPr>
            <a:spLocks noChangeArrowheads="1"/>
          </p:cNvSpPr>
          <p:nvPr/>
        </p:nvSpPr>
        <p:spPr bwMode="auto">
          <a:xfrm>
            <a:off x="0" y="0"/>
            <a:ext cx="12188825" cy="685800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Title 1">
            <a:extLst>
              <a:ext uri="{FF2B5EF4-FFF2-40B4-BE49-F238E27FC236}">
                <a16:creationId xmlns:a16="http://schemas.microsoft.com/office/drawing/2014/main" id="{6014003C-E756-47D4-B71F-BD99AA007981}"/>
              </a:ext>
            </a:extLst>
          </p:cNvPr>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bg1"/>
                </a:solidFill>
              </a:rPr>
              <a:t>Challenges in Leveraging Energy Resources</a:t>
            </a:r>
          </a:p>
        </p:txBody>
      </p:sp>
      <p:grpSp>
        <p:nvGrpSpPr>
          <p:cNvPr id="71" name="Group 70">
            <a:extLst>
              <a:ext uri="{FF2B5EF4-FFF2-40B4-BE49-F238E27FC236}">
                <a16:creationId xmlns:a16="http://schemas.microsoft.com/office/drawing/2014/main" id="{BF39318E-C412-44FE-BE7B-293D401EAA5D}"/>
              </a:ext>
            </a:extLst>
          </p:cNvPr>
          <p:cNvGrpSpPr/>
          <p:nvPr/>
        </p:nvGrpSpPr>
        <p:grpSpPr>
          <a:xfrm>
            <a:off x="3328987" y="1876425"/>
            <a:ext cx="2679701" cy="3498851"/>
            <a:chOff x="3328987" y="1876425"/>
            <a:chExt cx="2679701" cy="3498851"/>
          </a:xfrm>
        </p:grpSpPr>
        <p:sp>
          <p:nvSpPr>
            <p:cNvPr id="11" name="Freeform 7">
              <a:extLst>
                <a:ext uri="{FF2B5EF4-FFF2-40B4-BE49-F238E27FC236}">
                  <a16:creationId xmlns:a16="http://schemas.microsoft.com/office/drawing/2014/main" id="{AC8C718F-83AC-43AE-AF56-D33F5C669EAE}"/>
                </a:ext>
              </a:extLst>
            </p:cNvPr>
            <p:cNvSpPr>
              <a:spLocks/>
            </p:cNvSpPr>
            <p:nvPr/>
          </p:nvSpPr>
          <p:spPr bwMode="auto">
            <a:xfrm>
              <a:off x="3332163" y="1876425"/>
              <a:ext cx="2676525" cy="3498850"/>
            </a:xfrm>
            <a:custGeom>
              <a:avLst/>
              <a:gdLst>
                <a:gd name="T0" fmla="*/ 828 w 843"/>
                <a:gd name="T1" fmla="*/ 1104 h 1104"/>
                <a:gd name="T2" fmla="*/ 14 w 843"/>
                <a:gd name="T3" fmla="*/ 1104 h 1104"/>
                <a:gd name="T4" fmla="*/ 0 w 843"/>
                <a:gd name="T5" fmla="*/ 1090 h 1104"/>
                <a:gd name="T6" fmla="*/ 0 w 843"/>
                <a:gd name="T7" fmla="*/ 14 h 1104"/>
                <a:gd name="T8" fmla="*/ 14 w 843"/>
                <a:gd name="T9" fmla="*/ 0 h 1104"/>
                <a:gd name="T10" fmla="*/ 828 w 843"/>
                <a:gd name="T11" fmla="*/ 0 h 1104"/>
                <a:gd name="T12" fmla="*/ 843 w 843"/>
                <a:gd name="T13" fmla="*/ 14 h 1104"/>
                <a:gd name="T14" fmla="*/ 843 w 843"/>
                <a:gd name="T15" fmla="*/ 1090 h 1104"/>
                <a:gd name="T16" fmla="*/ 828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3" y="6"/>
                    <a:pt x="843" y="14"/>
                  </a:cubicBezTo>
                  <a:cubicBezTo>
                    <a:pt x="843" y="1090"/>
                    <a:pt x="843" y="1090"/>
                    <a:pt x="843" y="1090"/>
                  </a:cubicBezTo>
                  <a:cubicBezTo>
                    <a:pt x="843" y="1098"/>
                    <a:pt x="836" y="1104"/>
                    <a:pt x="828" y="1104"/>
                  </a:cubicBezTo>
                  <a:close/>
                </a:path>
              </a:pathLst>
            </a:custGeom>
            <a:solidFill>
              <a:srgbClr val="FFFFFF"/>
            </a:solidFill>
            <a:ln w="31750">
              <a:solidFill>
                <a:srgbClr val="40C5AF"/>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6" name="Freeform 38">
              <a:extLst>
                <a:ext uri="{FF2B5EF4-FFF2-40B4-BE49-F238E27FC236}">
                  <a16:creationId xmlns:a16="http://schemas.microsoft.com/office/drawing/2014/main" id="{F198DFFD-1E75-401F-9C7E-5C764690B2AF}"/>
                </a:ext>
              </a:extLst>
            </p:cNvPr>
            <p:cNvSpPr>
              <a:spLocks/>
            </p:cNvSpPr>
            <p:nvPr/>
          </p:nvSpPr>
          <p:spPr bwMode="auto">
            <a:xfrm>
              <a:off x="3328987" y="3825875"/>
              <a:ext cx="2676525" cy="1549401"/>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When and how long to access resources</a:t>
              </a:r>
              <a:endParaRPr lang="en-US" sz="2800" dirty="0">
                <a:latin typeface="Segoe UI" panose="020B0502040204020203" pitchFamily="34" charset="0"/>
                <a:ea typeface="Calibri" panose="020F0502020204030204" pitchFamily="34" charset="0"/>
              </a:endParaRPr>
            </a:p>
          </p:txBody>
        </p:sp>
        <p:grpSp>
          <p:nvGrpSpPr>
            <p:cNvPr id="64" name="Group 63">
              <a:extLst>
                <a:ext uri="{FF2B5EF4-FFF2-40B4-BE49-F238E27FC236}">
                  <a16:creationId xmlns:a16="http://schemas.microsoft.com/office/drawing/2014/main" id="{91B36904-108E-4DA6-9A36-D48A1EA1F627}"/>
                </a:ext>
              </a:extLst>
            </p:cNvPr>
            <p:cNvGrpSpPr/>
            <p:nvPr/>
          </p:nvGrpSpPr>
          <p:grpSpPr>
            <a:xfrm>
              <a:off x="3960813" y="2276963"/>
              <a:ext cx="1419225" cy="1417638"/>
              <a:chOff x="3960813" y="2382838"/>
              <a:chExt cx="1419225" cy="1417638"/>
            </a:xfrm>
            <a:effectLst>
              <a:outerShdw blurRad="50800" dist="38100" dir="5400000" algn="t" rotWithShape="0">
                <a:prstClr val="black">
                  <a:alpha val="60000"/>
                </a:prstClr>
              </a:outerShdw>
            </a:effectLst>
          </p:grpSpPr>
          <p:sp>
            <p:nvSpPr>
              <p:cNvPr id="41" name="Freeform 10">
                <a:extLst>
                  <a:ext uri="{FF2B5EF4-FFF2-40B4-BE49-F238E27FC236}">
                    <a16:creationId xmlns:a16="http://schemas.microsoft.com/office/drawing/2014/main" id="{19F0A9C6-5B22-4B43-8192-85B134BF8ED3}"/>
                  </a:ext>
                </a:extLst>
              </p:cNvPr>
              <p:cNvSpPr>
                <a:spLocks/>
              </p:cNvSpPr>
              <p:nvPr/>
            </p:nvSpPr>
            <p:spPr bwMode="auto">
              <a:xfrm>
                <a:off x="3960813" y="2382838"/>
                <a:ext cx="1419225" cy="1417638"/>
              </a:xfrm>
              <a:custGeom>
                <a:avLst/>
                <a:gdLst>
                  <a:gd name="T0" fmla="*/ 381 w 447"/>
                  <a:gd name="T1" fmla="*/ 382 h 447"/>
                  <a:gd name="T2" fmla="*/ 223 w 447"/>
                  <a:gd name="T3" fmla="*/ 447 h 447"/>
                  <a:gd name="T4" fmla="*/ 65 w 447"/>
                  <a:gd name="T5" fmla="*/ 382 h 447"/>
                  <a:gd name="T6" fmla="*/ 0 w 447"/>
                  <a:gd name="T7" fmla="*/ 224 h 447"/>
                  <a:gd name="T8" fmla="*/ 65 w 447"/>
                  <a:gd name="T9" fmla="*/ 66 h 447"/>
                  <a:gd name="T10" fmla="*/ 223 w 447"/>
                  <a:gd name="T11" fmla="*/ 0 h 447"/>
                  <a:gd name="T12" fmla="*/ 381 w 447"/>
                  <a:gd name="T13" fmla="*/ 66 h 447"/>
                  <a:gd name="T14" fmla="*/ 447 w 447"/>
                  <a:gd name="T15" fmla="*/ 224 h 447"/>
                  <a:gd name="T16" fmla="*/ 381 w 447"/>
                  <a:gd name="T17" fmla="*/ 382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447">
                    <a:moveTo>
                      <a:pt x="381" y="382"/>
                    </a:moveTo>
                    <a:cubicBezTo>
                      <a:pt x="339" y="424"/>
                      <a:pt x="283" y="447"/>
                      <a:pt x="223" y="447"/>
                    </a:cubicBezTo>
                    <a:cubicBezTo>
                      <a:pt x="164" y="447"/>
                      <a:pt x="107" y="424"/>
                      <a:pt x="65" y="382"/>
                    </a:cubicBezTo>
                    <a:cubicBezTo>
                      <a:pt x="23" y="340"/>
                      <a:pt x="0" y="284"/>
                      <a:pt x="0" y="224"/>
                    </a:cubicBezTo>
                    <a:cubicBezTo>
                      <a:pt x="0" y="164"/>
                      <a:pt x="23" y="108"/>
                      <a:pt x="65" y="66"/>
                    </a:cubicBezTo>
                    <a:cubicBezTo>
                      <a:pt x="107" y="23"/>
                      <a:pt x="164" y="0"/>
                      <a:pt x="223" y="0"/>
                    </a:cubicBezTo>
                    <a:cubicBezTo>
                      <a:pt x="283" y="0"/>
                      <a:pt x="339" y="23"/>
                      <a:pt x="381" y="66"/>
                    </a:cubicBezTo>
                    <a:cubicBezTo>
                      <a:pt x="424" y="108"/>
                      <a:pt x="447" y="164"/>
                      <a:pt x="447" y="224"/>
                    </a:cubicBezTo>
                    <a:cubicBezTo>
                      <a:pt x="447" y="284"/>
                      <a:pt x="424" y="340"/>
                      <a:pt x="381" y="382"/>
                    </a:cubicBezTo>
                    <a:close/>
                  </a:path>
                </a:pathLst>
              </a:custGeom>
              <a:solidFill>
                <a:srgbClr val="0073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a:extLst>
                  <a:ext uri="{FF2B5EF4-FFF2-40B4-BE49-F238E27FC236}">
                    <a16:creationId xmlns:a16="http://schemas.microsoft.com/office/drawing/2014/main" id="{E34A2061-2E45-47AE-B0AB-C47AAF51A4C9}"/>
                  </a:ext>
                </a:extLst>
              </p:cNvPr>
              <p:cNvSpPr>
                <a:spLocks/>
              </p:cNvSpPr>
              <p:nvPr/>
            </p:nvSpPr>
            <p:spPr bwMode="auto">
              <a:xfrm>
                <a:off x="4033838" y="2455863"/>
                <a:ext cx="1273175" cy="1271588"/>
              </a:xfrm>
              <a:custGeom>
                <a:avLst/>
                <a:gdLst>
                  <a:gd name="T0" fmla="*/ 342 w 401"/>
                  <a:gd name="T1" fmla="*/ 343 h 401"/>
                  <a:gd name="T2" fmla="*/ 200 w 401"/>
                  <a:gd name="T3" fmla="*/ 401 h 401"/>
                  <a:gd name="T4" fmla="*/ 59 w 401"/>
                  <a:gd name="T5" fmla="*/ 343 h 401"/>
                  <a:gd name="T6" fmla="*/ 0 w 401"/>
                  <a:gd name="T7" fmla="*/ 201 h 401"/>
                  <a:gd name="T8" fmla="*/ 59 w 401"/>
                  <a:gd name="T9" fmla="*/ 59 h 401"/>
                  <a:gd name="T10" fmla="*/ 200 w 401"/>
                  <a:gd name="T11" fmla="*/ 0 h 401"/>
                  <a:gd name="T12" fmla="*/ 342 w 401"/>
                  <a:gd name="T13" fmla="*/ 59 h 401"/>
                  <a:gd name="T14" fmla="*/ 401 w 401"/>
                  <a:gd name="T15" fmla="*/ 201 h 401"/>
                  <a:gd name="T16" fmla="*/ 342 w 401"/>
                  <a:gd name="T17" fmla="*/ 3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401">
                    <a:moveTo>
                      <a:pt x="342" y="343"/>
                    </a:moveTo>
                    <a:cubicBezTo>
                      <a:pt x="304" y="380"/>
                      <a:pt x="254" y="401"/>
                      <a:pt x="200" y="401"/>
                    </a:cubicBezTo>
                    <a:cubicBezTo>
                      <a:pt x="147" y="401"/>
                      <a:pt x="96" y="380"/>
                      <a:pt x="59" y="343"/>
                    </a:cubicBezTo>
                    <a:cubicBezTo>
                      <a:pt x="21" y="305"/>
                      <a:pt x="0" y="254"/>
                      <a:pt x="0" y="201"/>
                    </a:cubicBezTo>
                    <a:cubicBezTo>
                      <a:pt x="0" y="147"/>
                      <a:pt x="21" y="97"/>
                      <a:pt x="59" y="59"/>
                    </a:cubicBezTo>
                    <a:cubicBezTo>
                      <a:pt x="96" y="21"/>
                      <a:pt x="147" y="0"/>
                      <a:pt x="200" y="0"/>
                    </a:cubicBezTo>
                    <a:cubicBezTo>
                      <a:pt x="254" y="0"/>
                      <a:pt x="304" y="21"/>
                      <a:pt x="342" y="59"/>
                    </a:cubicBezTo>
                    <a:cubicBezTo>
                      <a:pt x="380" y="97"/>
                      <a:pt x="401" y="147"/>
                      <a:pt x="401" y="201"/>
                    </a:cubicBezTo>
                    <a:cubicBezTo>
                      <a:pt x="401" y="254"/>
                      <a:pt x="380" y="305"/>
                      <a:pt x="342" y="3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a:extLst>
                  <a:ext uri="{FF2B5EF4-FFF2-40B4-BE49-F238E27FC236}">
                    <a16:creationId xmlns:a16="http://schemas.microsoft.com/office/drawing/2014/main" id="{069DF35A-170B-4EF7-96D5-0F9054D1B4E4}"/>
                  </a:ext>
                </a:extLst>
              </p:cNvPr>
              <p:cNvSpPr>
                <a:spLocks noEditPoints="1"/>
              </p:cNvSpPr>
              <p:nvPr/>
            </p:nvSpPr>
            <p:spPr bwMode="auto">
              <a:xfrm>
                <a:off x="4087813" y="2509838"/>
                <a:ext cx="1165225" cy="1163638"/>
              </a:xfrm>
              <a:custGeom>
                <a:avLst/>
                <a:gdLst>
                  <a:gd name="T0" fmla="*/ 178 w 367"/>
                  <a:gd name="T1" fmla="*/ 362 h 367"/>
                  <a:gd name="T2" fmla="*/ 183 w 367"/>
                  <a:gd name="T3" fmla="*/ 328 h 367"/>
                  <a:gd name="T4" fmla="*/ 188 w 367"/>
                  <a:gd name="T5" fmla="*/ 362 h 367"/>
                  <a:gd name="T6" fmla="*/ 183 w 367"/>
                  <a:gd name="T7" fmla="*/ 40 h 367"/>
                  <a:gd name="T8" fmla="*/ 178 w 367"/>
                  <a:gd name="T9" fmla="*/ 5 h 367"/>
                  <a:gd name="T10" fmla="*/ 188 w 367"/>
                  <a:gd name="T11" fmla="*/ 5 h 367"/>
                  <a:gd name="T12" fmla="*/ 183 w 367"/>
                  <a:gd name="T13" fmla="*/ 40 h 367"/>
                  <a:gd name="T14" fmla="*/ 333 w 367"/>
                  <a:gd name="T15" fmla="*/ 189 h 367"/>
                  <a:gd name="T16" fmla="*/ 333 w 367"/>
                  <a:gd name="T17" fmla="*/ 179 h 367"/>
                  <a:gd name="T18" fmla="*/ 367 w 367"/>
                  <a:gd name="T19" fmla="*/ 184 h 367"/>
                  <a:gd name="T20" fmla="*/ 34 w 367"/>
                  <a:gd name="T21" fmla="*/ 189 h 367"/>
                  <a:gd name="T22" fmla="*/ 0 w 367"/>
                  <a:gd name="T23" fmla="*/ 184 h 367"/>
                  <a:gd name="T24" fmla="*/ 34 w 367"/>
                  <a:gd name="T25" fmla="*/ 179 h 367"/>
                  <a:gd name="T26" fmla="*/ 34 w 367"/>
                  <a:gd name="T27" fmla="*/ 189 h 367"/>
                  <a:gd name="T28" fmla="*/ 24 w 367"/>
                  <a:gd name="T29" fmla="*/ 276 h 367"/>
                  <a:gd name="T30" fmla="*/ 51 w 367"/>
                  <a:gd name="T31" fmla="*/ 254 h 367"/>
                  <a:gd name="T32" fmla="*/ 56 w 367"/>
                  <a:gd name="T33" fmla="*/ 263 h 367"/>
                  <a:gd name="T34" fmla="*/ 29 w 367"/>
                  <a:gd name="T35" fmla="*/ 278 h 367"/>
                  <a:gd name="T36" fmla="*/ 308 w 367"/>
                  <a:gd name="T37" fmla="*/ 112 h 367"/>
                  <a:gd name="T38" fmla="*/ 335 w 367"/>
                  <a:gd name="T39" fmla="*/ 90 h 367"/>
                  <a:gd name="T40" fmla="*/ 340 w 367"/>
                  <a:gd name="T41" fmla="*/ 99 h 367"/>
                  <a:gd name="T42" fmla="*/ 313 w 367"/>
                  <a:gd name="T43" fmla="*/ 114 h 367"/>
                  <a:gd name="T44" fmla="*/ 268 w 367"/>
                  <a:gd name="T45" fmla="*/ 341 h 367"/>
                  <a:gd name="T46" fmla="*/ 255 w 367"/>
                  <a:gd name="T47" fmla="*/ 309 h 367"/>
                  <a:gd name="T48" fmla="*/ 277 w 367"/>
                  <a:gd name="T49" fmla="*/ 336 h 367"/>
                  <a:gd name="T50" fmla="*/ 273 w 367"/>
                  <a:gd name="T51" fmla="*/ 343 h 367"/>
                  <a:gd name="T52" fmla="*/ 104 w 367"/>
                  <a:gd name="T53" fmla="*/ 57 h 367"/>
                  <a:gd name="T54" fmla="*/ 92 w 367"/>
                  <a:gd name="T55" fmla="*/ 25 h 367"/>
                  <a:gd name="T56" fmla="*/ 113 w 367"/>
                  <a:gd name="T57" fmla="*/ 52 h 367"/>
                  <a:gd name="T58" fmla="*/ 109 w 367"/>
                  <a:gd name="T59" fmla="*/ 60 h 367"/>
                  <a:gd name="T60" fmla="*/ 92 w 367"/>
                  <a:gd name="T61" fmla="*/ 343 h 367"/>
                  <a:gd name="T62" fmla="*/ 104 w 367"/>
                  <a:gd name="T63" fmla="*/ 311 h 367"/>
                  <a:gd name="T64" fmla="*/ 113 w 367"/>
                  <a:gd name="T65" fmla="*/ 316 h 367"/>
                  <a:gd name="T66" fmla="*/ 94 w 367"/>
                  <a:gd name="T67" fmla="*/ 343 h 367"/>
                  <a:gd name="T68" fmla="*/ 255 w 367"/>
                  <a:gd name="T69" fmla="*/ 59 h 367"/>
                  <a:gd name="T70" fmla="*/ 268 w 367"/>
                  <a:gd name="T71" fmla="*/ 27 h 367"/>
                  <a:gd name="T72" fmla="*/ 277 w 367"/>
                  <a:gd name="T73" fmla="*/ 32 h 367"/>
                  <a:gd name="T74" fmla="*/ 258 w 367"/>
                  <a:gd name="T75" fmla="*/ 60 h 367"/>
                  <a:gd name="T76" fmla="*/ 335 w 367"/>
                  <a:gd name="T77" fmla="*/ 277 h 367"/>
                  <a:gd name="T78" fmla="*/ 308 w 367"/>
                  <a:gd name="T79" fmla="*/ 256 h 367"/>
                  <a:gd name="T80" fmla="*/ 340 w 367"/>
                  <a:gd name="T81" fmla="*/ 269 h 367"/>
                  <a:gd name="T82" fmla="*/ 338 w 367"/>
                  <a:gd name="T83" fmla="*/ 278 h 367"/>
                  <a:gd name="T84" fmla="*/ 51 w 367"/>
                  <a:gd name="T85" fmla="*/ 114 h 367"/>
                  <a:gd name="T86" fmla="*/ 24 w 367"/>
                  <a:gd name="T87" fmla="*/ 92 h 367"/>
                  <a:gd name="T88" fmla="*/ 56 w 367"/>
                  <a:gd name="T89" fmla="*/ 105 h 367"/>
                  <a:gd name="T90" fmla="*/ 54 w 367"/>
                  <a:gd name="T91" fmla="*/ 114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7" h="367">
                    <a:moveTo>
                      <a:pt x="183" y="367"/>
                    </a:moveTo>
                    <a:cubicBezTo>
                      <a:pt x="181" y="367"/>
                      <a:pt x="178" y="365"/>
                      <a:pt x="178" y="362"/>
                    </a:cubicBezTo>
                    <a:cubicBezTo>
                      <a:pt x="178" y="333"/>
                      <a:pt x="178" y="333"/>
                      <a:pt x="178" y="333"/>
                    </a:cubicBezTo>
                    <a:cubicBezTo>
                      <a:pt x="178" y="330"/>
                      <a:pt x="181" y="328"/>
                      <a:pt x="183" y="328"/>
                    </a:cubicBezTo>
                    <a:cubicBezTo>
                      <a:pt x="186" y="328"/>
                      <a:pt x="188" y="330"/>
                      <a:pt x="188" y="333"/>
                    </a:cubicBezTo>
                    <a:cubicBezTo>
                      <a:pt x="188" y="362"/>
                      <a:pt x="188" y="362"/>
                      <a:pt x="188" y="362"/>
                    </a:cubicBezTo>
                    <a:cubicBezTo>
                      <a:pt x="188" y="365"/>
                      <a:pt x="186" y="367"/>
                      <a:pt x="183" y="367"/>
                    </a:cubicBezTo>
                    <a:close/>
                    <a:moveTo>
                      <a:pt x="183" y="40"/>
                    </a:moveTo>
                    <a:cubicBezTo>
                      <a:pt x="181" y="40"/>
                      <a:pt x="178" y="37"/>
                      <a:pt x="178" y="34"/>
                    </a:cubicBezTo>
                    <a:cubicBezTo>
                      <a:pt x="178" y="5"/>
                      <a:pt x="178" y="5"/>
                      <a:pt x="178" y="5"/>
                    </a:cubicBezTo>
                    <a:cubicBezTo>
                      <a:pt x="178" y="3"/>
                      <a:pt x="181" y="0"/>
                      <a:pt x="183" y="0"/>
                    </a:cubicBezTo>
                    <a:cubicBezTo>
                      <a:pt x="186" y="0"/>
                      <a:pt x="188" y="3"/>
                      <a:pt x="188" y="5"/>
                    </a:cubicBezTo>
                    <a:cubicBezTo>
                      <a:pt x="188" y="34"/>
                      <a:pt x="188" y="34"/>
                      <a:pt x="188" y="34"/>
                    </a:cubicBezTo>
                    <a:cubicBezTo>
                      <a:pt x="188" y="37"/>
                      <a:pt x="186" y="40"/>
                      <a:pt x="183" y="40"/>
                    </a:cubicBezTo>
                    <a:close/>
                    <a:moveTo>
                      <a:pt x="362" y="189"/>
                    </a:moveTo>
                    <a:cubicBezTo>
                      <a:pt x="333" y="189"/>
                      <a:pt x="333" y="189"/>
                      <a:pt x="333" y="189"/>
                    </a:cubicBezTo>
                    <a:cubicBezTo>
                      <a:pt x="330" y="189"/>
                      <a:pt x="328" y="187"/>
                      <a:pt x="328" y="184"/>
                    </a:cubicBezTo>
                    <a:cubicBezTo>
                      <a:pt x="328" y="181"/>
                      <a:pt x="330" y="179"/>
                      <a:pt x="333" y="179"/>
                    </a:cubicBezTo>
                    <a:cubicBezTo>
                      <a:pt x="362" y="179"/>
                      <a:pt x="362" y="179"/>
                      <a:pt x="362" y="179"/>
                    </a:cubicBezTo>
                    <a:cubicBezTo>
                      <a:pt x="365" y="179"/>
                      <a:pt x="367" y="181"/>
                      <a:pt x="367" y="184"/>
                    </a:cubicBezTo>
                    <a:cubicBezTo>
                      <a:pt x="367" y="187"/>
                      <a:pt x="365" y="189"/>
                      <a:pt x="362" y="189"/>
                    </a:cubicBezTo>
                    <a:close/>
                    <a:moveTo>
                      <a:pt x="34" y="189"/>
                    </a:moveTo>
                    <a:cubicBezTo>
                      <a:pt x="5" y="189"/>
                      <a:pt x="5" y="189"/>
                      <a:pt x="5" y="189"/>
                    </a:cubicBezTo>
                    <a:cubicBezTo>
                      <a:pt x="2" y="189"/>
                      <a:pt x="0" y="187"/>
                      <a:pt x="0" y="184"/>
                    </a:cubicBezTo>
                    <a:cubicBezTo>
                      <a:pt x="0" y="181"/>
                      <a:pt x="2" y="179"/>
                      <a:pt x="5" y="179"/>
                    </a:cubicBezTo>
                    <a:cubicBezTo>
                      <a:pt x="34" y="179"/>
                      <a:pt x="34" y="179"/>
                      <a:pt x="34" y="179"/>
                    </a:cubicBezTo>
                    <a:cubicBezTo>
                      <a:pt x="37" y="179"/>
                      <a:pt x="39" y="181"/>
                      <a:pt x="39" y="184"/>
                    </a:cubicBezTo>
                    <a:cubicBezTo>
                      <a:pt x="39" y="187"/>
                      <a:pt x="37" y="189"/>
                      <a:pt x="34" y="189"/>
                    </a:cubicBezTo>
                    <a:close/>
                    <a:moveTo>
                      <a:pt x="29" y="278"/>
                    </a:moveTo>
                    <a:cubicBezTo>
                      <a:pt x="27" y="278"/>
                      <a:pt x="25" y="277"/>
                      <a:pt x="24" y="276"/>
                    </a:cubicBezTo>
                    <a:cubicBezTo>
                      <a:pt x="23" y="273"/>
                      <a:pt x="24" y="270"/>
                      <a:pt x="26" y="269"/>
                    </a:cubicBezTo>
                    <a:cubicBezTo>
                      <a:pt x="51" y="254"/>
                      <a:pt x="51" y="254"/>
                      <a:pt x="51" y="254"/>
                    </a:cubicBezTo>
                    <a:cubicBezTo>
                      <a:pt x="54" y="253"/>
                      <a:pt x="57" y="254"/>
                      <a:pt x="58" y="256"/>
                    </a:cubicBezTo>
                    <a:cubicBezTo>
                      <a:pt x="60" y="258"/>
                      <a:pt x="59" y="262"/>
                      <a:pt x="56" y="263"/>
                    </a:cubicBezTo>
                    <a:cubicBezTo>
                      <a:pt x="31" y="277"/>
                      <a:pt x="31" y="277"/>
                      <a:pt x="31" y="277"/>
                    </a:cubicBezTo>
                    <a:cubicBezTo>
                      <a:pt x="31" y="278"/>
                      <a:pt x="30" y="278"/>
                      <a:pt x="29" y="278"/>
                    </a:cubicBezTo>
                    <a:close/>
                    <a:moveTo>
                      <a:pt x="313" y="114"/>
                    </a:moveTo>
                    <a:cubicBezTo>
                      <a:pt x="311" y="114"/>
                      <a:pt x="309" y="113"/>
                      <a:pt x="308" y="112"/>
                    </a:cubicBezTo>
                    <a:cubicBezTo>
                      <a:pt x="307" y="109"/>
                      <a:pt x="308" y="106"/>
                      <a:pt x="310" y="105"/>
                    </a:cubicBezTo>
                    <a:cubicBezTo>
                      <a:pt x="335" y="90"/>
                      <a:pt x="335" y="90"/>
                      <a:pt x="335" y="90"/>
                    </a:cubicBezTo>
                    <a:cubicBezTo>
                      <a:pt x="338" y="89"/>
                      <a:pt x="341" y="90"/>
                      <a:pt x="342" y="92"/>
                    </a:cubicBezTo>
                    <a:cubicBezTo>
                      <a:pt x="344" y="95"/>
                      <a:pt x="343" y="98"/>
                      <a:pt x="340" y="99"/>
                    </a:cubicBezTo>
                    <a:cubicBezTo>
                      <a:pt x="315" y="114"/>
                      <a:pt x="315" y="114"/>
                      <a:pt x="315" y="114"/>
                    </a:cubicBezTo>
                    <a:cubicBezTo>
                      <a:pt x="314" y="114"/>
                      <a:pt x="314" y="114"/>
                      <a:pt x="313" y="114"/>
                    </a:cubicBezTo>
                    <a:close/>
                    <a:moveTo>
                      <a:pt x="273" y="343"/>
                    </a:moveTo>
                    <a:cubicBezTo>
                      <a:pt x="271" y="343"/>
                      <a:pt x="269" y="343"/>
                      <a:pt x="268" y="341"/>
                    </a:cubicBezTo>
                    <a:cubicBezTo>
                      <a:pt x="254" y="316"/>
                      <a:pt x="254" y="316"/>
                      <a:pt x="254" y="316"/>
                    </a:cubicBezTo>
                    <a:cubicBezTo>
                      <a:pt x="252" y="313"/>
                      <a:pt x="253" y="310"/>
                      <a:pt x="255" y="309"/>
                    </a:cubicBezTo>
                    <a:cubicBezTo>
                      <a:pt x="258" y="307"/>
                      <a:pt x="261" y="308"/>
                      <a:pt x="262" y="311"/>
                    </a:cubicBezTo>
                    <a:cubicBezTo>
                      <a:pt x="277" y="336"/>
                      <a:pt x="277" y="336"/>
                      <a:pt x="277" y="336"/>
                    </a:cubicBezTo>
                    <a:cubicBezTo>
                      <a:pt x="278" y="338"/>
                      <a:pt x="278" y="341"/>
                      <a:pt x="275" y="343"/>
                    </a:cubicBezTo>
                    <a:cubicBezTo>
                      <a:pt x="274" y="343"/>
                      <a:pt x="273" y="343"/>
                      <a:pt x="273" y="343"/>
                    </a:cubicBezTo>
                    <a:close/>
                    <a:moveTo>
                      <a:pt x="109" y="60"/>
                    </a:moveTo>
                    <a:cubicBezTo>
                      <a:pt x="107" y="60"/>
                      <a:pt x="105" y="59"/>
                      <a:pt x="104" y="57"/>
                    </a:cubicBezTo>
                    <a:cubicBezTo>
                      <a:pt x="90" y="32"/>
                      <a:pt x="90" y="32"/>
                      <a:pt x="90" y="32"/>
                    </a:cubicBezTo>
                    <a:cubicBezTo>
                      <a:pt x="88" y="29"/>
                      <a:pt x="89" y="26"/>
                      <a:pt x="92" y="25"/>
                    </a:cubicBezTo>
                    <a:cubicBezTo>
                      <a:pt x="94" y="23"/>
                      <a:pt x="97" y="24"/>
                      <a:pt x="99" y="27"/>
                    </a:cubicBezTo>
                    <a:cubicBezTo>
                      <a:pt x="113" y="52"/>
                      <a:pt x="113" y="52"/>
                      <a:pt x="113" y="52"/>
                    </a:cubicBezTo>
                    <a:cubicBezTo>
                      <a:pt x="114" y="54"/>
                      <a:pt x="114" y="57"/>
                      <a:pt x="111" y="59"/>
                    </a:cubicBezTo>
                    <a:cubicBezTo>
                      <a:pt x="110" y="59"/>
                      <a:pt x="109" y="60"/>
                      <a:pt x="109" y="60"/>
                    </a:cubicBezTo>
                    <a:close/>
                    <a:moveTo>
                      <a:pt x="94" y="343"/>
                    </a:moveTo>
                    <a:cubicBezTo>
                      <a:pt x="93" y="343"/>
                      <a:pt x="92" y="343"/>
                      <a:pt x="92" y="343"/>
                    </a:cubicBezTo>
                    <a:cubicBezTo>
                      <a:pt x="89" y="341"/>
                      <a:pt x="88" y="338"/>
                      <a:pt x="90" y="336"/>
                    </a:cubicBezTo>
                    <a:cubicBezTo>
                      <a:pt x="104" y="311"/>
                      <a:pt x="104" y="311"/>
                      <a:pt x="104" y="311"/>
                    </a:cubicBezTo>
                    <a:cubicBezTo>
                      <a:pt x="106" y="308"/>
                      <a:pt x="109" y="307"/>
                      <a:pt x="111" y="309"/>
                    </a:cubicBezTo>
                    <a:cubicBezTo>
                      <a:pt x="114" y="310"/>
                      <a:pt x="114" y="313"/>
                      <a:pt x="113" y="316"/>
                    </a:cubicBezTo>
                    <a:cubicBezTo>
                      <a:pt x="99" y="341"/>
                      <a:pt x="99" y="341"/>
                      <a:pt x="99" y="341"/>
                    </a:cubicBezTo>
                    <a:cubicBezTo>
                      <a:pt x="98" y="343"/>
                      <a:pt x="96" y="343"/>
                      <a:pt x="94" y="343"/>
                    </a:cubicBezTo>
                    <a:close/>
                    <a:moveTo>
                      <a:pt x="258" y="60"/>
                    </a:moveTo>
                    <a:cubicBezTo>
                      <a:pt x="257" y="60"/>
                      <a:pt x="256" y="59"/>
                      <a:pt x="255" y="59"/>
                    </a:cubicBezTo>
                    <a:cubicBezTo>
                      <a:pt x="253" y="57"/>
                      <a:pt x="252" y="54"/>
                      <a:pt x="254" y="52"/>
                    </a:cubicBezTo>
                    <a:cubicBezTo>
                      <a:pt x="268" y="27"/>
                      <a:pt x="268" y="27"/>
                      <a:pt x="268" y="27"/>
                    </a:cubicBezTo>
                    <a:cubicBezTo>
                      <a:pt x="270" y="24"/>
                      <a:pt x="273" y="23"/>
                      <a:pt x="275" y="25"/>
                    </a:cubicBezTo>
                    <a:cubicBezTo>
                      <a:pt x="278" y="26"/>
                      <a:pt x="278" y="29"/>
                      <a:pt x="277" y="32"/>
                    </a:cubicBezTo>
                    <a:cubicBezTo>
                      <a:pt x="262" y="57"/>
                      <a:pt x="262" y="57"/>
                      <a:pt x="262" y="57"/>
                    </a:cubicBezTo>
                    <a:cubicBezTo>
                      <a:pt x="261" y="59"/>
                      <a:pt x="260" y="60"/>
                      <a:pt x="258" y="60"/>
                    </a:cubicBezTo>
                    <a:close/>
                    <a:moveTo>
                      <a:pt x="338" y="278"/>
                    </a:moveTo>
                    <a:cubicBezTo>
                      <a:pt x="337" y="278"/>
                      <a:pt x="336" y="278"/>
                      <a:pt x="335" y="277"/>
                    </a:cubicBezTo>
                    <a:cubicBezTo>
                      <a:pt x="310" y="263"/>
                      <a:pt x="310" y="263"/>
                      <a:pt x="310" y="263"/>
                    </a:cubicBezTo>
                    <a:cubicBezTo>
                      <a:pt x="308" y="262"/>
                      <a:pt x="307" y="258"/>
                      <a:pt x="308" y="256"/>
                    </a:cubicBezTo>
                    <a:cubicBezTo>
                      <a:pt x="310" y="254"/>
                      <a:pt x="313" y="253"/>
                      <a:pt x="315" y="254"/>
                    </a:cubicBezTo>
                    <a:cubicBezTo>
                      <a:pt x="340" y="269"/>
                      <a:pt x="340" y="269"/>
                      <a:pt x="340" y="269"/>
                    </a:cubicBezTo>
                    <a:cubicBezTo>
                      <a:pt x="343" y="270"/>
                      <a:pt x="344" y="273"/>
                      <a:pt x="342" y="276"/>
                    </a:cubicBezTo>
                    <a:cubicBezTo>
                      <a:pt x="341" y="277"/>
                      <a:pt x="340" y="278"/>
                      <a:pt x="338" y="278"/>
                    </a:cubicBezTo>
                    <a:close/>
                    <a:moveTo>
                      <a:pt x="54" y="114"/>
                    </a:moveTo>
                    <a:cubicBezTo>
                      <a:pt x="53" y="114"/>
                      <a:pt x="52" y="114"/>
                      <a:pt x="51" y="114"/>
                    </a:cubicBezTo>
                    <a:cubicBezTo>
                      <a:pt x="26" y="99"/>
                      <a:pt x="26" y="99"/>
                      <a:pt x="26" y="99"/>
                    </a:cubicBezTo>
                    <a:cubicBezTo>
                      <a:pt x="24" y="98"/>
                      <a:pt x="23" y="95"/>
                      <a:pt x="24" y="92"/>
                    </a:cubicBezTo>
                    <a:cubicBezTo>
                      <a:pt x="26" y="90"/>
                      <a:pt x="29" y="89"/>
                      <a:pt x="31" y="90"/>
                    </a:cubicBezTo>
                    <a:cubicBezTo>
                      <a:pt x="56" y="105"/>
                      <a:pt x="56" y="105"/>
                      <a:pt x="56" y="105"/>
                    </a:cubicBezTo>
                    <a:cubicBezTo>
                      <a:pt x="59" y="106"/>
                      <a:pt x="60" y="109"/>
                      <a:pt x="58" y="112"/>
                    </a:cubicBezTo>
                    <a:cubicBezTo>
                      <a:pt x="57" y="113"/>
                      <a:pt x="56" y="114"/>
                      <a:pt x="54" y="114"/>
                    </a:cubicBezTo>
                    <a:close/>
                  </a:path>
                </a:pathLst>
              </a:cu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a:extLst>
                  <a:ext uri="{FF2B5EF4-FFF2-40B4-BE49-F238E27FC236}">
                    <a16:creationId xmlns:a16="http://schemas.microsoft.com/office/drawing/2014/main" id="{AA7B8D0F-74AE-4479-BC20-DE9837159C97}"/>
                  </a:ext>
                </a:extLst>
              </p:cNvPr>
              <p:cNvSpPr>
                <a:spLocks/>
              </p:cNvSpPr>
              <p:nvPr/>
            </p:nvSpPr>
            <p:spPr bwMode="auto">
              <a:xfrm>
                <a:off x="4741863" y="2881313"/>
                <a:ext cx="161925" cy="150813"/>
              </a:xfrm>
              <a:custGeom>
                <a:avLst/>
                <a:gdLst>
                  <a:gd name="T0" fmla="*/ 0 w 51"/>
                  <a:gd name="T1" fmla="*/ 35 h 48"/>
                  <a:gd name="T2" fmla="*/ 11 w 51"/>
                  <a:gd name="T3" fmla="*/ 48 h 48"/>
                  <a:gd name="T4" fmla="*/ 51 w 51"/>
                  <a:gd name="T5" fmla="*/ 0 h 48"/>
                  <a:gd name="T6" fmla="*/ 0 w 51"/>
                  <a:gd name="T7" fmla="*/ 35 h 48"/>
                </a:gdLst>
                <a:ahLst/>
                <a:cxnLst>
                  <a:cxn ang="0">
                    <a:pos x="T0" y="T1"/>
                  </a:cxn>
                  <a:cxn ang="0">
                    <a:pos x="T2" y="T3"/>
                  </a:cxn>
                  <a:cxn ang="0">
                    <a:pos x="T4" y="T5"/>
                  </a:cxn>
                  <a:cxn ang="0">
                    <a:pos x="T6" y="T7"/>
                  </a:cxn>
                </a:cxnLst>
                <a:rect l="0" t="0" r="r" b="b"/>
                <a:pathLst>
                  <a:path w="51" h="48">
                    <a:moveTo>
                      <a:pt x="0" y="35"/>
                    </a:moveTo>
                    <a:cubicBezTo>
                      <a:pt x="4" y="39"/>
                      <a:pt x="8" y="43"/>
                      <a:pt x="11" y="48"/>
                    </a:cubicBezTo>
                    <a:cubicBezTo>
                      <a:pt x="51" y="0"/>
                      <a:pt x="51" y="0"/>
                      <a:pt x="51" y="0"/>
                    </a:cubicBezTo>
                    <a:lnTo>
                      <a:pt x="0" y="35"/>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9D2F5236-92A3-4E60-BF13-7594009A1AA9}"/>
                  </a:ext>
                </a:extLst>
              </p:cNvPr>
              <p:cNvSpPr>
                <a:spLocks/>
              </p:cNvSpPr>
              <p:nvPr/>
            </p:nvSpPr>
            <p:spPr bwMode="auto">
              <a:xfrm>
                <a:off x="4675188" y="2554288"/>
                <a:ext cx="168275" cy="438150"/>
              </a:xfrm>
              <a:custGeom>
                <a:avLst/>
                <a:gdLst>
                  <a:gd name="T0" fmla="*/ 20 w 53"/>
                  <a:gd name="T1" fmla="*/ 138 h 138"/>
                  <a:gd name="T2" fmla="*/ 53 w 53"/>
                  <a:gd name="T3" fmla="*/ 0 h 138"/>
                  <a:gd name="T4" fmla="*/ 0 w 53"/>
                  <a:gd name="T5" fmla="*/ 131 h 138"/>
                  <a:gd name="T6" fmla="*/ 20 w 53"/>
                  <a:gd name="T7" fmla="*/ 138 h 138"/>
                </a:gdLst>
                <a:ahLst/>
                <a:cxnLst>
                  <a:cxn ang="0">
                    <a:pos x="T0" y="T1"/>
                  </a:cxn>
                  <a:cxn ang="0">
                    <a:pos x="T2" y="T3"/>
                  </a:cxn>
                  <a:cxn ang="0">
                    <a:pos x="T4" y="T5"/>
                  </a:cxn>
                  <a:cxn ang="0">
                    <a:pos x="T6" y="T7"/>
                  </a:cxn>
                </a:cxnLst>
                <a:rect l="0" t="0" r="r" b="b"/>
                <a:pathLst>
                  <a:path w="53" h="138">
                    <a:moveTo>
                      <a:pt x="20" y="138"/>
                    </a:moveTo>
                    <a:cubicBezTo>
                      <a:pt x="53" y="0"/>
                      <a:pt x="53" y="0"/>
                      <a:pt x="53" y="0"/>
                    </a:cubicBezTo>
                    <a:cubicBezTo>
                      <a:pt x="0" y="131"/>
                      <a:pt x="0" y="131"/>
                      <a:pt x="0" y="131"/>
                    </a:cubicBezTo>
                    <a:cubicBezTo>
                      <a:pt x="7" y="131"/>
                      <a:pt x="14" y="134"/>
                      <a:pt x="20" y="138"/>
                    </a:cubicBez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15">
                <a:extLst>
                  <a:ext uri="{FF2B5EF4-FFF2-40B4-BE49-F238E27FC236}">
                    <a16:creationId xmlns:a16="http://schemas.microsoft.com/office/drawing/2014/main" id="{09E7B32C-040B-4032-BCD7-B603D1164B2B}"/>
                  </a:ext>
                </a:extLst>
              </p:cNvPr>
              <p:cNvSpPr>
                <a:spLocks noChangeArrowheads="1"/>
              </p:cNvSpPr>
              <p:nvPr/>
            </p:nvSpPr>
            <p:spPr bwMode="auto">
              <a:xfrm>
                <a:off x="4548188" y="2970213"/>
                <a:ext cx="244475" cy="242888"/>
              </a:xfrm>
              <a:prstGeom prst="ellipse">
                <a:avLst/>
              </a:prstGeom>
              <a:solidFill>
                <a:srgbClr val="0087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9" name="Group 68">
            <a:extLst>
              <a:ext uri="{FF2B5EF4-FFF2-40B4-BE49-F238E27FC236}">
                <a16:creationId xmlns:a16="http://schemas.microsoft.com/office/drawing/2014/main" id="{2CBD96DC-0FEF-434F-872F-94846DC9FF62}"/>
              </a:ext>
            </a:extLst>
          </p:cNvPr>
          <p:cNvGrpSpPr/>
          <p:nvPr/>
        </p:nvGrpSpPr>
        <p:grpSpPr>
          <a:xfrm>
            <a:off x="488950" y="1876425"/>
            <a:ext cx="2671763" cy="3498850"/>
            <a:chOff x="488950" y="1876425"/>
            <a:chExt cx="2671763" cy="3498850"/>
          </a:xfrm>
        </p:grpSpPr>
        <p:sp>
          <p:nvSpPr>
            <p:cNvPr id="10" name="Freeform 6">
              <a:extLst>
                <a:ext uri="{FF2B5EF4-FFF2-40B4-BE49-F238E27FC236}">
                  <a16:creationId xmlns:a16="http://schemas.microsoft.com/office/drawing/2014/main" id="{365F341E-53B1-48EC-BFCD-AD6866F6FCA1}"/>
                </a:ext>
              </a:extLst>
            </p:cNvPr>
            <p:cNvSpPr>
              <a:spLocks/>
            </p:cNvSpPr>
            <p:nvPr/>
          </p:nvSpPr>
          <p:spPr bwMode="auto">
            <a:xfrm>
              <a:off x="488950" y="1876425"/>
              <a:ext cx="2671763" cy="349885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solidFill>
              <a:srgbClr val="FFFFFF"/>
            </a:solidFill>
            <a:ln w="31750">
              <a:solidFill>
                <a:srgbClr val="EE4D5A"/>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5" name="Freeform 38">
              <a:extLst>
                <a:ext uri="{FF2B5EF4-FFF2-40B4-BE49-F238E27FC236}">
                  <a16:creationId xmlns:a16="http://schemas.microsoft.com/office/drawing/2014/main" id="{CE7A07E8-212B-4D1C-8D13-D804137B172A}"/>
                </a:ext>
              </a:extLst>
            </p:cNvPr>
            <p:cNvSpPr>
              <a:spLocks/>
            </p:cNvSpPr>
            <p:nvPr/>
          </p:nvSpPr>
          <p:spPr bwMode="auto">
            <a:xfrm>
              <a:off x="488950" y="3817938"/>
              <a:ext cx="2671763" cy="155733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Number of resources available</a:t>
              </a:r>
              <a:endParaRPr lang="en-US" sz="2800" dirty="0">
                <a:latin typeface="Segoe UI" panose="020B0502040204020203" pitchFamily="34" charset="0"/>
                <a:ea typeface="Calibri" panose="020F0502020204030204" pitchFamily="34" charset="0"/>
              </a:endParaRPr>
            </a:p>
          </p:txBody>
        </p:sp>
        <p:grpSp>
          <p:nvGrpSpPr>
            <p:cNvPr id="63" name="Group 62">
              <a:extLst>
                <a:ext uri="{FF2B5EF4-FFF2-40B4-BE49-F238E27FC236}">
                  <a16:creationId xmlns:a16="http://schemas.microsoft.com/office/drawing/2014/main" id="{1E0A8A38-4B2D-4C2D-915B-7BD4221E4674}"/>
                </a:ext>
              </a:extLst>
            </p:cNvPr>
            <p:cNvGrpSpPr/>
            <p:nvPr/>
          </p:nvGrpSpPr>
          <p:grpSpPr>
            <a:xfrm>
              <a:off x="1133475" y="2276963"/>
              <a:ext cx="1384300" cy="1417637"/>
              <a:chOff x="1133475" y="2382838"/>
              <a:chExt cx="1384300" cy="1417637"/>
            </a:xfrm>
            <a:effectLst>
              <a:outerShdw blurRad="50800" dist="38100" dir="5400000" algn="t" rotWithShape="0">
                <a:prstClr val="black">
                  <a:alpha val="60000"/>
                </a:prstClr>
              </a:outerShdw>
            </a:effectLst>
          </p:grpSpPr>
          <p:sp>
            <p:nvSpPr>
              <p:cNvPr id="47" name="Freeform 16">
                <a:extLst>
                  <a:ext uri="{FF2B5EF4-FFF2-40B4-BE49-F238E27FC236}">
                    <a16:creationId xmlns:a16="http://schemas.microsoft.com/office/drawing/2014/main" id="{BE642124-D945-40DB-97A4-E52773769318}"/>
                  </a:ext>
                </a:extLst>
              </p:cNvPr>
              <p:cNvSpPr>
                <a:spLocks/>
              </p:cNvSpPr>
              <p:nvPr/>
            </p:nvSpPr>
            <p:spPr bwMode="auto">
              <a:xfrm>
                <a:off x="1228725" y="2532063"/>
                <a:ext cx="1196975" cy="1093788"/>
              </a:xfrm>
              <a:custGeom>
                <a:avLst/>
                <a:gdLst>
                  <a:gd name="T0" fmla="*/ 754 w 754"/>
                  <a:gd name="T1" fmla="*/ 457 h 689"/>
                  <a:gd name="T2" fmla="*/ 416 w 754"/>
                  <a:gd name="T3" fmla="*/ 309 h 689"/>
                  <a:gd name="T4" fmla="*/ 690 w 754"/>
                  <a:gd name="T5" fmla="*/ 36 h 689"/>
                  <a:gd name="T6" fmla="*/ 670 w 754"/>
                  <a:gd name="T7" fmla="*/ 16 h 689"/>
                  <a:gd name="T8" fmla="*/ 390 w 754"/>
                  <a:gd name="T9" fmla="*/ 293 h 689"/>
                  <a:gd name="T10" fmla="*/ 60 w 754"/>
                  <a:gd name="T11" fmla="*/ 0 h 689"/>
                  <a:gd name="T12" fmla="*/ 40 w 754"/>
                  <a:gd name="T13" fmla="*/ 22 h 689"/>
                  <a:gd name="T14" fmla="*/ 368 w 754"/>
                  <a:gd name="T15" fmla="*/ 311 h 689"/>
                  <a:gd name="T16" fmla="*/ 0 w 754"/>
                  <a:gd name="T17" fmla="*/ 575 h 689"/>
                  <a:gd name="T18" fmla="*/ 16 w 754"/>
                  <a:gd name="T19" fmla="*/ 599 h 689"/>
                  <a:gd name="T20" fmla="*/ 380 w 754"/>
                  <a:gd name="T21" fmla="*/ 339 h 689"/>
                  <a:gd name="T22" fmla="*/ 422 w 754"/>
                  <a:gd name="T23" fmla="*/ 689 h 689"/>
                  <a:gd name="T24" fmla="*/ 452 w 754"/>
                  <a:gd name="T25" fmla="*/ 685 h 689"/>
                  <a:gd name="T26" fmla="*/ 410 w 754"/>
                  <a:gd name="T27" fmla="*/ 337 h 689"/>
                  <a:gd name="T28" fmla="*/ 742 w 754"/>
                  <a:gd name="T29" fmla="*/ 483 h 689"/>
                  <a:gd name="T30" fmla="*/ 754 w 754"/>
                  <a:gd name="T31" fmla="*/ 45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4" h="689">
                    <a:moveTo>
                      <a:pt x="754" y="457"/>
                    </a:moveTo>
                    <a:lnTo>
                      <a:pt x="416" y="309"/>
                    </a:lnTo>
                    <a:lnTo>
                      <a:pt x="690" y="36"/>
                    </a:lnTo>
                    <a:lnTo>
                      <a:pt x="670" y="16"/>
                    </a:lnTo>
                    <a:lnTo>
                      <a:pt x="390" y="293"/>
                    </a:lnTo>
                    <a:lnTo>
                      <a:pt x="60" y="0"/>
                    </a:lnTo>
                    <a:lnTo>
                      <a:pt x="40" y="22"/>
                    </a:lnTo>
                    <a:lnTo>
                      <a:pt x="368" y="311"/>
                    </a:lnTo>
                    <a:lnTo>
                      <a:pt x="0" y="575"/>
                    </a:lnTo>
                    <a:lnTo>
                      <a:pt x="16" y="599"/>
                    </a:lnTo>
                    <a:lnTo>
                      <a:pt x="380" y="339"/>
                    </a:lnTo>
                    <a:lnTo>
                      <a:pt x="422" y="689"/>
                    </a:lnTo>
                    <a:lnTo>
                      <a:pt x="452" y="685"/>
                    </a:lnTo>
                    <a:lnTo>
                      <a:pt x="410" y="337"/>
                    </a:lnTo>
                    <a:lnTo>
                      <a:pt x="742" y="483"/>
                    </a:lnTo>
                    <a:lnTo>
                      <a:pt x="754" y="45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7">
                <a:extLst>
                  <a:ext uri="{FF2B5EF4-FFF2-40B4-BE49-F238E27FC236}">
                    <a16:creationId xmlns:a16="http://schemas.microsoft.com/office/drawing/2014/main" id="{AB3E5EB8-CB95-4FA9-BC64-036824E7F817}"/>
                  </a:ext>
                </a:extLst>
              </p:cNvPr>
              <p:cNvSpPr>
                <a:spLocks noChangeArrowheads="1"/>
              </p:cNvSpPr>
              <p:nvPr/>
            </p:nvSpPr>
            <p:spPr bwMode="auto">
              <a:xfrm>
                <a:off x="1587500" y="2767013"/>
                <a:ext cx="523875" cy="522288"/>
              </a:xfrm>
              <a:prstGeom prst="ellipse">
                <a:avLst/>
              </a:prstGeom>
              <a:solidFill>
                <a:srgbClr val="D910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8">
                <a:extLst>
                  <a:ext uri="{FF2B5EF4-FFF2-40B4-BE49-F238E27FC236}">
                    <a16:creationId xmlns:a16="http://schemas.microsoft.com/office/drawing/2014/main" id="{156A8278-96A3-4FAD-B8FC-7BA334FC326E}"/>
                  </a:ext>
                </a:extLst>
              </p:cNvPr>
              <p:cNvSpPr>
                <a:spLocks noChangeArrowheads="1"/>
              </p:cNvSpPr>
              <p:nvPr/>
            </p:nvSpPr>
            <p:spPr bwMode="auto">
              <a:xfrm>
                <a:off x="2184400" y="2449513"/>
                <a:ext cx="247650" cy="247650"/>
              </a:xfrm>
              <a:prstGeom prst="ellipse">
                <a:avLst/>
              </a:prstGeom>
              <a:solidFill>
                <a:srgbClr val="75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19">
                <a:extLst>
                  <a:ext uri="{FF2B5EF4-FFF2-40B4-BE49-F238E27FC236}">
                    <a16:creationId xmlns:a16="http://schemas.microsoft.com/office/drawing/2014/main" id="{7FC1172E-3A95-4143-A44D-A5B893E6CD8F}"/>
                  </a:ext>
                </a:extLst>
              </p:cNvPr>
              <p:cNvSpPr>
                <a:spLocks noChangeArrowheads="1"/>
              </p:cNvSpPr>
              <p:nvPr/>
            </p:nvSpPr>
            <p:spPr bwMode="auto">
              <a:xfrm>
                <a:off x="1143000" y="2382838"/>
                <a:ext cx="330200" cy="330200"/>
              </a:xfrm>
              <a:prstGeom prst="ellipse">
                <a:avLst/>
              </a:pr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20">
                <a:extLst>
                  <a:ext uri="{FF2B5EF4-FFF2-40B4-BE49-F238E27FC236}">
                    <a16:creationId xmlns:a16="http://schemas.microsoft.com/office/drawing/2014/main" id="{B4C8DDDA-7E53-405D-9A0A-2FC89DB4F578}"/>
                  </a:ext>
                </a:extLst>
              </p:cNvPr>
              <p:cNvSpPr>
                <a:spLocks noChangeArrowheads="1"/>
              </p:cNvSpPr>
              <p:nvPr/>
            </p:nvSpPr>
            <p:spPr bwMode="auto">
              <a:xfrm>
                <a:off x="1133475" y="3359150"/>
                <a:ext cx="215900" cy="212725"/>
              </a:xfrm>
              <a:prstGeom prst="ellipse">
                <a:avLst/>
              </a:prstGeom>
              <a:solidFill>
                <a:srgbClr val="A311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21">
                <a:extLst>
                  <a:ext uri="{FF2B5EF4-FFF2-40B4-BE49-F238E27FC236}">
                    <a16:creationId xmlns:a16="http://schemas.microsoft.com/office/drawing/2014/main" id="{B590399A-E512-4BB7-9609-D0116C4F3618}"/>
                  </a:ext>
                </a:extLst>
              </p:cNvPr>
              <p:cNvSpPr>
                <a:spLocks noChangeArrowheads="1"/>
              </p:cNvSpPr>
              <p:nvPr/>
            </p:nvSpPr>
            <p:spPr bwMode="auto">
              <a:xfrm>
                <a:off x="1743075" y="3441700"/>
                <a:ext cx="358775" cy="358775"/>
              </a:xfrm>
              <a:prstGeom prst="ellipse">
                <a:avLst/>
              </a:prstGeom>
              <a:solidFill>
                <a:srgbClr val="BE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22">
                <a:extLst>
                  <a:ext uri="{FF2B5EF4-FFF2-40B4-BE49-F238E27FC236}">
                    <a16:creationId xmlns:a16="http://schemas.microsoft.com/office/drawing/2014/main" id="{E1E5B766-14BB-4AF3-955D-8D45D08ABD16}"/>
                  </a:ext>
                </a:extLst>
              </p:cNvPr>
              <p:cNvSpPr>
                <a:spLocks noChangeArrowheads="1"/>
              </p:cNvSpPr>
              <p:nvPr/>
            </p:nvSpPr>
            <p:spPr bwMode="auto">
              <a:xfrm>
                <a:off x="2317750" y="3178175"/>
                <a:ext cx="200025" cy="200025"/>
              </a:xfrm>
              <a:prstGeom prst="ellipse">
                <a:avLst/>
              </a:pr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2" name="Group 71">
            <a:extLst>
              <a:ext uri="{FF2B5EF4-FFF2-40B4-BE49-F238E27FC236}">
                <a16:creationId xmlns:a16="http://schemas.microsoft.com/office/drawing/2014/main" id="{4AA79842-2939-46F0-95CF-B362F3421A99}"/>
              </a:ext>
            </a:extLst>
          </p:cNvPr>
          <p:cNvGrpSpPr/>
          <p:nvPr/>
        </p:nvGrpSpPr>
        <p:grpSpPr>
          <a:xfrm>
            <a:off x="6176963" y="1876425"/>
            <a:ext cx="2676526" cy="3498850"/>
            <a:chOff x="6176963" y="1876425"/>
            <a:chExt cx="2676526" cy="3498850"/>
          </a:xfrm>
        </p:grpSpPr>
        <p:sp>
          <p:nvSpPr>
            <p:cNvPr id="13" name="Freeform 9">
              <a:extLst>
                <a:ext uri="{FF2B5EF4-FFF2-40B4-BE49-F238E27FC236}">
                  <a16:creationId xmlns:a16="http://schemas.microsoft.com/office/drawing/2014/main" id="{ECE0776C-8EBC-4C9E-8AC7-7B48E9F7AA0C}"/>
                </a:ext>
              </a:extLst>
            </p:cNvPr>
            <p:cNvSpPr>
              <a:spLocks/>
            </p:cNvSpPr>
            <p:nvPr/>
          </p:nvSpPr>
          <p:spPr bwMode="auto">
            <a:xfrm>
              <a:off x="6176963" y="1876425"/>
              <a:ext cx="2676525" cy="3498850"/>
            </a:xfrm>
            <a:custGeom>
              <a:avLst/>
              <a:gdLst>
                <a:gd name="T0" fmla="*/ 829 w 843"/>
                <a:gd name="T1" fmla="*/ 1104 h 1104"/>
                <a:gd name="T2" fmla="*/ 15 w 843"/>
                <a:gd name="T3" fmla="*/ 1104 h 1104"/>
                <a:gd name="T4" fmla="*/ 0 w 843"/>
                <a:gd name="T5" fmla="*/ 1090 h 1104"/>
                <a:gd name="T6" fmla="*/ 0 w 843"/>
                <a:gd name="T7" fmla="*/ 14 h 1104"/>
                <a:gd name="T8" fmla="*/ 15 w 843"/>
                <a:gd name="T9" fmla="*/ 0 h 1104"/>
                <a:gd name="T10" fmla="*/ 829 w 843"/>
                <a:gd name="T11" fmla="*/ 0 h 1104"/>
                <a:gd name="T12" fmla="*/ 843 w 843"/>
                <a:gd name="T13" fmla="*/ 14 h 1104"/>
                <a:gd name="T14" fmla="*/ 843 w 843"/>
                <a:gd name="T15" fmla="*/ 1090 h 1104"/>
                <a:gd name="T16" fmla="*/ 829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9" y="1104"/>
                  </a:moveTo>
                  <a:cubicBezTo>
                    <a:pt x="15" y="1104"/>
                    <a:pt x="15" y="1104"/>
                    <a:pt x="15" y="1104"/>
                  </a:cubicBezTo>
                  <a:cubicBezTo>
                    <a:pt x="7" y="1104"/>
                    <a:pt x="0" y="1098"/>
                    <a:pt x="0" y="1090"/>
                  </a:cubicBezTo>
                  <a:cubicBezTo>
                    <a:pt x="0" y="14"/>
                    <a:pt x="0" y="14"/>
                    <a:pt x="0" y="14"/>
                  </a:cubicBezTo>
                  <a:cubicBezTo>
                    <a:pt x="0" y="6"/>
                    <a:pt x="7" y="0"/>
                    <a:pt x="15" y="0"/>
                  </a:cubicBezTo>
                  <a:cubicBezTo>
                    <a:pt x="829" y="0"/>
                    <a:pt x="829" y="0"/>
                    <a:pt x="829" y="0"/>
                  </a:cubicBezTo>
                  <a:cubicBezTo>
                    <a:pt x="837" y="0"/>
                    <a:pt x="843" y="6"/>
                    <a:pt x="843" y="14"/>
                  </a:cubicBezTo>
                  <a:cubicBezTo>
                    <a:pt x="843" y="1090"/>
                    <a:pt x="843" y="1090"/>
                    <a:pt x="843" y="1090"/>
                  </a:cubicBezTo>
                  <a:cubicBezTo>
                    <a:pt x="843" y="1098"/>
                    <a:pt x="837" y="1104"/>
                    <a:pt x="829" y="1104"/>
                  </a:cubicBezTo>
                  <a:close/>
                </a:path>
              </a:pathLst>
            </a:custGeom>
            <a:solidFill>
              <a:srgbClr val="FFFFFF"/>
            </a:solidFill>
            <a:ln w="31750">
              <a:solidFill>
                <a:srgbClr val="C7B8FF"/>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7" name="Freeform 38">
              <a:extLst>
                <a:ext uri="{FF2B5EF4-FFF2-40B4-BE49-F238E27FC236}">
                  <a16:creationId xmlns:a16="http://schemas.microsoft.com/office/drawing/2014/main" id="{E8E7854D-4E11-43DD-9708-1867F37E26E3}"/>
                </a:ext>
              </a:extLst>
            </p:cNvPr>
            <p:cNvSpPr>
              <a:spLocks/>
            </p:cNvSpPr>
            <p:nvPr/>
          </p:nvSpPr>
          <p:spPr bwMode="auto">
            <a:xfrm>
              <a:off x="6180138" y="3825875"/>
              <a:ext cx="2673351" cy="1549400"/>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How to maximize profit margins</a:t>
              </a:r>
              <a:endParaRPr lang="en-US" sz="2800" dirty="0">
                <a:latin typeface="Segoe UI" panose="020B0502040204020203" pitchFamily="34" charset="0"/>
                <a:ea typeface="Calibri" panose="020F0502020204030204" pitchFamily="34" charset="0"/>
              </a:endParaRPr>
            </a:p>
          </p:txBody>
        </p:sp>
        <p:grpSp>
          <p:nvGrpSpPr>
            <p:cNvPr id="65" name="Group 64">
              <a:extLst>
                <a:ext uri="{FF2B5EF4-FFF2-40B4-BE49-F238E27FC236}">
                  <a16:creationId xmlns:a16="http://schemas.microsoft.com/office/drawing/2014/main" id="{9D5D87A7-EDDB-45BC-B0CC-991DD6A4FF9A}"/>
                </a:ext>
              </a:extLst>
            </p:cNvPr>
            <p:cNvGrpSpPr/>
            <p:nvPr/>
          </p:nvGrpSpPr>
          <p:grpSpPr>
            <a:xfrm>
              <a:off x="6802438" y="2276963"/>
              <a:ext cx="1425575" cy="1417637"/>
              <a:chOff x="6802438" y="2382838"/>
              <a:chExt cx="1425575" cy="1417637"/>
            </a:xfrm>
            <a:effectLst>
              <a:outerShdw blurRad="50800" dist="38100" dir="5400000" algn="t" rotWithShape="0">
                <a:prstClr val="black">
                  <a:alpha val="60000"/>
                </a:prstClr>
              </a:outerShdw>
            </a:effectLst>
          </p:grpSpPr>
          <p:sp>
            <p:nvSpPr>
              <p:cNvPr id="54" name="Rectangle 23">
                <a:extLst>
                  <a:ext uri="{FF2B5EF4-FFF2-40B4-BE49-F238E27FC236}">
                    <a16:creationId xmlns:a16="http://schemas.microsoft.com/office/drawing/2014/main" id="{BA9EFA8C-F639-4050-9560-BD6C226ED7B6}"/>
                  </a:ext>
                </a:extLst>
              </p:cNvPr>
              <p:cNvSpPr>
                <a:spLocks noChangeArrowheads="1"/>
              </p:cNvSpPr>
              <p:nvPr/>
            </p:nvSpPr>
            <p:spPr bwMode="auto">
              <a:xfrm>
                <a:off x="6808788" y="3721100"/>
                <a:ext cx="1419225" cy="79375"/>
              </a:xfrm>
              <a:prstGeom prst="rect">
                <a:avLst/>
              </a:prstGeom>
              <a:solidFill>
                <a:srgbClr val="4014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4">
                <a:extLst>
                  <a:ext uri="{FF2B5EF4-FFF2-40B4-BE49-F238E27FC236}">
                    <a16:creationId xmlns:a16="http://schemas.microsoft.com/office/drawing/2014/main" id="{B1AB74CD-9CCD-489B-B3C1-46AEE5C4051A}"/>
                  </a:ext>
                </a:extLst>
              </p:cNvPr>
              <p:cNvSpPr>
                <a:spLocks noChangeArrowheads="1"/>
              </p:cNvSpPr>
              <p:nvPr/>
            </p:nvSpPr>
            <p:spPr bwMode="auto">
              <a:xfrm>
                <a:off x="7866063" y="2849563"/>
                <a:ext cx="231775" cy="833438"/>
              </a:xfrm>
              <a:prstGeom prst="rect">
                <a:avLst/>
              </a:prstGeom>
              <a:solidFill>
                <a:srgbClr val="908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5">
                <a:extLst>
                  <a:ext uri="{FF2B5EF4-FFF2-40B4-BE49-F238E27FC236}">
                    <a16:creationId xmlns:a16="http://schemas.microsoft.com/office/drawing/2014/main" id="{23CE78FD-0DB9-48BF-9FBA-CA0D68483C67}"/>
                  </a:ext>
                </a:extLst>
              </p:cNvPr>
              <p:cNvSpPr>
                <a:spLocks/>
              </p:cNvSpPr>
              <p:nvPr/>
            </p:nvSpPr>
            <p:spPr bwMode="auto">
              <a:xfrm>
                <a:off x="7558088" y="3057525"/>
                <a:ext cx="231775" cy="625475"/>
              </a:xfrm>
              <a:custGeom>
                <a:avLst/>
                <a:gdLst>
                  <a:gd name="T0" fmla="*/ 146 w 146"/>
                  <a:gd name="T1" fmla="*/ 0 h 394"/>
                  <a:gd name="T2" fmla="*/ 146 w 146"/>
                  <a:gd name="T3" fmla="*/ 130 h 394"/>
                  <a:gd name="T4" fmla="*/ 146 w 146"/>
                  <a:gd name="T5" fmla="*/ 262 h 394"/>
                  <a:gd name="T6" fmla="*/ 146 w 146"/>
                  <a:gd name="T7" fmla="*/ 394 h 394"/>
                  <a:gd name="T8" fmla="*/ 0 w 146"/>
                  <a:gd name="T9" fmla="*/ 394 h 394"/>
                  <a:gd name="T10" fmla="*/ 0 w 146"/>
                  <a:gd name="T11" fmla="*/ 262 h 394"/>
                  <a:gd name="T12" fmla="*/ 0 w 146"/>
                  <a:gd name="T13" fmla="*/ 130 h 394"/>
                  <a:gd name="T14" fmla="*/ 0 w 146"/>
                  <a:gd name="T15" fmla="*/ 0 h 394"/>
                  <a:gd name="T16" fmla="*/ 146 w 146"/>
                  <a:gd name="T1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94">
                    <a:moveTo>
                      <a:pt x="146" y="0"/>
                    </a:moveTo>
                    <a:lnTo>
                      <a:pt x="146" y="130"/>
                    </a:lnTo>
                    <a:lnTo>
                      <a:pt x="146" y="262"/>
                    </a:lnTo>
                    <a:lnTo>
                      <a:pt x="146" y="394"/>
                    </a:lnTo>
                    <a:lnTo>
                      <a:pt x="0" y="394"/>
                    </a:lnTo>
                    <a:lnTo>
                      <a:pt x="0" y="262"/>
                    </a:lnTo>
                    <a:lnTo>
                      <a:pt x="0" y="130"/>
                    </a:lnTo>
                    <a:lnTo>
                      <a:pt x="0" y="0"/>
                    </a:lnTo>
                    <a:lnTo>
                      <a:pt x="146" y="0"/>
                    </a:lnTo>
                    <a:close/>
                  </a:path>
                </a:pathLst>
              </a:custGeom>
              <a:solidFill>
                <a:srgbClr val="522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6">
                <a:extLst>
                  <a:ext uri="{FF2B5EF4-FFF2-40B4-BE49-F238E27FC236}">
                    <a16:creationId xmlns:a16="http://schemas.microsoft.com/office/drawing/2014/main" id="{1CFDB20F-4DAA-4C8D-887F-FAFD372C9787}"/>
                  </a:ext>
                </a:extLst>
              </p:cNvPr>
              <p:cNvSpPr>
                <a:spLocks/>
              </p:cNvSpPr>
              <p:nvPr/>
            </p:nvSpPr>
            <p:spPr bwMode="auto">
              <a:xfrm>
                <a:off x="7250113" y="3263900"/>
                <a:ext cx="231775" cy="419100"/>
              </a:xfrm>
              <a:custGeom>
                <a:avLst/>
                <a:gdLst>
                  <a:gd name="T0" fmla="*/ 146 w 146"/>
                  <a:gd name="T1" fmla="*/ 0 h 264"/>
                  <a:gd name="T2" fmla="*/ 146 w 146"/>
                  <a:gd name="T3" fmla="*/ 132 h 264"/>
                  <a:gd name="T4" fmla="*/ 146 w 146"/>
                  <a:gd name="T5" fmla="*/ 264 h 264"/>
                  <a:gd name="T6" fmla="*/ 0 w 146"/>
                  <a:gd name="T7" fmla="*/ 264 h 264"/>
                  <a:gd name="T8" fmla="*/ 0 w 146"/>
                  <a:gd name="T9" fmla="*/ 132 h 264"/>
                  <a:gd name="T10" fmla="*/ 0 w 146"/>
                  <a:gd name="T11" fmla="*/ 0 h 264"/>
                  <a:gd name="T12" fmla="*/ 146 w 14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146" h="264">
                    <a:moveTo>
                      <a:pt x="146" y="0"/>
                    </a:moveTo>
                    <a:lnTo>
                      <a:pt x="146" y="132"/>
                    </a:lnTo>
                    <a:lnTo>
                      <a:pt x="146" y="264"/>
                    </a:lnTo>
                    <a:lnTo>
                      <a:pt x="0" y="264"/>
                    </a:lnTo>
                    <a:lnTo>
                      <a:pt x="0" y="132"/>
                    </a:lnTo>
                    <a:lnTo>
                      <a:pt x="0" y="0"/>
                    </a:lnTo>
                    <a:lnTo>
                      <a:pt x="146"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7">
                <a:extLst>
                  <a:ext uri="{FF2B5EF4-FFF2-40B4-BE49-F238E27FC236}">
                    <a16:creationId xmlns:a16="http://schemas.microsoft.com/office/drawing/2014/main" id="{E9E20189-17EF-45F7-B2BA-40CF24215B14}"/>
                  </a:ext>
                </a:extLst>
              </p:cNvPr>
              <p:cNvSpPr>
                <a:spLocks noChangeArrowheads="1"/>
              </p:cNvSpPr>
              <p:nvPr/>
            </p:nvSpPr>
            <p:spPr bwMode="auto">
              <a:xfrm>
                <a:off x="6942138" y="3473450"/>
                <a:ext cx="231775" cy="209550"/>
              </a:xfrm>
              <a:prstGeom prst="rect">
                <a:avLst/>
              </a:prstGeom>
              <a:solidFill>
                <a:srgbClr val="8562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8">
                <a:extLst>
                  <a:ext uri="{FF2B5EF4-FFF2-40B4-BE49-F238E27FC236}">
                    <a16:creationId xmlns:a16="http://schemas.microsoft.com/office/drawing/2014/main" id="{D9F6B2AB-981C-4980-A63B-04896BAFBA22}"/>
                  </a:ext>
                </a:extLst>
              </p:cNvPr>
              <p:cNvSpPr>
                <a:spLocks/>
              </p:cNvSpPr>
              <p:nvPr/>
            </p:nvSpPr>
            <p:spPr bwMode="auto">
              <a:xfrm>
                <a:off x="6802438" y="2493963"/>
                <a:ext cx="1270000" cy="881063"/>
              </a:xfrm>
              <a:custGeom>
                <a:avLst/>
                <a:gdLst>
                  <a:gd name="T0" fmla="*/ 0 w 800"/>
                  <a:gd name="T1" fmla="*/ 555 h 555"/>
                  <a:gd name="T2" fmla="*/ 160 w 800"/>
                  <a:gd name="T3" fmla="*/ 411 h 555"/>
                  <a:gd name="T4" fmla="*/ 226 w 800"/>
                  <a:gd name="T5" fmla="*/ 415 h 555"/>
                  <a:gd name="T6" fmla="*/ 354 w 800"/>
                  <a:gd name="T7" fmla="*/ 238 h 555"/>
                  <a:gd name="T8" fmla="*/ 420 w 800"/>
                  <a:gd name="T9" fmla="*/ 258 h 555"/>
                  <a:gd name="T10" fmla="*/ 612 w 800"/>
                  <a:gd name="T11" fmla="*/ 56 h 555"/>
                  <a:gd name="T12" fmla="*/ 686 w 800"/>
                  <a:gd name="T13" fmla="*/ 110 h 555"/>
                  <a:gd name="T14" fmla="*/ 800 w 800"/>
                  <a:gd name="T15" fmla="*/ 0 h 5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0" h="555">
                    <a:moveTo>
                      <a:pt x="0" y="555"/>
                    </a:moveTo>
                    <a:lnTo>
                      <a:pt x="160" y="411"/>
                    </a:lnTo>
                    <a:lnTo>
                      <a:pt x="226" y="415"/>
                    </a:lnTo>
                    <a:lnTo>
                      <a:pt x="354" y="238"/>
                    </a:lnTo>
                    <a:lnTo>
                      <a:pt x="420" y="258"/>
                    </a:lnTo>
                    <a:lnTo>
                      <a:pt x="612" y="56"/>
                    </a:lnTo>
                    <a:lnTo>
                      <a:pt x="686" y="110"/>
                    </a:lnTo>
                    <a:lnTo>
                      <a:pt x="800" y="0"/>
                    </a:lnTo>
                  </a:path>
                </a:pathLst>
              </a:custGeom>
              <a:noFill/>
              <a:ln w="53975" cap="sq">
                <a:solidFill>
                  <a:srgbClr val="B4A0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9">
                <a:extLst>
                  <a:ext uri="{FF2B5EF4-FFF2-40B4-BE49-F238E27FC236}">
                    <a16:creationId xmlns:a16="http://schemas.microsoft.com/office/drawing/2014/main" id="{B88F03DA-423C-48C7-BF96-18B831C81C8C}"/>
                  </a:ext>
                </a:extLst>
              </p:cNvPr>
              <p:cNvSpPr>
                <a:spLocks/>
              </p:cNvSpPr>
              <p:nvPr/>
            </p:nvSpPr>
            <p:spPr bwMode="auto">
              <a:xfrm>
                <a:off x="7974013" y="2382838"/>
                <a:ext cx="215900" cy="212725"/>
              </a:xfrm>
              <a:custGeom>
                <a:avLst/>
                <a:gdLst>
                  <a:gd name="T0" fmla="*/ 96 w 136"/>
                  <a:gd name="T1" fmla="*/ 134 h 134"/>
                  <a:gd name="T2" fmla="*/ 136 w 136"/>
                  <a:gd name="T3" fmla="*/ 0 h 134"/>
                  <a:gd name="T4" fmla="*/ 0 w 136"/>
                  <a:gd name="T5" fmla="*/ 34 h 134"/>
                  <a:gd name="T6" fmla="*/ 96 w 136"/>
                  <a:gd name="T7" fmla="*/ 134 h 134"/>
                </a:gdLst>
                <a:ahLst/>
                <a:cxnLst>
                  <a:cxn ang="0">
                    <a:pos x="T0" y="T1"/>
                  </a:cxn>
                  <a:cxn ang="0">
                    <a:pos x="T2" y="T3"/>
                  </a:cxn>
                  <a:cxn ang="0">
                    <a:pos x="T4" y="T5"/>
                  </a:cxn>
                  <a:cxn ang="0">
                    <a:pos x="T6" y="T7"/>
                  </a:cxn>
                </a:cxnLst>
                <a:rect l="0" t="0" r="r" b="b"/>
                <a:pathLst>
                  <a:path w="136" h="134">
                    <a:moveTo>
                      <a:pt x="96" y="134"/>
                    </a:moveTo>
                    <a:lnTo>
                      <a:pt x="136" y="0"/>
                    </a:lnTo>
                    <a:lnTo>
                      <a:pt x="0" y="34"/>
                    </a:lnTo>
                    <a:lnTo>
                      <a:pt x="96" y="134"/>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8" name="Group 67">
            <a:extLst>
              <a:ext uri="{FF2B5EF4-FFF2-40B4-BE49-F238E27FC236}">
                <a16:creationId xmlns:a16="http://schemas.microsoft.com/office/drawing/2014/main" id="{E74A3B5B-6E04-42E9-93D0-92926B78BB12}"/>
              </a:ext>
            </a:extLst>
          </p:cNvPr>
          <p:cNvGrpSpPr/>
          <p:nvPr/>
        </p:nvGrpSpPr>
        <p:grpSpPr>
          <a:xfrm>
            <a:off x="9021763" y="1876425"/>
            <a:ext cx="2674938" cy="3498850"/>
            <a:chOff x="9021763" y="1876425"/>
            <a:chExt cx="2674938" cy="3498850"/>
          </a:xfrm>
        </p:grpSpPr>
        <p:sp>
          <p:nvSpPr>
            <p:cNvPr id="12" name="Freeform 8">
              <a:extLst>
                <a:ext uri="{FF2B5EF4-FFF2-40B4-BE49-F238E27FC236}">
                  <a16:creationId xmlns:a16="http://schemas.microsoft.com/office/drawing/2014/main" id="{2F3665FA-E69C-4899-9A7E-B96112D522C8}"/>
                </a:ext>
              </a:extLst>
            </p:cNvPr>
            <p:cNvSpPr>
              <a:spLocks/>
            </p:cNvSpPr>
            <p:nvPr/>
          </p:nvSpPr>
          <p:spPr bwMode="auto">
            <a:xfrm>
              <a:off x="9024938" y="1876425"/>
              <a:ext cx="2671763" cy="349885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solidFill>
              <a:srgbClr val="FFFFFF"/>
            </a:solidFill>
            <a:ln w="31750">
              <a:solidFill>
                <a:srgbClr val="FFCB40"/>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8" name="Freeform 38">
              <a:extLst>
                <a:ext uri="{FF2B5EF4-FFF2-40B4-BE49-F238E27FC236}">
                  <a16:creationId xmlns:a16="http://schemas.microsoft.com/office/drawing/2014/main" id="{056F9BCE-DDFC-46DF-A9D6-E1DD2F183DB8}"/>
                </a:ext>
              </a:extLst>
            </p:cNvPr>
            <p:cNvSpPr>
              <a:spLocks/>
            </p:cNvSpPr>
            <p:nvPr/>
          </p:nvSpPr>
          <p:spPr bwMode="auto">
            <a:xfrm>
              <a:off x="9021763" y="3817938"/>
              <a:ext cx="2673351" cy="155733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Knowing</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energy</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demand</a:t>
              </a:r>
              <a:endParaRPr lang="en-US" sz="2800" dirty="0">
                <a:latin typeface="Segoe UI" panose="020B0502040204020203" pitchFamily="34" charset="0"/>
                <a:ea typeface="Calibri" panose="020F0502020204030204" pitchFamily="34" charset="0"/>
              </a:endParaRPr>
            </a:p>
          </p:txBody>
        </p:sp>
        <p:grpSp>
          <p:nvGrpSpPr>
            <p:cNvPr id="66" name="Group 65">
              <a:extLst>
                <a:ext uri="{FF2B5EF4-FFF2-40B4-BE49-F238E27FC236}">
                  <a16:creationId xmlns:a16="http://schemas.microsoft.com/office/drawing/2014/main" id="{50CACCCC-AE17-4FA2-BF73-D074B9AC26CE}"/>
                </a:ext>
              </a:extLst>
            </p:cNvPr>
            <p:cNvGrpSpPr/>
            <p:nvPr/>
          </p:nvGrpSpPr>
          <p:grpSpPr>
            <a:xfrm>
              <a:off x="9652000" y="2276963"/>
              <a:ext cx="1419225" cy="1417638"/>
              <a:chOff x="9652000" y="2382838"/>
              <a:chExt cx="1419225" cy="1417638"/>
            </a:xfrm>
            <a:effectLst>
              <a:outerShdw blurRad="50800" dist="38100" dir="5400000" algn="t" rotWithShape="0">
                <a:prstClr val="black">
                  <a:alpha val="60000"/>
                </a:prstClr>
              </a:outerShdw>
            </a:effectLst>
          </p:grpSpPr>
          <p:sp>
            <p:nvSpPr>
              <p:cNvPr id="61" name="Freeform 30">
                <a:extLst>
                  <a:ext uri="{FF2B5EF4-FFF2-40B4-BE49-F238E27FC236}">
                    <a16:creationId xmlns:a16="http://schemas.microsoft.com/office/drawing/2014/main" id="{E7FB1896-7342-47F9-97CE-D12FD7B9CAE1}"/>
                  </a:ext>
                </a:extLst>
              </p:cNvPr>
              <p:cNvSpPr>
                <a:spLocks noEditPoints="1"/>
              </p:cNvSpPr>
              <p:nvPr/>
            </p:nvSpPr>
            <p:spPr bwMode="auto">
              <a:xfrm>
                <a:off x="9652000" y="2382838"/>
                <a:ext cx="1419225" cy="1417638"/>
              </a:xfrm>
              <a:custGeom>
                <a:avLst/>
                <a:gdLst>
                  <a:gd name="T0" fmla="*/ 397 w 447"/>
                  <a:gd name="T1" fmla="*/ 267 h 447"/>
                  <a:gd name="T2" fmla="*/ 376 w 447"/>
                  <a:gd name="T3" fmla="*/ 316 h 447"/>
                  <a:gd name="T4" fmla="*/ 405 w 447"/>
                  <a:gd name="T5" fmla="*/ 358 h 447"/>
                  <a:gd name="T6" fmla="*/ 358 w 447"/>
                  <a:gd name="T7" fmla="*/ 406 h 447"/>
                  <a:gd name="T8" fmla="*/ 315 w 447"/>
                  <a:gd name="T9" fmla="*/ 377 h 447"/>
                  <a:gd name="T10" fmla="*/ 267 w 447"/>
                  <a:gd name="T11" fmla="*/ 397 h 447"/>
                  <a:gd name="T12" fmla="*/ 257 w 447"/>
                  <a:gd name="T13" fmla="*/ 447 h 447"/>
                  <a:gd name="T14" fmla="*/ 190 w 447"/>
                  <a:gd name="T15" fmla="*/ 447 h 447"/>
                  <a:gd name="T16" fmla="*/ 180 w 447"/>
                  <a:gd name="T17" fmla="*/ 397 h 447"/>
                  <a:gd name="T18" fmla="*/ 131 w 447"/>
                  <a:gd name="T19" fmla="*/ 377 h 447"/>
                  <a:gd name="T20" fmla="*/ 89 w 447"/>
                  <a:gd name="T21" fmla="*/ 406 h 447"/>
                  <a:gd name="T22" fmla="*/ 41 w 447"/>
                  <a:gd name="T23" fmla="*/ 358 h 447"/>
                  <a:gd name="T24" fmla="*/ 70 w 447"/>
                  <a:gd name="T25" fmla="*/ 316 h 447"/>
                  <a:gd name="T26" fmla="*/ 50 w 447"/>
                  <a:gd name="T27" fmla="*/ 267 h 447"/>
                  <a:gd name="T28" fmla="*/ 0 w 447"/>
                  <a:gd name="T29" fmla="*/ 257 h 447"/>
                  <a:gd name="T30" fmla="*/ 0 w 447"/>
                  <a:gd name="T31" fmla="*/ 190 h 447"/>
                  <a:gd name="T32" fmla="*/ 50 w 447"/>
                  <a:gd name="T33" fmla="*/ 180 h 447"/>
                  <a:gd name="T34" fmla="*/ 70 w 447"/>
                  <a:gd name="T35" fmla="*/ 132 h 447"/>
                  <a:gd name="T36" fmla="*/ 41 w 447"/>
                  <a:gd name="T37" fmla="*/ 89 h 447"/>
                  <a:gd name="T38" fmla="*/ 89 w 447"/>
                  <a:gd name="T39" fmla="*/ 42 h 447"/>
                  <a:gd name="T40" fmla="*/ 131 w 447"/>
                  <a:gd name="T41" fmla="*/ 70 h 447"/>
                  <a:gd name="T42" fmla="*/ 180 w 447"/>
                  <a:gd name="T43" fmla="*/ 50 h 447"/>
                  <a:gd name="T44" fmla="*/ 190 w 447"/>
                  <a:gd name="T45" fmla="*/ 0 h 447"/>
                  <a:gd name="T46" fmla="*/ 257 w 447"/>
                  <a:gd name="T47" fmla="*/ 0 h 447"/>
                  <a:gd name="T48" fmla="*/ 267 w 447"/>
                  <a:gd name="T49" fmla="*/ 50 h 447"/>
                  <a:gd name="T50" fmla="*/ 315 w 447"/>
                  <a:gd name="T51" fmla="*/ 70 h 447"/>
                  <a:gd name="T52" fmla="*/ 358 w 447"/>
                  <a:gd name="T53" fmla="*/ 42 h 447"/>
                  <a:gd name="T54" fmla="*/ 405 w 447"/>
                  <a:gd name="T55" fmla="*/ 89 h 447"/>
                  <a:gd name="T56" fmla="*/ 376 w 447"/>
                  <a:gd name="T57" fmla="*/ 132 h 447"/>
                  <a:gd name="T58" fmla="*/ 397 w 447"/>
                  <a:gd name="T59" fmla="*/ 180 h 447"/>
                  <a:gd name="T60" fmla="*/ 447 w 447"/>
                  <a:gd name="T61" fmla="*/ 190 h 447"/>
                  <a:gd name="T62" fmla="*/ 447 w 447"/>
                  <a:gd name="T63" fmla="*/ 257 h 447"/>
                  <a:gd name="T64" fmla="*/ 397 w 447"/>
                  <a:gd name="T65" fmla="*/ 267 h 447"/>
                  <a:gd name="T66" fmla="*/ 375 w 447"/>
                  <a:gd name="T67" fmla="*/ 224 h 447"/>
                  <a:gd name="T68" fmla="*/ 223 w 447"/>
                  <a:gd name="T69" fmla="*/ 72 h 447"/>
                  <a:gd name="T70" fmla="*/ 71 w 447"/>
                  <a:gd name="T71" fmla="*/ 224 h 447"/>
                  <a:gd name="T72" fmla="*/ 223 w 447"/>
                  <a:gd name="T73" fmla="*/ 376 h 447"/>
                  <a:gd name="T74" fmla="*/ 375 w 447"/>
                  <a:gd name="T75" fmla="*/ 22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7" h="447">
                    <a:moveTo>
                      <a:pt x="397" y="267"/>
                    </a:moveTo>
                    <a:cubicBezTo>
                      <a:pt x="392" y="285"/>
                      <a:pt x="385" y="301"/>
                      <a:pt x="376" y="316"/>
                    </a:cubicBezTo>
                    <a:cubicBezTo>
                      <a:pt x="405" y="358"/>
                      <a:pt x="405" y="358"/>
                      <a:pt x="405" y="358"/>
                    </a:cubicBezTo>
                    <a:cubicBezTo>
                      <a:pt x="358" y="406"/>
                      <a:pt x="358" y="406"/>
                      <a:pt x="358" y="406"/>
                    </a:cubicBezTo>
                    <a:cubicBezTo>
                      <a:pt x="315" y="377"/>
                      <a:pt x="315" y="377"/>
                      <a:pt x="315" y="377"/>
                    </a:cubicBezTo>
                    <a:cubicBezTo>
                      <a:pt x="300" y="386"/>
                      <a:pt x="284" y="393"/>
                      <a:pt x="267" y="397"/>
                    </a:cubicBezTo>
                    <a:cubicBezTo>
                      <a:pt x="257" y="447"/>
                      <a:pt x="257" y="447"/>
                      <a:pt x="257" y="447"/>
                    </a:cubicBezTo>
                    <a:cubicBezTo>
                      <a:pt x="190" y="447"/>
                      <a:pt x="190" y="447"/>
                      <a:pt x="190" y="447"/>
                    </a:cubicBezTo>
                    <a:cubicBezTo>
                      <a:pt x="180" y="397"/>
                      <a:pt x="180" y="397"/>
                      <a:pt x="180" y="397"/>
                    </a:cubicBezTo>
                    <a:cubicBezTo>
                      <a:pt x="162" y="393"/>
                      <a:pt x="146" y="386"/>
                      <a:pt x="131" y="377"/>
                    </a:cubicBezTo>
                    <a:cubicBezTo>
                      <a:pt x="89" y="406"/>
                      <a:pt x="89" y="406"/>
                      <a:pt x="89" y="406"/>
                    </a:cubicBezTo>
                    <a:cubicBezTo>
                      <a:pt x="41" y="358"/>
                      <a:pt x="41" y="358"/>
                      <a:pt x="41" y="358"/>
                    </a:cubicBezTo>
                    <a:cubicBezTo>
                      <a:pt x="70" y="316"/>
                      <a:pt x="70" y="316"/>
                      <a:pt x="70" y="316"/>
                    </a:cubicBezTo>
                    <a:cubicBezTo>
                      <a:pt x="61" y="301"/>
                      <a:pt x="54" y="285"/>
                      <a:pt x="50" y="267"/>
                    </a:cubicBezTo>
                    <a:cubicBezTo>
                      <a:pt x="0" y="257"/>
                      <a:pt x="0" y="257"/>
                      <a:pt x="0" y="257"/>
                    </a:cubicBezTo>
                    <a:cubicBezTo>
                      <a:pt x="0" y="190"/>
                      <a:pt x="0" y="190"/>
                      <a:pt x="0" y="190"/>
                    </a:cubicBezTo>
                    <a:cubicBezTo>
                      <a:pt x="50" y="180"/>
                      <a:pt x="50" y="180"/>
                      <a:pt x="50" y="180"/>
                    </a:cubicBezTo>
                    <a:cubicBezTo>
                      <a:pt x="54" y="163"/>
                      <a:pt x="61" y="147"/>
                      <a:pt x="70" y="132"/>
                    </a:cubicBezTo>
                    <a:cubicBezTo>
                      <a:pt x="41" y="89"/>
                      <a:pt x="41" y="89"/>
                      <a:pt x="41" y="89"/>
                    </a:cubicBezTo>
                    <a:cubicBezTo>
                      <a:pt x="89" y="42"/>
                      <a:pt x="89" y="42"/>
                      <a:pt x="89" y="42"/>
                    </a:cubicBezTo>
                    <a:cubicBezTo>
                      <a:pt x="131" y="70"/>
                      <a:pt x="131" y="70"/>
                      <a:pt x="131" y="70"/>
                    </a:cubicBezTo>
                    <a:cubicBezTo>
                      <a:pt x="146" y="62"/>
                      <a:pt x="162" y="55"/>
                      <a:pt x="180" y="50"/>
                    </a:cubicBezTo>
                    <a:cubicBezTo>
                      <a:pt x="190" y="0"/>
                      <a:pt x="190" y="0"/>
                      <a:pt x="190" y="0"/>
                    </a:cubicBezTo>
                    <a:cubicBezTo>
                      <a:pt x="257" y="0"/>
                      <a:pt x="257" y="0"/>
                      <a:pt x="257" y="0"/>
                    </a:cubicBezTo>
                    <a:cubicBezTo>
                      <a:pt x="267" y="50"/>
                      <a:pt x="267" y="50"/>
                      <a:pt x="267" y="50"/>
                    </a:cubicBezTo>
                    <a:cubicBezTo>
                      <a:pt x="284" y="55"/>
                      <a:pt x="300" y="62"/>
                      <a:pt x="315" y="70"/>
                    </a:cubicBezTo>
                    <a:cubicBezTo>
                      <a:pt x="358" y="42"/>
                      <a:pt x="358" y="42"/>
                      <a:pt x="358" y="42"/>
                    </a:cubicBezTo>
                    <a:cubicBezTo>
                      <a:pt x="405" y="89"/>
                      <a:pt x="405" y="89"/>
                      <a:pt x="405" y="89"/>
                    </a:cubicBezTo>
                    <a:cubicBezTo>
                      <a:pt x="376" y="132"/>
                      <a:pt x="376" y="132"/>
                      <a:pt x="376" y="132"/>
                    </a:cubicBezTo>
                    <a:cubicBezTo>
                      <a:pt x="385" y="147"/>
                      <a:pt x="392" y="163"/>
                      <a:pt x="397" y="180"/>
                    </a:cubicBezTo>
                    <a:cubicBezTo>
                      <a:pt x="447" y="190"/>
                      <a:pt x="447" y="190"/>
                      <a:pt x="447" y="190"/>
                    </a:cubicBezTo>
                    <a:cubicBezTo>
                      <a:pt x="447" y="257"/>
                      <a:pt x="447" y="257"/>
                      <a:pt x="447" y="257"/>
                    </a:cubicBezTo>
                    <a:lnTo>
                      <a:pt x="397" y="267"/>
                    </a:lnTo>
                    <a:close/>
                    <a:moveTo>
                      <a:pt x="375" y="224"/>
                    </a:moveTo>
                    <a:cubicBezTo>
                      <a:pt x="375" y="140"/>
                      <a:pt x="307" y="72"/>
                      <a:pt x="223" y="72"/>
                    </a:cubicBezTo>
                    <a:cubicBezTo>
                      <a:pt x="139" y="72"/>
                      <a:pt x="71" y="140"/>
                      <a:pt x="71" y="224"/>
                    </a:cubicBezTo>
                    <a:cubicBezTo>
                      <a:pt x="71" y="308"/>
                      <a:pt x="139" y="376"/>
                      <a:pt x="223" y="376"/>
                    </a:cubicBezTo>
                    <a:cubicBezTo>
                      <a:pt x="307" y="376"/>
                      <a:pt x="375" y="308"/>
                      <a:pt x="375" y="22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1">
                <a:extLst>
                  <a:ext uri="{FF2B5EF4-FFF2-40B4-BE49-F238E27FC236}">
                    <a16:creationId xmlns:a16="http://schemas.microsoft.com/office/drawing/2014/main" id="{3D2C336B-A019-41C4-8470-1DAD81588455}"/>
                  </a:ext>
                </a:extLst>
              </p:cNvPr>
              <p:cNvSpPr>
                <a:spLocks/>
              </p:cNvSpPr>
              <p:nvPr/>
            </p:nvSpPr>
            <p:spPr bwMode="auto">
              <a:xfrm>
                <a:off x="10185400" y="2652713"/>
                <a:ext cx="361950" cy="871538"/>
              </a:xfrm>
              <a:custGeom>
                <a:avLst/>
                <a:gdLst>
                  <a:gd name="T0" fmla="*/ 228 w 228"/>
                  <a:gd name="T1" fmla="*/ 241 h 549"/>
                  <a:gd name="T2" fmla="*/ 76 w 228"/>
                  <a:gd name="T3" fmla="*/ 549 h 549"/>
                  <a:gd name="T4" fmla="*/ 114 w 228"/>
                  <a:gd name="T5" fmla="*/ 307 h 549"/>
                  <a:gd name="T6" fmla="*/ 0 w 228"/>
                  <a:gd name="T7" fmla="*/ 307 h 549"/>
                  <a:gd name="T8" fmla="*/ 152 w 228"/>
                  <a:gd name="T9" fmla="*/ 0 h 549"/>
                  <a:gd name="T10" fmla="*/ 114 w 228"/>
                  <a:gd name="T11" fmla="*/ 241 h 549"/>
                  <a:gd name="T12" fmla="*/ 228 w 228"/>
                  <a:gd name="T13" fmla="*/ 241 h 549"/>
                </a:gdLst>
                <a:ahLst/>
                <a:cxnLst>
                  <a:cxn ang="0">
                    <a:pos x="T0" y="T1"/>
                  </a:cxn>
                  <a:cxn ang="0">
                    <a:pos x="T2" y="T3"/>
                  </a:cxn>
                  <a:cxn ang="0">
                    <a:pos x="T4" y="T5"/>
                  </a:cxn>
                  <a:cxn ang="0">
                    <a:pos x="T6" y="T7"/>
                  </a:cxn>
                  <a:cxn ang="0">
                    <a:pos x="T8" y="T9"/>
                  </a:cxn>
                  <a:cxn ang="0">
                    <a:pos x="T10" y="T11"/>
                  </a:cxn>
                  <a:cxn ang="0">
                    <a:pos x="T12" y="T13"/>
                  </a:cxn>
                </a:cxnLst>
                <a:rect l="0" t="0" r="r" b="b"/>
                <a:pathLst>
                  <a:path w="228" h="549">
                    <a:moveTo>
                      <a:pt x="228" y="241"/>
                    </a:moveTo>
                    <a:lnTo>
                      <a:pt x="76" y="549"/>
                    </a:lnTo>
                    <a:lnTo>
                      <a:pt x="114" y="307"/>
                    </a:lnTo>
                    <a:lnTo>
                      <a:pt x="0" y="307"/>
                    </a:lnTo>
                    <a:lnTo>
                      <a:pt x="152" y="0"/>
                    </a:lnTo>
                    <a:lnTo>
                      <a:pt x="114" y="241"/>
                    </a:lnTo>
                    <a:lnTo>
                      <a:pt x="228" y="24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9061274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6FD07-AC4D-497C-B250-5800A1FF9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196"/>
            <a:ext cx="12207240" cy="6684804"/>
          </a:xfrm>
          <a:prstGeom prst="rect">
            <a:avLst/>
          </a:prstGeom>
        </p:spPr>
      </p:pic>
      <p:sp>
        <p:nvSpPr>
          <p:cNvPr id="57" name="Rectangle 56">
            <a:extLst>
              <a:ext uri="{FF2B5EF4-FFF2-40B4-BE49-F238E27FC236}">
                <a16:creationId xmlns:a16="http://schemas.microsoft.com/office/drawing/2014/main" id="{5731A9EF-A38D-4499-91A0-8A1916FAC0CB}"/>
              </a:ext>
            </a:extLst>
          </p:cNvPr>
          <p:cNvSpPr/>
          <p:nvPr/>
        </p:nvSpPr>
        <p:spPr>
          <a:xfrm>
            <a:off x="67377" y="1621750"/>
            <a:ext cx="4856939" cy="3154710"/>
          </a:xfrm>
          <a:prstGeom prst="rect">
            <a:avLst/>
          </a:prstGeom>
        </p:spPr>
        <p:txBody>
          <a:bodyPr wrap="square">
            <a:spAutoFit/>
          </a:bodyPr>
          <a:lstStyle/>
          <a:p>
            <a:r>
              <a:rPr lang="en-US" sz="19900" kern="0" dirty="0">
                <a:solidFill>
                  <a:srgbClr val="F08400"/>
                </a:solidFill>
                <a:latin typeface="Segoe UI Light" panose="020B0502040204020203" pitchFamily="34" charset="0"/>
                <a:cs typeface="Segoe UI Light" panose="020B0502040204020203" pitchFamily="34" charset="0"/>
                <a:sym typeface="Gill Sans" pitchFamily="-84" charset="0"/>
              </a:rPr>
              <a:t>54%</a:t>
            </a:r>
            <a:endParaRPr lang="en-US" sz="6000" dirty="0">
              <a:solidFill>
                <a:srgbClr val="F08400"/>
              </a:solidFill>
              <a:latin typeface="Segoe UI Light" panose="020B0502040204020203" pitchFamily="34" charset="0"/>
              <a:cs typeface="Segoe UI Light" panose="020B0502040204020203" pitchFamily="34" charset="0"/>
            </a:endParaRPr>
          </a:p>
        </p:txBody>
      </p:sp>
      <p:sp>
        <p:nvSpPr>
          <p:cNvPr id="58" name="Rectangle 57">
            <a:extLst>
              <a:ext uri="{FF2B5EF4-FFF2-40B4-BE49-F238E27FC236}">
                <a16:creationId xmlns:a16="http://schemas.microsoft.com/office/drawing/2014/main" id="{87D9939F-9B5B-416E-A296-0F86D3A0C88C}"/>
              </a:ext>
            </a:extLst>
          </p:cNvPr>
          <p:cNvSpPr/>
          <p:nvPr/>
        </p:nvSpPr>
        <p:spPr>
          <a:xfrm>
            <a:off x="265688" y="284330"/>
            <a:ext cx="6217920" cy="733534"/>
          </a:xfrm>
          <a:prstGeom prst="rect">
            <a:avLst/>
          </a:prstGeom>
        </p:spPr>
        <p:txBody>
          <a:bodyPr wrap="square">
            <a:spAutoFit/>
          </a:bodyPr>
          <a:lstStyle/>
          <a:p>
            <a:pPr>
              <a:lnSpc>
                <a:spcPts val="5000"/>
              </a:lnSpc>
            </a:pPr>
            <a:r>
              <a:rPr lang="en-US" sz="4400" dirty="0">
                <a:solidFill>
                  <a:srgbClr val="107C10"/>
                </a:solidFill>
              </a:rPr>
              <a:t>Wind energy capacity</a:t>
            </a:r>
            <a:endParaRPr lang="en-US" sz="6000" dirty="0">
              <a:solidFill>
                <a:srgbClr val="107C10"/>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7680EBE-0DAE-4FE4-B5BD-A4B22A620593}"/>
              </a:ext>
            </a:extLst>
          </p:cNvPr>
          <p:cNvSpPr/>
          <p:nvPr/>
        </p:nvSpPr>
        <p:spPr>
          <a:xfrm>
            <a:off x="265688" y="818088"/>
            <a:ext cx="6217920" cy="642933"/>
          </a:xfrm>
          <a:prstGeom prst="rect">
            <a:avLst/>
          </a:prstGeom>
        </p:spPr>
        <p:txBody>
          <a:bodyPr wrap="square">
            <a:spAutoFit/>
          </a:bodyPr>
          <a:lstStyle/>
          <a:p>
            <a:pPr>
              <a:lnSpc>
                <a:spcPts val="5000"/>
              </a:lnSpc>
            </a:pPr>
            <a:r>
              <a:rPr lang="en-US" sz="2400" dirty="0">
                <a:solidFill>
                  <a:srgbClr val="737373"/>
                </a:solidFill>
              </a:rPr>
              <a:t>is projected to</a:t>
            </a:r>
          </a:p>
        </p:txBody>
      </p:sp>
      <p:sp>
        <p:nvSpPr>
          <p:cNvPr id="8" name="Rectangle 7">
            <a:extLst>
              <a:ext uri="{FF2B5EF4-FFF2-40B4-BE49-F238E27FC236}">
                <a16:creationId xmlns:a16="http://schemas.microsoft.com/office/drawing/2014/main" id="{470AC03F-7562-4BF6-B0C5-0E46B67AF2D3}"/>
              </a:ext>
            </a:extLst>
          </p:cNvPr>
          <p:cNvSpPr/>
          <p:nvPr/>
        </p:nvSpPr>
        <p:spPr>
          <a:xfrm>
            <a:off x="265688" y="1376086"/>
            <a:ext cx="6217920" cy="642933"/>
          </a:xfrm>
          <a:prstGeom prst="rect">
            <a:avLst/>
          </a:prstGeom>
        </p:spPr>
        <p:txBody>
          <a:bodyPr wrap="square">
            <a:spAutoFit/>
          </a:bodyPr>
          <a:lstStyle/>
          <a:p>
            <a:pPr>
              <a:lnSpc>
                <a:spcPts val="5000"/>
              </a:lnSpc>
            </a:pPr>
            <a:r>
              <a:rPr lang="en-US" sz="4400" dirty="0">
                <a:solidFill>
                  <a:srgbClr val="107C10"/>
                </a:solidFill>
              </a:rPr>
              <a:t>increase by</a:t>
            </a:r>
          </a:p>
        </p:txBody>
      </p:sp>
      <p:sp>
        <p:nvSpPr>
          <p:cNvPr id="9" name="Rectangle 8">
            <a:extLst>
              <a:ext uri="{FF2B5EF4-FFF2-40B4-BE49-F238E27FC236}">
                <a16:creationId xmlns:a16="http://schemas.microsoft.com/office/drawing/2014/main" id="{51301390-C69C-4863-9328-40B1DD76DD55}"/>
              </a:ext>
            </a:extLst>
          </p:cNvPr>
          <p:cNvSpPr/>
          <p:nvPr/>
        </p:nvSpPr>
        <p:spPr>
          <a:xfrm>
            <a:off x="265688" y="4289337"/>
            <a:ext cx="6217920" cy="642933"/>
          </a:xfrm>
          <a:prstGeom prst="rect">
            <a:avLst/>
          </a:prstGeom>
        </p:spPr>
        <p:txBody>
          <a:bodyPr wrap="square">
            <a:spAutoFit/>
          </a:bodyPr>
          <a:lstStyle/>
          <a:p>
            <a:pPr>
              <a:lnSpc>
                <a:spcPts val="5000"/>
              </a:lnSpc>
            </a:pPr>
            <a:r>
              <a:rPr lang="en-US" sz="4400" dirty="0">
                <a:solidFill>
                  <a:srgbClr val="107C10"/>
                </a:solidFill>
              </a:rPr>
              <a:t>by 2020</a:t>
            </a:r>
          </a:p>
        </p:txBody>
      </p:sp>
      <p:sp>
        <p:nvSpPr>
          <p:cNvPr id="10" name="Rectangle 9">
            <a:extLst>
              <a:ext uri="{FF2B5EF4-FFF2-40B4-BE49-F238E27FC236}">
                <a16:creationId xmlns:a16="http://schemas.microsoft.com/office/drawing/2014/main" id="{98D22BE8-B223-4881-BE4E-36C6DF07A8E1}"/>
              </a:ext>
            </a:extLst>
          </p:cNvPr>
          <p:cNvSpPr/>
          <p:nvPr/>
        </p:nvSpPr>
        <p:spPr>
          <a:xfrm>
            <a:off x="265688" y="4776460"/>
            <a:ext cx="6217920" cy="733534"/>
          </a:xfrm>
          <a:prstGeom prst="rect">
            <a:avLst/>
          </a:prstGeom>
        </p:spPr>
        <p:txBody>
          <a:bodyPr wrap="square">
            <a:spAutoFit/>
          </a:bodyPr>
          <a:lstStyle/>
          <a:p>
            <a:pPr>
              <a:lnSpc>
                <a:spcPts val="5000"/>
              </a:lnSpc>
            </a:pPr>
            <a:r>
              <a:rPr lang="en-US" sz="2400" dirty="0">
                <a:solidFill>
                  <a:srgbClr val="737373"/>
                </a:solidFill>
              </a:rPr>
              <a:t>compared to 2013</a:t>
            </a:r>
          </a:p>
        </p:txBody>
      </p:sp>
      <p:sp>
        <p:nvSpPr>
          <p:cNvPr id="11" name="Rectangle 10">
            <a:extLst>
              <a:ext uri="{FF2B5EF4-FFF2-40B4-BE49-F238E27FC236}">
                <a16:creationId xmlns:a16="http://schemas.microsoft.com/office/drawing/2014/main" id="{FA0CFED4-E8EE-4EBD-BD4A-FC894402BF45}"/>
              </a:ext>
            </a:extLst>
          </p:cNvPr>
          <p:cNvSpPr/>
          <p:nvPr/>
        </p:nvSpPr>
        <p:spPr>
          <a:xfrm>
            <a:off x="265688" y="6542780"/>
            <a:ext cx="4064562" cy="137345"/>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chemeClr val="bg1"/>
                </a:solidFill>
                <a:latin typeface="Segoe UI" panose="020B0502040204020203" pitchFamily="34" charset="0"/>
                <a:ea typeface="Calibri" panose="020F0502020204030204" pitchFamily="34" charset="0"/>
              </a:rPr>
              <a:t>Source: U.S. Dept. of Energy, www.energy.gov</a:t>
            </a:r>
          </a:p>
        </p:txBody>
      </p:sp>
    </p:spTree>
    <p:extLst>
      <p:ext uri="{BB962C8B-B14F-4D97-AF65-F5344CB8AC3E}">
        <p14:creationId xmlns:p14="http://schemas.microsoft.com/office/powerpoint/2010/main" val="6001231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1310276"/>
            <a:ext cx="5880259" cy="2293620"/>
          </a:xfrm>
        </p:spPr>
        <p:txBody>
          <a:bodyPr/>
          <a:lstStyle/>
          <a:p>
            <a:r>
              <a:rPr lang="en-US" dirty="0"/>
              <a:t>Implementing</a:t>
            </a:r>
            <a:br>
              <a:rPr lang="en-US" dirty="0"/>
            </a:br>
            <a:r>
              <a:rPr lang="en-US" dirty="0"/>
              <a:t>Energy Resource Optimization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CD4419C-00A9-4019-9C18-B7356412E9C8}"/>
              </a:ext>
            </a:extLst>
          </p:cNvPr>
          <p:cNvSpPr/>
          <p:nvPr/>
        </p:nvSpPr>
        <p:spPr bwMode="auto">
          <a:xfrm>
            <a:off x="6284294" y="1770576"/>
            <a:ext cx="5486400" cy="1907251"/>
          </a:xfrm>
          <a:prstGeom prst="rect">
            <a:avLst/>
          </a:prstGeom>
          <a:solidFill>
            <a:srgbClr val="004B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30CB80DB-10FD-4B4D-8448-4DBB937E3C85}"/>
              </a:ext>
            </a:extLst>
          </p:cNvPr>
          <p:cNvSpPr/>
          <p:nvPr/>
        </p:nvSpPr>
        <p:spPr bwMode="auto">
          <a:xfrm>
            <a:off x="6284293" y="4114308"/>
            <a:ext cx="5486400" cy="1907251"/>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B3E4966E-8018-4190-ACF1-21D07FC2AAE1}"/>
              </a:ext>
            </a:extLst>
          </p:cNvPr>
          <p:cNvSpPr/>
          <p:nvPr/>
        </p:nvSpPr>
        <p:spPr bwMode="auto">
          <a:xfrm>
            <a:off x="424113" y="1770576"/>
            <a:ext cx="5486400" cy="190725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2989F9E-F43A-45A6-81E1-9353FB82CB65}"/>
              </a:ext>
            </a:extLst>
          </p:cNvPr>
          <p:cNvSpPr/>
          <p:nvPr/>
        </p:nvSpPr>
        <p:spPr bwMode="auto">
          <a:xfrm>
            <a:off x="424112" y="4114308"/>
            <a:ext cx="5486400" cy="1907251"/>
          </a:xfrm>
          <a:prstGeom prst="rect">
            <a:avLst/>
          </a:prstGeom>
          <a:solidFill>
            <a:srgbClr val="0073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9" name="Slide Number Placeholder 1"/>
          <p:cNvSpPr>
            <a:spLocks noGrp="1"/>
          </p:cNvSpPr>
          <p:nvPr>
            <p:ph type="sldNum" sz="quarter" idx="4"/>
          </p:nvPr>
        </p:nvSpPr>
        <p:spPr>
          <a:xfrm>
            <a:off x="9573491" y="6570599"/>
            <a:ext cx="2493818" cy="365125"/>
          </a:xfrm>
        </p:spPr>
        <p:txBody>
          <a:bodyPr/>
          <a:lstStyle/>
          <a:p>
            <a:fld id="{A34B8C21-472C-43AD-8B9F-5964D09AB204}" type="slidenum">
              <a:rPr lang="en-IN" smtClean="0"/>
              <a:pPr/>
              <a:t>8</a:t>
            </a:fld>
            <a:endParaRPr lang="en-IN" dirty="0"/>
          </a:p>
        </p:txBody>
      </p:sp>
      <p:sp>
        <p:nvSpPr>
          <p:cNvPr id="33" name="Rectangle 32"/>
          <p:cNvSpPr/>
          <p:nvPr/>
        </p:nvSpPr>
        <p:spPr>
          <a:xfrm>
            <a:off x="1964158" y="4667824"/>
            <a:ext cx="3931920" cy="800219"/>
          </a:xfrm>
          <a:prstGeom prst="rect">
            <a:avLst/>
          </a:prstGeom>
        </p:spPr>
        <p:txBody>
          <a:bodyPr wrap="square">
            <a:spAutoFit/>
          </a:bodyPr>
          <a:lstStyle/>
          <a:p>
            <a:pPr lvl="0"/>
            <a:r>
              <a:rPr lang="en-US" sz="2800" dirty="0">
                <a:solidFill>
                  <a:schemeClr val="bg1"/>
                </a:solidFill>
              </a:rPr>
              <a:t>Leveraging insights…</a:t>
            </a:r>
          </a:p>
          <a:p>
            <a:pPr lvl="0"/>
            <a:r>
              <a:rPr lang="en-US" dirty="0">
                <a:solidFill>
                  <a:schemeClr val="bg1"/>
                </a:solidFill>
              </a:rPr>
              <a:t>…for optimization recommendations</a:t>
            </a:r>
          </a:p>
        </p:txBody>
      </p:sp>
      <p:sp>
        <p:nvSpPr>
          <p:cNvPr id="34" name="Rectangle 33"/>
          <p:cNvSpPr/>
          <p:nvPr/>
        </p:nvSpPr>
        <p:spPr>
          <a:xfrm>
            <a:off x="7767669" y="4667824"/>
            <a:ext cx="4003024" cy="800219"/>
          </a:xfrm>
          <a:prstGeom prst="rect">
            <a:avLst/>
          </a:prstGeom>
        </p:spPr>
        <p:txBody>
          <a:bodyPr wrap="square">
            <a:spAutoFit/>
          </a:bodyPr>
          <a:lstStyle/>
          <a:p>
            <a:pPr lvl="0"/>
            <a:r>
              <a:rPr lang="en-US" sz="2800" dirty="0">
                <a:solidFill>
                  <a:schemeClr val="bg1"/>
                </a:solidFill>
              </a:rPr>
              <a:t>Validating the solution…</a:t>
            </a:r>
          </a:p>
          <a:p>
            <a:pPr lvl="0"/>
            <a:r>
              <a:rPr lang="en-US" dirty="0">
                <a:solidFill>
                  <a:schemeClr val="bg1"/>
                </a:solidFill>
              </a:rPr>
              <a:t>…properly and accurately</a:t>
            </a:r>
          </a:p>
        </p:txBody>
      </p:sp>
      <p:sp>
        <p:nvSpPr>
          <p:cNvPr id="35" name="Rectangle 34"/>
          <p:cNvSpPr/>
          <p:nvPr/>
        </p:nvSpPr>
        <p:spPr>
          <a:xfrm>
            <a:off x="1964158" y="2324092"/>
            <a:ext cx="3566160" cy="800219"/>
          </a:xfrm>
          <a:prstGeom prst="rect">
            <a:avLst/>
          </a:prstGeom>
        </p:spPr>
        <p:txBody>
          <a:bodyPr wrap="square">
            <a:spAutoFit/>
          </a:bodyPr>
          <a:lstStyle/>
          <a:p>
            <a:r>
              <a:rPr lang="en-US" sz="2800" dirty="0">
                <a:solidFill>
                  <a:schemeClr val="bg1"/>
                </a:solidFill>
              </a:rPr>
              <a:t>Retrieving data…</a:t>
            </a:r>
          </a:p>
          <a:p>
            <a:r>
              <a:rPr lang="en-US" dirty="0">
                <a:solidFill>
                  <a:schemeClr val="bg1"/>
                </a:solidFill>
              </a:rPr>
              <a:t>…from multiple sources</a:t>
            </a:r>
          </a:p>
        </p:txBody>
      </p:sp>
      <p:sp>
        <p:nvSpPr>
          <p:cNvPr id="36" name="Rectangle 35"/>
          <p:cNvSpPr/>
          <p:nvPr/>
        </p:nvSpPr>
        <p:spPr>
          <a:xfrm>
            <a:off x="7767669" y="2324092"/>
            <a:ext cx="3568639" cy="800219"/>
          </a:xfrm>
          <a:prstGeom prst="rect">
            <a:avLst/>
          </a:prstGeom>
        </p:spPr>
        <p:txBody>
          <a:bodyPr wrap="square">
            <a:spAutoFit/>
          </a:bodyPr>
          <a:lstStyle/>
          <a:p>
            <a:pPr lvl="0"/>
            <a:r>
              <a:rPr lang="en-US" sz="2800" dirty="0">
                <a:solidFill>
                  <a:schemeClr val="bg1"/>
                </a:solidFill>
              </a:rPr>
              <a:t>Interpreting data…</a:t>
            </a:r>
          </a:p>
          <a:p>
            <a:pPr lvl="0"/>
            <a:r>
              <a:rPr lang="en-US" dirty="0">
                <a:solidFill>
                  <a:schemeClr val="bg1"/>
                </a:solidFill>
              </a:rPr>
              <a:t>…to find meaningful insight </a:t>
            </a:r>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Challenges in Implementing Energy Resource Optimization</a:t>
            </a:r>
          </a:p>
        </p:txBody>
      </p:sp>
      <p:grpSp>
        <p:nvGrpSpPr>
          <p:cNvPr id="17" name="Group 4">
            <a:extLst>
              <a:ext uri="{FF2B5EF4-FFF2-40B4-BE49-F238E27FC236}">
                <a16:creationId xmlns:a16="http://schemas.microsoft.com/office/drawing/2014/main" id="{634D08FE-CD3C-4D19-B9E0-E893026A1EED}"/>
              </a:ext>
            </a:extLst>
          </p:cNvPr>
          <p:cNvGrpSpPr>
            <a:grpSpLocks noChangeAspect="1"/>
          </p:cNvGrpSpPr>
          <p:nvPr/>
        </p:nvGrpSpPr>
        <p:grpSpPr bwMode="auto">
          <a:xfrm>
            <a:off x="615950" y="4522790"/>
            <a:ext cx="1268413" cy="1023938"/>
            <a:chOff x="424" y="2949"/>
            <a:chExt cx="799" cy="645"/>
          </a:xfrm>
          <a:solidFill>
            <a:schemeClr val="bg1"/>
          </a:solidFill>
        </p:grpSpPr>
        <p:sp>
          <p:nvSpPr>
            <p:cNvPr id="19" name="Freeform 5">
              <a:extLst>
                <a:ext uri="{FF2B5EF4-FFF2-40B4-BE49-F238E27FC236}">
                  <a16:creationId xmlns:a16="http://schemas.microsoft.com/office/drawing/2014/main" id="{70CE8C90-D277-40E8-9859-9D0A656153C8}"/>
                </a:ext>
              </a:extLst>
            </p:cNvPr>
            <p:cNvSpPr>
              <a:spLocks/>
            </p:cNvSpPr>
            <p:nvPr/>
          </p:nvSpPr>
          <p:spPr bwMode="auto">
            <a:xfrm>
              <a:off x="693" y="3370"/>
              <a:ext cx="288" cy="224"/>
            </a:xfrm>
            <a:custGeom>
              <a:avLst/>
              <a:gdLst>
                <a:gd name="T0" fmla="*/ 0 w 359"/>
                <a:gd name="T1" fmla="*/ 280 h 280"/>
                <a:gd name="T2" fmla="*/ 158 w 359"/>
                <a:gd name="T3" fmla="*/ 16 h 280"/>
                <a:gd name="T4" fmla="*/ 201 w 359"/>
                <a:gd name="T5" fmla="*/ 16 h 280"/>
                <a:gd name="T6" fmla="*/ 359 w 359"/>
                <a:gd name="T7" fmla="*/ 280 h 280"/>
                <a:gd name="T8" fmla="*/ 0 w 359"/>
                <a:gd name="T9" fmla="*/ 280 h 280"/>
              </a:gdLst>
              <a:ahLst/>
              <a:cxnLst>
                <a:cxn ang="0">
                  <a:pos x="T0" y="T1"/>
                </a:cxn>
                <a:cxn ang="0">
                  <a:pos x="T2" y="T3"/>
                </a:cxn>
                <a:cxn ang="0">
                  <a:pos x="T4" y="T5"/>
                </a:cxn>
                <a:cxn ang="0">
                  <a:pos x="T6" y="T7"/>
                </a:cxn>
                <a:cxn ang="0">
                  <a:pos x="T8" y="T9"/>
                </a:cxn>
              </a:cxnLst>
              <a:rect l="0" t="0" r="r" b="b"/>
              <a:pathLst>
                <a:path w="359" h="280">
                  <a:moveTo>
                    <a:pt x="0" y="280"/>
                  </a:moveTo>
                  <a:cubicBezTo>
                    <a:pt x="158" y="16"/>
                    <a:pt x="158" y="16"/>
                    <a:pt x="158" y="16"/>
                  </a:cubicBezTo>
                  <a:cubicBezTo>
                    <a:pt x="168" y="0"/>
                    <a:pt x="191" y="0"/>
                    <a:pt x="201" y="16"/>
                  </a:cubicBezTo>
                  <a:cubicBezTo>
                    <a:pt x="359" y="280"/>
                    <a:pt x="359" y="280"/>
                    <a:pt x="359" y="280"/>
                  </a:cubicBezTo>
                  <a:lnTo>
                    <a:pt x="0"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5271BA31-EFCF-40B1-9034-3DBA964BCE28}"/>
                </a:ext>
              </a:extLst>
            </p:cNvPr>
            <p:cNvSpPr>
              <a:spLocks/>
            </p:cNvSpPr>
            <p:nvPr/>
          </p:nvSpPr>
          <p:spPr bwMode="auto">
            <a:xfrm>
              <a:off x="444" y="3177"/>
              <a:ext cx="779" cy="259"/>
            </a:xfrm>
            <a:custGeom>
              <a:avLst/>
              <a:gdLst>
                <a:gd name="T0" fmla="*/ 910 w 971"/>
                <a:gd name="T1" fmla="*/ 88 h 324"/>
                <a:gd name="T2" fmla="*/ 88 w 971"/>
                <a:gd name="T3" fmla="*/ 313 h 324"/>
                <a:gd name="T4" fmla="*/ 0 w 971"/>
                <a:gd name="T5" fmla="*/ 263 h 324"/>
                <a:gd name="T6" fmla="*/ 0 w 971"/>
                <a:gd name="T7" fmla="*/ 263 h 324"/>
                <a:gd name="T8" fmla="*/ 960 w 971"/>
                <a:gd name="T9" fmla="*/ 0 h 324"/>
                <a:gd name="T10" fmla="*/ 960 w 971"/>
                <a:gd name="T11" fmla="*/ 0 h 324"/>
                <a:gd name="T12" fmla="*/ 910 w 971"/>
                <a:gd name="T13" fmla="*/ 88 h 324"/>
              </a:gdLst>
              <a:ahLst/>
              <a:cxnLst>
                <a:cxn ang="0">
                  <a:pos x="T0" y="T1"/>
                </a:cxn>
                <a:cxn ang="0">
                  <a:pos x="T2" y="T3"/>
                </a:cxn>
                <a:cxn ang="0">
                  <a:pos x="T4" y="T5"/>
                </a:cxn>
                <a:cxn ang="0">
                  <a:pos x="T6" y="T7"/>
                </a:cxn>
                <a:cxn ang="0">
                  <a:pos x="T8" y="T9"/>
                </a:cxn>
                <a:cxn ang="0">
                  <a:pos x="T10" y="T11"/>
                </a:cxn>
                <a:cxn ang="0">
                  <a:pos x="T12" y="T13"/>
                </a:cxn>
              </a:cxnLst>
              <a:rect l="0" t="0" r="r" b="b"/>
              <a:pathLst>
                <a:path w="971" h="324">
                  <a:moveTo>
                    <a:pt x="910" y="88"/>
                  </a:moveTo>
                  <a:cubicBezTo>
                    <a:pt x="88" y="313"/>
                    <a:pt x="88" y="313"/>
                    <a:pt x="88" y="313"/>
                  </a:cubicBezTo>
                  <a:cubicBezTo>
                    <a:pt x="50" y="324"/>
                    <a:pt x="10" y="301"/>
                    <a:pt x="0" y="263"/>
                  </a:cubicBezTo>
                  <a:cubicBezTo>
                    <a:pt x="0" y="263"/>
                    <a:pt x="0" y="263"/>
                    <a:pt x="0" y="263"/>
                  </a:cubicBezTo>
                  <a:cubicBezTo>
                    <a:pt x="960" y="0"/>
                    <a:pt x="960" y="0"/>
                    <a:pt x="960" y="0"/>
                  </a:cubicBezTo>
                  <a:cubicBezTo>
                    <a:pt x="960" y="0"/>
                    <a:pt x="960" y="0"/>
                    <a:pt x="960" y="0"/>
                  </a:cubicBezTo>
                  <a:cubicBezTo>
                    <a:pt x="971" y="38"/>
                    <a:pt x="948" y="78"/>
                    <a:pt x="91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8EDBE332-3354-48D9-8EB2-C30F25D64527}"/>
                </a:ext>
              </a:extLst>
            </p:cNvPr>
            <p:cNvSpPr>
              <a:spLocks/>
            </p:cNvSpPr>
            <p:nvPr/>
          </p:nvSpPr>
          <p:spPr bwMode="auto">
            <a:xfrm>
              <a:off x="909" y="2949"/>
              <a:ext cx="263" cy="264"/>
            </a:xfrm>
            <a:custGeom>
              <a:avLst/>
              <a:gdLst>
                <a:gd name="T0" fmla="*/ 307 w 328"/>
                <a:gd name="T1" fmla="*/ 126 h 329"/>
                <a:gd name="T2" fmla="*/ 203 w 328"/>
                <a:gd name="T3" fmla="*/ 307 h 329"/>
                <a:gd name="T4" fmla="*/ 21 w 328"/>
                <a:gd name="T5" fmla="*/ 204 h 329"/>
                <a:gd name="T6" fmla="*/ 125 w 328"/>
                <a:gd name="T7" fmla="*/ 22 h 329"/>
                <a:gd name="T8" fmla="*/ 307 w 328"/>
                <a:gd name="T9" fmla="*/ 126 h 329"/>
              </a:gdLst>
              <a:ahLst/>
              <a:cxnLst>
                <a:cxn ang="0">
                  <a:pos x="T0" y="T1"/>
                </a:cxn>
                <a:cxn ang="0">
                  <a:pos x="T2" y="T3"/>
                </a:cxn>
                <a:cxn ang="0">
                  <a:pos x="T4" y="T5"/>
                </a:cxn>
                <a:cxn ang="0">
                  <a:pos x="T6" y="T7"/>
                </a:cxn>
                <a:cxn ang="0">
                  <a:pos x="T8" y="T9"/>
                </a:cxn>
              </a:cxnLst>
              <a:rect l="0" t="0" r="r" b="b"/>
              <a:pathLst>
                <a:path w="328" h="329">
                  <a:moveTo>
                    <a:pt x="307" y="126"/>
                  </a:moveTo>
                  <a:cubicBezTo>
                    <a:pt x="328" y="205"/>
                    <a:pt x="282" y="286"/>
                    <a:pt x="203" y="307"/>
                  </a:cubicBezTo>
                  <a:cubicBezTo>
                    <a:pt x="124" y="329"/>
                    <a:pt x="43" y="283"/>
                    <a:pt x="21" y="204"/>
                  </a:cubicBezTo>
                  <a:cubicBezTo>
                    <a:pt x="0" y="125"/>
                    <a:pt x="46" y="44"/>
                    <a:pt x="125" y="22"/>
                  </a:cubicBezTo>
                  <a:cubicBezTo>
                    <a:pt x="204" y="0"/>
                    <a:pt x="285" y="47"/>
                    <a:pt x="307"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74AE16CE-9315-4929-88F2-824044723809}"/>
                </a:ext>
              </a:extLst>
            </p:cNvPr>
            <p:cNvSpPr>
              <a:spLocks/>
            </p:cNvSpPr>
            <p:nvPr/>
          </p:nvSpPr>
          <p:spPr bwMode="auto">
            <a:xfrm>
              <a:off x="424" y="3194"/>
              <a:ext cx="168" cy="168"/>
            </a:xfrm>
            <a:custGeom>
              <a:avLst/>
              <a:gdLst>
                <a:gd name="T0" fmla="*/ 168 w 168"/>
                <a:gd name="T1" fmla="*/ 132 h 168"/>
                <a:gd name="T2" fmla="*/ 36 w 168"/>
                <a:gd name="T3" fmla="*/ 168 h 168"/>
                <a:gd name="T4" fmla="*/ 0 w 168"/>
                <a:gd name="T5" fmla="*/ 36 h 168"/>
                <a:gd name="T6" fmla="*/ 132 w 168"/>
                <a:gd name="T7" fmla="*/ 0 h 168"/>
                <a:gd name="T8" fmla="*/ 168 w 168"/>
                <a:gd name="T9" fmla="*/ 132 h 168"/>
              </a:gdLst>
              <a:ahLst/>
              <a:cxnLst>
                <a:cxn ang="0">
                  <a:pos x="T0" y="T1"/>
                </a:cxn>
                <a:cxn ang="0">
                  <a:pos x="T2" y="T3"/>
                </a:cxn>
                <a:cxn ang="0">
                  <a:pos x="T4" y="T5"/>
                </a:cxn>
                <a:cxn ang="0">
                  <a:pos x="T6" y="T7"/>
                </a:cxn>
                <a:cxn ang="0">
                  <a:pos x="T8" y="T9"/>
                </a:cxn>
              </a:cxnLst>
              <a:rect l="0" t="0" r="r" b="b"/>
              <a:pathLst>
                <a:path w="168" h="168">
                  <a:moveTo>
                    <a:pt x="168" y="132"/>
                  </a:moveTo>
                  <a:lnTo>
                    <a:pt x="36" y="168"/>
                  </a:lnTo>
                  <a:lnTo>
                    <a:pt x="0" y="36"/>
                  </a:lnTo>
                  <a:lnTo>
                    <a:pt x="132" y="0"/>
                  </a:lnTo>
                  <a:lnTo>
                    <a:pt x="16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11">
            <a:extLst>
              <a:ext uri="{FF2B5EF4-FFF2-40B4-BE49-F238E27FC236}">
                <a16:creationId xmlns:a16="http://schemas.microsoft.com/office/drawing/2014/main" id="{EB51A13E-B211-4C15-AE57-BF1B5C73BA94}"/>
              </a:ext>
            </a:extLst>
          </p:cNvPr>
          <p:cNvGrpSpPr>
            <a:grpSpLocks noChangeAspect="1"/>
          </p:cNvGrpSpPr>
          <p:nvPr/>
        </p:nvGrpSpPr>
        <p:grpSpPr bwMode="auto">
          <a:xfrm>
            <a:off x="647700" y="2136776"/>
            <a:ext cx="1265238" cy="1171575"/>
            <a:chOff x="444" y="1446"/>
            <a:chExt cx="797" cy="738"/>
          </a:xfrm>
          <a:solidFill>
            <a:schemeClr val="bg1"/>
          </a:solidFill>
        </p:grpSpPr>
        <p:sp>
          <p:nvSpPr>
            <p:cNvPr id="25" name="Rectangle 12">
              <a:extLst>
                <a:ext uri="{FF2B5EF4-FFF2-40B4-BE49-F238E27FC236}">
                  <a16:creationId xmlns:a16="http://schemas.microsoft.com/office/drawing/2014/main" id="{BC476631-610C-4896-9942-EA8A20BAC800}"/>
                </a:ext>
              </a:extLst>
            </p:cNvPr>
            <p:cNvSpPr>
              <a:spLocks noChangeArrowheads="1"/>
            </p:cNvSpPr>
            <p:nvPr/>
          </p:nvSpPr>
          <p:spPr bwMode="auto">
            <a:xfrm>
              <a:off x="640" y="1921"/>
              <a:ext cx="405" cy="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3">
              <a:extLst>
                <a:ext uri="{FF2B5EF4-FFF2-40B4-BE49-F238E27FC236}">
                  <a16:creationId xmlns:a16="http://schemas.microsoft.com/office/drawing/2014/main" id="{A607C995-E127-4E56-AEC5-862AF0FBD00B}"/>
                </a:ext>
              </a:extLst>
            </p:cNvPr>
            <p:cNvSpPr>
              <a:spLocks/>
            </p:cNvSpPr>
            <p:nvPr/>
          </p:nvSpPr>
          <p:spPr bwMode="auto">
            <a:xfrm>
              <a:off x="789" y="1446"/>
              <a:ext cx="107" cy="404"/>
            </a:xfrm>
            <a:custGeom>
              <a:avLst/>
              <a:gdLst>
                <a:gd name="T0" fmla="*/ 84 w 140"/>
                <a:gd name="T1" fmla="*/ 414 h 534"/>
                <a:gd name="T2" fmla="*/ 84 w 140"/>
                <a:gd name="T3" fmla="*/ 14 h 534"/>
                <a:gd name="T4" fmla="*/ 70 w 140"/>
                <a:gd name="T5" fmla="*/ 0 h 534"/>
                <a:gd name="T6" fmla="*/ 56 w 140"/>
                <a:gd name="T7" fmla="*/ 14 h 534"/>
                <a:gd name="T8" fmla="*/ 56 w 140"/>
                <a:gd name="T9" fmla="*/ 414 h 534"/>
                <a:gd name="T10" fmla="*/ 0 w 140"/>
                <a:gd name="T11" fmla="*/ 414 h 534"/>
                <a:gd name="T12" fmla="*/ 70 w 140"/>
                <a:gd name="T13" fmla="*/ 534 h 534"/>
                <a:gd name="T14" fmla="*/ 140 w 140"/>
                <a:gd name="T15" fmla="*/ 414 h 534"/>
                <a:gd name="T16" fmla="*/ 84 w 140"/>
                <a:gd name="T17" fmla="*/ 41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534">
                  <a:moveTo>
                    <a:pt x="84" y="414"/>
                  </a:moveTo>
                  <a:cubicBezTo>
                    <a:pt x="84" y="14"/>
                    <a:pt x="84" y="14"/>
                    <a:pt x="84" y="14"/>
                  </a:cubicBezTo>
                  <a:cubicBezTo>
                    <a:pt x="84" y="6"/>
                    <a:pt x="78" y="0"/>
                    <a:pt x="70" y="0"/>
                  </a:cubicBezTo>
                  <a:cubicBezTo>
                    <a:pt x="62" y="0"/>
                    <a:pt x="56" y="6"/>
                    <a:pt x="56" y="14"/>
                  </a:cubicBezTo>
                  <a:cubicBezTo>
                    <a:pt x="56" y="414"/>
                    <a:pt x="56" y="414"/>
                    <a:pt x="56" y="414"/>
                  </a:cubicBezTo>
                  <a:cubicBezTo>
                    <a:pt x="0" y="414"/>
                    <a:pt x="0" y="414"/>
                    <a:pt x="0" y="414"/>
                  </a:cubicBezTo>
                  <a:cubicBezTo>
                    <a:pt x="70" y="534"/>
                    <a:pt x="70" y="534"/>
                    <a:pt x="70" y="534"/>
                  </a:cubicBezTo>
                  <a:cubicBezTo>
                    <a:pt x="140" y="414"/>
                    <a:pt x="140" y="414"/>
                    <a:pt x="140" y="414"/>
                  </a:cubicBezTo>
                  <a:lnTo>
                    <a:pt x="84" y="4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4">
              <a:extLst>
                <a:ext uri="{FF2B5EF4-FFF2-40B4-BE49-F238E27FC236}">
                  <a16:creationId xmlns:a16="http://schemas.microsoft.com/office/drawing/2014/main" id="{A13B8C2D-8E3F-4641-8292-5B328C77B048}"/>
                </a:ext>
              </a:extLst>
            </p:cNvPr>
            <p:cNvSpPr>
              <a:spLocks/>
            </p:cNvSpPr>
            <p:nvPr/>
          </p:nvSpPr>
          <p:spPr bwMode="auto">
            <a:xfrm>
              <a:off x="962" y="1608"/>
              <a:ext cx="279" cy="242"/>
            </a:xfrm>
            <a:custGeom>
              <a:avLst/>
              <a:gdLst>
                <a:gd name="T0" fmla="*/ 353 w 367"/>
                <a:gd name="T1" fmla="*/ 0 h 320"/>
                <a:gd name="T2" fmla="*/ 56 w 367"/>
                <a:gd name="T3" fmla="*/ 199 h 320"/>
                <a:gd name="T4" fmla="*/ 0 w 367"/>
                <a:gd name="T5" fmla="*/ 189 h 320"/>
                <a:gd name="T6" fmla="*/ 46 w 367"/>
                <a:gd name="T7" fmla="*/ 320 h 320"/>
                <a:gd name="T8" fmla="*/ 137 w 367"/>
                <a:gd name="T9" fmla="*/ 215 h 320"/>
                <a:gd name="T10" fmla="*/ 84 w 367"/>
                <a:gd name="T11" fmla="*/ 205 h 320"/>
                <a:gd name="T12" fmla="*/ 353 w 367"/>
                <a:gd name="T13" fmla="*/ 28 h 320"/>
                <a:gd name="T14" fmla="*/ 367 w 367"/>
                <a:gd name="T15" fmla="*/ 14 h 320"/>
                <a:gd name="T16" fmla="*/ 353 w 367"/>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320">
                  <a:moveTo>
                    <a:pt x="353" y="0"/>
                  </a:moveTo>
                  <a:cubicBezTo>
                    <a:pt x="222" y="0"/>
                    <a:pt x="105" y="79"/>
                    <a:pt x="56" y="199"/>
                  </a:cubicBezTo>
                  <a:cubicBezTo>
                    <a:pt x="0" y="189"/>
                    <a:pt x="0" y="189"/>
                    <a:pt x="0" y="189"/>
                  </a:cubicBezTo>
                  <a:cubicBezTo>
                    <a:pt x="46" y="320"/>
                    <a:pt x="46" y="320"/>
                    <a:pt x="46" y="320"/>
                  </a:cubicBezTo>
                  <a:cubicBezTo>
                    <a:pt x="137" y="215"/>
                    <a:pt x="137" y="215"/>
                    <a:pt x="137" y="215"/>
                  </a:cubicBezTo>
                  <a:cubicBezTo>
                    <a:pt x="84" y="205"/>
                    <a:pt x="84" y="205"/>
                    <a:pt x="84" y="205"/>
                  </a:cubicBezTo>
                  <a:cubicBezTo>
                    <a:pt x="130" y="98"/>
                    <a:pt x="235" y="28"/>
                    <a:pt x="353" y="28"/>
                  </a:cubicBezTo>
                  <a:cubicBezTo>
                    <a:pt x="360" y="28"/>
                    <a:pt x="367" y="21"/>
                    <a:pt x="367" y="14"/>
                  </a:cubicBezTo>
                  <a:cubicBezTo>
                    <a:pt x="367" y="6"/>
                    <a:pt x="360" y="0"/>
                    <a:pt x="3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5">
              <a:extLst>
                <a:ext uri="{FF2B5EF4-FFF2-40B4-BE49-F238E27FC236}">
                  <a16:creationId xmlns:a16="http://schemas.microsoft.com/office/drawing/2014/main" id="{8D44B0F7-9C32-4E6B-82F7-7A223D7B7563}"/>
                </a:ext>
              </a:extLst>
            </p:cNvPr>
            <p:cNvSpPr>
              <a:spLocks/>
            </p:cNvSpPr>
            <p:nvPr/>
          </p:nvSpPr>
          <p:spPr bwMode="auto">
            <a:xfrm>
              <a:off x="444" y="1608"/>
              <a:ext cx="279" cy="242"/>
            </a:xfrm>
            <a:custGeom>
              <a:avLst/>
              <a:gdLst>
                <a:gd name="T0" fmla="*/ 311 w 367"/>
                <a:gd name="T1" fmla="*/ 199 h 320"/>
                <a:gd name="T2" fmla="*/ 14 w 367"/>
                <a:gd name="T3" fmla="*/ 0 h 320"/>
                <a:gd name="T4" fmla="*/ 0 w 367"/>
                <a:gd name="T5" fmla="*/ 14 h 320"/>
                <a:gd name="T6" fmla="*/ 14 w 367"/>
                <a:gd name="T7" fmla="*/ 28 h 320"/>
                <a:gd name="T8" fmla="*/ 283 w 367"/>
                <a:gd name="T9" fmla="*/ 205 h 320"/>
                <a:gd name="T10" fmla="*/ 230 w 367"/>
                <a:gd name="T11" fmla="*/ 215 h 320"/>
                <a:gd name="T12" fmla="*/ 321 w 367"/>
                <a:gd name="T13" fmla="*/ 320 h 320"/>
                <a:gd name="T14" fmla="*/ 367 w 367"/>
                <a:gd name="T15" fmla="*/ 189 h 320"/>
                <a:gd name="T16" fmla="*/ 311 w 367"/>
                <a:gd name="T17" fmla="*/ 19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320">
                  <a:moveTo>
                    <a:pt x="311" y="199"/>
                  </a:moveTo>
                  <a:cubicBezTo>
                    <a:pt x="262" y="79"/>
                    <a:pt x="145" y="0"/>
                    <a:pt x="14" y="0"/>
                  </a:cubicBezTo>
                  <a:cubicBezTo>
                    <a:pt x="7" y="0"/>
                    <a:pt x="0" y="6"/>
                    <a:pt x="0" y="14"/>
                  </a:cubicBezTo>
                  <a:cubicBezTo>
                    <a:pt x="0" y="21"/>
                    <a:pt x="7" y="28"/>
                    <a:pt x="14" y="28"/>
                  </a:cubicBezTo>
                  <a:cubicBezTo>
                    <a:pt x="132" y="28"/>
                    <a:pt x="237" y="98"/>
                    <a:pt x="283" y="205"/>
                  </a:cubicBezTo>
                  <a:cubicBezTo>
                    <a:pt x="230" y="215"/>
                    <a:pt x="230" y="215"/>
                    <a:pt x="230" y="215"/>
                  </a:cubicBezTo>
                  <a:cubicBezTo>
                    <a:pt x="321" y="320"/>
                    <a:pt x="321" y="320"/>
                    <a:pt x="321" y="320"/>
                  </a:cubicBezTo>
                  <a:cubicBezTo>
                    <a:pt x="367" y="189"/>
                    <a:pt x="367" y="189"/>
                    <a:pt x="367" y="189"/>
                  </a:cubicBezTo>
                  <a:lnTo>
                    <a:pt x="311"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Freeform 19">
            <a:extLst>
              <a:ext uri="{FF2B5EF4-FFF2-40B4-BE49-F238E27FC236}">
                <a16:creationId xmlns:a16="http://schemas.microsoft.com/office/drawing/2014/main" id="{8859E3D6-1104-4670-8B70-D87390D5D1B6}"/>
              </a:ext>
            </a:extLst>
          </p:cNvPr>
          <p:cNvSpPr>
            <a:spLocks noEditPoints="1"/>
          </p:cNvSpPr>
          <p:nvPr/>
        </p:nvSpPr>
        <p:spPr bwMode="auto">
          <a:xfrm>
            <a:off x="6521351" y="2141538"/>
            <a:ext cx="1206499" cy="1163638"/>
          </a:xfrm>
          <a:custGeom>
            <a:avLst/>
            <a:gdLst>
              <a:gd name="T0" fmla="*/ 254 w 1001"/>
              <a:gd name="T1" fmla="*/ 123 h 967"/>
              <a:gd name="T2" fmla="*/ 312 w 1001"/>
              <a:gd name="T3" fmla="*/ 148 h 967"/>
              <a:gd name="T4" fmla="*/ 315 w 1001"/>
              <a:gd name="T5" fmla="*/ 190 h 967"/>
              <a:gd name="T6" fmla="*/ 247 w 1001"/>
              <a:gd name="T7" fmla="*/ 304 h 967"/>
              <a:gd name="T8" fmla="*/ 259 w 1001"/>
              <a:gd name="T9" fmla="*/ 282 h 967"/>
              <a:gd name="T10" fmla="*/ 225 w 1001"/>
              <a:gd name="T11" fmla="*/ 314 h 967"/>
              <a:gd name="T12" fmla="*/ 389 w 1001"/>
              <a:gd name="T13" fmla="*/ 476 h 967"/>
              <a:gd name="T14" fmla="*/ 355 w 1001"/>
              <a:gd name="T15" fmla="*/ 507 h 967"/>
              <a:gd name="T16" fmla="*/ 381 w 1001"/>
              <a:gd name="T17" fmla="*/ 591 h 967"/>
              <a:gd name="T18" fmla="*/ 569 w 1001"/>
              <a:gd name="T19" fmla="*/ 171 h 967"/>
              <a:gd name="T20" fmla="*/ 207 w 1001"/>
              <a:gd name="T21" fmla="*/ 204 h 967"/>
              <a:gd name="T22" fmla="*/ 632 w 1001"/>
              <a:gd name="T23" fmla="*/ 366 h 967"/>
              <a:gd name="T24" fmla="*/ 570 w 1001"/>
              <a:gd name="T25" fmla="*/ 385 h 967"/>
              <a:gd name="T26" fmla="*/ 583 w 1001"/>
              <a:gd name="T27" fmla="*/ 287 h 967"/>
              <a:gd name="T28" fmla="*/ 621 w 1001"/>
              <a:gd name="T29" fmla="*/ 342 h 967"/>
              <a:gd name="T30" fmla="*/ 311 w 1001"/>
              <a:gd name="T31" fmla="*/ 298 h 967"/>
              <a:gd name="T32" fmla="*/ 364 w 1001"/>
              <a:gd name="T33" fmla="*/ 384 h 967"/>
              <a:gd name="T34" fmla="*/ 303 w 1001"/>
              <a:gd name="T35" fmla="*/ 367 h 967"/>
              <a:gd name="T36" fmla="*/ 314 w 1001"/>
              <a:gd name="T37" fmla="*/ 343 h 967"/>
              <a:gd name="T38" fmla="*/ 417 w 1001"/>
              <a:gd name="T39" fmla="*/ 293 h 967"/>
              <a:gd name="T40" fmla="*/ 414 w 1001"/>
              <a:gd name="T41" fmla="*/ 307 h 967"/>
              <a:gd name="T42" fmla="*/ 201 w 1001"/>
              <a:gd name="T43" fmla="*/ 486 h 967"/>
              <a:gd name="T44" fmla="*/ 237 w 1001"/>
              <a:gd name="T45" fmla="*/ 533 h 967"/>
              <a:gd name="T46" fmla="*/ 180 w 1001"/>
              <a:gd name="T47" fmla="*/ 508 h 967"/>
              <a:gd name="T48" fmla="*/ 287 w 1001"/>
              <a:gd name="T49" fmla="*/ 486 h 967"/>
              <a:gd name="T50" fmla="*/ 284 w 1001"/>
              <a:gd name="T51" fmla="*/ 501 h 967"/>
              <a:gd name="T52" fmla="*/ 308 w 1001"/>
              <a:gd name="T53" fmla="*/ 591 h 967"/>
              <a:gd name="T54" fmla="*/ 179 w 1001"/>
              <a:gd name="T55" fmla="*/ 396 h 967"/>
              <a:gd name="T56" fmla="*/ 127 w 1001"/>
              <a:gd name="T57" fmla="*/ 344 h 967"/>
              <a:gd name="T58" fmla="*/ 201 w 1001"/>
              <a:gd name="T59" fmla="*/ 341 h 967"/>
              <a:gd name="T60" fmla="*/ 187 w 1001"/>
              <a:gd name="T61" fmla="*/ 342 h 967"/>
              <a:gd name="T62" fmla="*/ 513 w 1001"/>
              <a:gd name="T63" fmla="*/ 535 h 967"/>
              <a:gd name="T64" fmla="*/ 550 w 1001"/>
              <a:gd name="T65" fmla="*/ 486 h 967"/>
              <a:gd name="T66" fmla="*/ 382 w 1001"/>
              <a:gd name="T67" fmla="*/ 89 h 967"/>
              <a:gd name="T68" fmla="*/ 374 w 1001"/>
              <a:gd name="T69" fmla="*/ 205 h 967"/>
              <a:gd name="T70" fmla="*/ 341 w 1001"/>
              <a:gd name="T71" fmla="*/ 123 h 967"/>
              <a:gd name="T72" fmla="*/ 375 w 1001"/>
              <a:gd name="T73" fmla="*/ 99 h 967"/>
              <a:gd name="T74" fmla="*/ 476 w 1001"/>
              <a:gd name="T75" fmla="*/ 476 h 967"/>
              <a:gd name="T76" fmla="*/ 442 w 1001"/>
              <a:gd name="T77" fmla="*/ 507 h 967"/>
              <a:gd name="T78" fmla="*/ 468 w 1001"/>
              <a:gd name="T79" fmla="*/ 589 h 967"/>
              <a:gd name="T80" fmla="*/ 510 w 1001"/>
              <a:gd name="T81" fmla="*/ 400 h 967"/>
              <a:gd name="T82" fmla="*/ 477 w 1001"/>
              <a:gd name="T83" fmla="*/ 317 h 967"/>
              <a:gd name="T84" fmla="*/ 545 w 1001"/>
              <a:gd name="T85" fmla="*/ 366 h 967"/>
              <a:gd name="T86" fmla="*/ 488 w 1001"/>
              <a:gd name="T87" fmla="*/ 343 h 967"/>
              <a:gd name="T88" fmla="*/ 450 w 1001"/>
              <a:gd name="T89" fmla="*/ 118 h 967"/>
              <a:gd name="T90" fmla="*/ 481 w 1001"/>
              <a:gd name="T91" fmla="*/ 204 h 967"/>
              <a:gd name="T92" fmla="*/ 381 w 1001"/>
              <a:gd name="T93" fmla="*/ 53 h 967"/>
              <a:gd name="T94" fmla="*/ 173 w 1001"/>
              <a:gd name="T95" fmla="*/ 139 h 967"/>
              <a:gd name="T96" fmla="*/ 381 w 1001"/>
              <a:gd name="T97" fmla="*/ 694 h 967"/>
              <a:gd name="T98" fmla="*/ 706 w 1001"/>
              <a:gd name="T99" fmla="*/ 593 h 967"/>
              <a:gd name="T100" fmla="*/ 930 w 1001"/>
              <a:gd name="T101" fmla="*/ 963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1" h="967">
                <a:moveTo>
                  <a:pt x="272" y="201"/>
                </a:moveTo>
                <a:cubicBezTo>
                  <a:pt x="267" y="199"/>
                  <a:pt x="264" y="195"/>
                  <a:pt x="261" y="190"/>
                </a:cubicBezTo>
                <a:cubicBezTo>
                  <a:pt x="258" y="186"/>
                  <a:pt x="255" y="180"/>
                  <a:pt x="254" y="173"/>
                </a:cubicBezTo>
                <a:cubicBezTo>
                  <a:pt x="252" y="166"/>
                  <a:pt x="251" y="158"/>
                  <a:pt x="251" y="149"/>
                </a:cubicBezTo>
                <a:cubicBezTo>
                  <a:pt x="251" y="139"/>
                  <a:pt x="252" y="130"/>
                  <a:pt x="254" y="123"/>
                </a:cubicBezTo>
                <a:cubicBezTo>
                  <a:pt x="254" y="123"/>
                  <a:pt x="254" y="123"/>
                  <a:pt x="254" y="122"/>
                </a:cubicBezTo>
                <a:cubicBezTo>
                  <a:pt x="259" y="120"/>
                  <a:pt x="264" y="117"/>
                  <a:pt x="270" y="114"/>
                </a:cubicBezTo>
                <a:cubicBezTo>
                  <a:pt x="266" y="122"/>
                  <a:pt x="265" y="134"/>
                  <a:pt x="265" y="148"/>
                </a:cubicBezTo>
                <a:cubicBezTo>
                  <a:pt x="265" y="179"/>
                  <a:pt x="272" y="194"/>
                  <a:pt x="288" y="194"/>
                </a:cubicBezTo>
                <a:cubicBezTo>
                  <a:pt x="304" y="194"/>
                  <a:pt x="312" y="179"/>
                  <a:pt x="312" y="148"/>
                </a:cubicBezTo>
                <a:cubicBezTo>
                  <a:pt x="312" y="124"/>
                  <a:pt x="307" y="109"/>
                  <a:pt x="299" y="102"/>
                </a:cubicBezTo>
                <a:cubicBezTo>
                  <a:pt x="303" y="101"/>
                  <a:pt x="308" y="100"/>
                  <a:pt x="312" y="98"/>
                </a:cubicBezTo>
                <a:cubicBezTo>
                  <a:pt x="320" y="108"/>
                  <a:pt x="325" y="124"/>
                  <a:pt x="325" y="146"/>
                </a:cubicBezTo>
                <a:cubicBezTo>
                  <a:pt x="325" y="156"/>
                  <a:pt x="324" y="164"/>
                  <a:pt x="322" y="171"/>
                </a:cubicBezTo>
                <a:cubicBezTo>
                  <a:pt x="320" y="179"/>
                  <a:pt x="318" y="185"/>
                  <a:pt x="315" y="190"/>
                </a:cubicBezTo>
                <a:cubicBezTo>
                  <a:pt x="312" y="195"/>
                  <a:pt x="308" y="199"/>
                  <a:pt x="303" y="201"/>
                </a:cubicBezTo>
                <a:cubicBezTo>
                  <a:pt x="298" y="204"/>
                  <a:pt x="293" y="205"/>
                  <a:pt x="287" y="205"/>
                </a:cubicBezTo>
                <a:cubicBezTo>
                  <a:pt x="281" y="205"/>
                  <a:pt x="276" y="204"/>
                  <a:pt x="272" y="201"/>
                </a:cubicBezTo>
                <a:close/>
                <a:moveTo>
                  <a:pt x="240" y="307"/>
                </a:moveTo>
                <a:cubicBezTo>
                  <a:pt x="243" y="306"/>
                  <a:pt x="245" y="305"/>
                  <a:pt x="247" y="304"/>
                </a:cubicBezTo>
                <a:cubicBezTo>
                  <a:pt x="249" y="302"/>
                  <a:pt x="250" y="301"/>
                  <a:pt x="251" y="300"/>
                </a:cubicBezTo>
                <a:cubicBezTo>
                  <a:pt x="251" y="398"/>
                  <a:pt x="251" y="398"/>
                  <a:pt x="251" y="398"/>
                </a:cubicBezTo>
                <a:cubicBezTo>
                  <a:pt x="264" y="398"/>
                  <a:pt x="264" y="398"/>
                  <a:pt x="264" y="398"/>
                </a:cubicBezTo>
                <a:cubicBezTo>
                  <a:pt x="264" y="282"/>
                  <a:pt x="264" y="282"/>
                  <a:pt x="264" y="282"/>
                </a:cubicBezTo>
                <a:cubicBezTo>
                  <a:pt x="259" y="282"/>
                  <a:pt x="259" y="282"/>
                  <a:pt x="259" y="282"/>
                </a:cubicBezTo>
                <a:cubicBezTo>
                  <a:pt x="257" y="284"/>
                  <a:pt x="255" y="286"/>
                  <a:pt x="252" y="288"/>
                </a:cubicBezTo>
                <a:cubicBezTo>
                  <a:pt x="249" y="289"/>
                  <a:pt x="247" y="291"/>
                  <a:pt x="243" y="293"/>
                </a:cubicBezTo>
                <a:cubicBezTo>
                  <a:pt x="240" y="295"/>
                  <a:pt x="237" y="296"/>
                  <a:pt x="234" y="297"/>
                </a:cubicBezTo>
                <a:cubicBezTo>
                  <a:pt x="231" y="299"/>
                  <a:pt x="228" y="300"/>
                  <a:pt x="225" y="301"/>
                </a:cubicBezTo>
                <a:cubicBezTo>
                  <a:pt x="225" y="314"/>
                  <a:pt x="225" y="314"/>
                  <a:pt x="225" y="314"/>
                </a:cubicBezTo>
                <a:cubicBezTo>
                  <a:pt x="228" y="313"/>
                  <a:pt x="230" y="312"/>
                  <a:pt x="233" y="311"/>
                </a:cubicBezTo>
                <a:cubicBezTo>
                  <a:pt x="236" y="310"/>
                  <a:pt x="238" y="309"/>
                  <a:pt x="240" y="307"/>
                </a:cubicBezTo>
                <a:close/>
                <a:moveTo>
                  <a:pt x="394" y="591"/>
                </a:moveTo>
                <a:cubicBezTo>
                  <a:pt x="394" y="476"/>
                  <a:pt x="394" y="476"/>
                  <a:pt x="394" y="476"/>
                </a:cubicBezTo>
                <a:cubicBezTo>
                  <a:pt x="389" y="476"/>
                  <a:pt x="389" y="476"/>
                  <a:pt x="389" y="476"/>
                </a:cubicBezTo>
                <a:cubicBezTo>
                  <a:pt x="387" y="477"/>
                  <a:pt x="385" y="479"/>
                  <a:pt x="382" y="481"/>
                </a:cubicBezTo>
                <a:cubicBezTo>
                  <a:pt x="380" y="483"/>
                  <a:pt x="377" y="484"/>
                  <a:pt x="374" y="486"/>
                </a:cubicBezTo>
                <a:cubicBezTo>
                  <a:pt x="371" y="488"/>
                  <a:pt x="367" y="489"/>
                  <a:pt x="364" y="491"/>
                </a:cubicBezTo>
                <a:cubicBezTo>
                  <a:pt x="361" y="492"/>
                  <a:pt x="358" y="493"/>
                  <a:pt x="355" y="494"/>
                </a:cubicBezTo>
                <a:cubicBezTo>
                  <a:pt x="355" y="507"/>
                  <a:pt x="355" y="507"/>
                  <a:pt x="355" y="507"/>
                </a:cubicBezTo>
                <a:cubicBezTo>
                  <a:pt x="358" y="506"/>
                  <a:pt x="360" y="505"/>
                  <a:pt x="363" y="504"/>
                </a:cubicBezTo>
                <a:cubicBezTo>
                  <a:pt x="366" y="503"/>
                  <a:pt x="368" y="502"/>
                  <a:pt x="371" y="501"/>
                </a:cubicBezTo>
                <a:cubicBezTo>
                  <a:pt x="373" y="499"/>
                  <a:pt x="375" y="498"/>
                  <a:pt x="377" y="497"/>
                </a:cubicBezTo>
                <a:cubicBezTo>
                  <a:pt x="379" y="496"/>
                  <a:pt x="380" y="494"/>
                  <a:pt x="381" y="493"/>
                </a:cubicBezTo>
                <a:cubicBezTo>
                  <a:pt x="381" y="591"/>
                  <a:pt x="381" y="591"/>
                  <a:pt x="381" y="591"/>
                </a:cubicBezTo>
                <a:lnTo>
                  <a:pt x="394" y="591"/>
                </a:lnTo>
                <a:close/>
                <a:moveTo>
                  <a:pt x="556" y="158"/>
                </a:moveTo>
                <a:cubicBezTo>
                  <a:pt x="556" y="204"/>
                  <a:pt x="556" y="204"/>
                  <a:pt x="556" y="204"/>
                </a:cubicBezTo>
                <a:cubicBezTo>
                  <a:pt x="569" y="204"/>
                  <a:pt x="569" y="204"/>
                  <a:pt x="569" y="204"/>
                </a:cubicBezTo>
                <a:cubicBezTo>
                  <a:pt x="569" y="171"/>
                  <a:pt x="569" y="171"/>
                  <a:pt x="569" y="171"/>
                </a:cubicBezTo>
                <a:cubicBezTo>
                  <a:pt x="567" y="169"/>
                  <a:pt x="565" y="167"/>
                  <a:pt x="563" y="165"/>
                </a:cubicBezTo>
                <a:cubicBezTo>
                  <a:pt x="561" y="162"/>
                  <a:pt x="558" y="160"/>
                  <a:pt x="556" y="158"/>
                </a:cubicBezTo>
                <a:close/>
                <a:moveTo>
                  <a:pt x="220" y="145"/>
                </a:moveTo>
                <a:cubicBezTo>
                  <a:pt x="216" y="149"/>
                  <a:pt x="211" y="153"/>
                  <a:pt x="207" y="156"/>
                </a:cubicBezTo>
                <a:cubicBezTo>
                  <a:pt x="207" y="204"/>
                  <a:pt x="207" y="204"/>
                  <a:pt x="207" y="204"/>
                </a:cubicBezTo>
                <a:cubicBezTo>
                  <a:pt x="220" y="204"/>
                  <a:pt x="220" y="204"/>
                  <a:pt x="220" y="204"/>
                </a:cubicBezTo>
                <a:lnTo>
                  <a:pt x="220" y="145"/>
                </a:lnTo>
                <a:close/>
                <a:moveTo>
                  <a:pt x="599" y="283"/>
                </a:moveTo>
                <a:cubicBezTo>
                  <a:pt x="623" y="283"/>
                  <a:pt x="635" y="302"/>
                  <a:pt x="635" y="341"/>
                </a:cubicBezTo>
                <a:cubicBezTo>
                  <a:pt x="635" y="350"/>
                  <a:pt x="634" y="359"/>
                  <a:pt x="632" y="366"/>
                </a:cubicBezTo>
                <a:cubicBezTo>
                  <a:pt x="630" y="373"/>
                  <a:pt x="628" y="379"/>
                  <a:pt x="625" y="384"/>
                </a:cubicBezTo>
                <a:cubicBezTo>
                  <a:pt x="621" y="389"/>
                  <a:pt x="617" y="393"/>
                  <a:pt x="613" y="396"/>
                </a:cubicBezTo>
                <a:cubicBezTo>
                  <a:pt x="608" y="398"/>
                  <a:pt x="603" y="400"/>
                  <a:pt x="597" y="400"/>
                </a:cubicBezTo>
                <a:cubicBezTo>
                  <a:pt x="591" y="400"/>
                  <a:pt x="586" y="398"/>
                  <a:pt x="582" y="396"/>
                </a:cubicBezTo>
                <a:cubicBezTo>
                  <a:pt x="577" y="393"/>
                  <a:pt x="573" y="390"/>
                  <a:pt x="570" y="385"/>
                </a:cubicBezTo>
                <a:cubicBezTo>
                  <a:pt x="567" y="380"/>
                  <a:pt x="565" y="374"/>
                  <a:pt x="563" y="367"/>
                </a:cubicBezTo>
                <a:cubicBezTo>
                  <a:pt x="562" y="360"/>
                  <a:pt x="561" y="352"/>
                  <a:pt x="561" y="344"/>
                </a:cubicBezTo>
                <a:cubicBezTo>
                  <a:pt x="561" y="334"/>
                  <a:pt x="562" y="325"/>
                  <a:pt x="564" y="317"/>
                </a:cubicBezTo>
                <a:cubicBezTo>
                  <a:pt x="565" y="310"/>
                  <a:pt x="568" y="304"/>
                  <a:pt x="571" y="298"/>
                </a:cubicBezTo>
                <a:cubicBezTo>
                  <a:pt x="574" y="293"/>
                  <a:pt x="578" y="289"/>
                  <a:pt x="583" y="287"/>
                </a:cubicBezTo>
                <a:cubicBezTo>
                  <a:pt x="588" y="284"/>
                  <a:pt x="593" y="283"/>
                  <a:pt x="599" y="283"/>
                </a:cubicBezTo>
                <a:close/>
                <a:moveTo>
                  <a:pt x="598" y="294"/>
                </a:moveTo>
                <a:cubicBezTo>
                  <a:pt x="582" y="294"/>
                  <a:pt x="574" y="310"/>
                  <a:pt x="574" y="343"/>
                </a:cubicBezTo>
                <a:cubicBezTo>
                  <a:pt x="574" y="373"/>
                  <a:pt x="582" y="389"/>
                  <a:pt x="598" y="389"/>
                </a:cubicBezTo>
                <a:cubicBezTo>
                  <a:pt x="614" y="389"/>
                  <a:pt x="621" y="373"/>
                  <a:pt x="621" y="342"/>
                </a:cubicBezTo>
                <a:cubicBezTo>
                  <a:pt x="621" y="310"/>
                  <a:pt x="614" y="294"/>
                  <a:pt x="598" y="294"/>
                </a:cubicBezTo>
                <a:close/>
                <a:moveTo>
                  <a:pt x="303" y="367"/>
                </a:moveTo>
                <a:cubicBezTo>
                  <a:pt x="302" y="360"/>
                  <a:pt x="301" y="352"/>
                  <a:pt x="301" y="344"/>
                </a:cubicBezTo>
                <a:cubicBezTo>
                  <a:pt x="301" y="334"/>
                  <a:pt x="302" y="325"/>
                  <a:pt x="303" y="317"/>
                </a:cubicBezTo>
                <a:cubicBezTo>
                  <a:pt x="305" y="310"/>
                  <a:pt x="307" y="304"/>
                  <a:pt x="311" y="298"/>
                </a:cubicBezTo>
                <a:cubicBezTo>
                  <a:pt x="314" y="293"/>
                  <a:pt x="318" y="289"/>
                  <a:pt x="322" y="287"/>
                </a:cubicBezTo>
                <a:cubicBezTo>
                  <a:pt x="327" y="284"/>
                  <a:pt x="333" y="283"/>
                  <a:pt x="339" y="283"/>
                </a:cubicBezTo>
                <a:cubicBezTo>
                  <a:pt x="362" y="283"/>
                  <a:pt x="374" y="302"/>
                  <a:pt x="374" y="341"/>
                </a:cubicBezTo>
                <a:cubicBezTo>
                  <a:pt x="374" y="350"/>
                  <a:pt x="373" y="359"/>
                  <a:pt x="372" y="366"/>
                </a:cubicBezTo>
                <a:cubicBezTo>
                  <a:pt x="370" y="373"/>
                  <a:pt x="367" y="379"/>
                  <a:pt x="364" y="384"/>
                </a:cubicBezTo>
                <a:cubicBezTo>
                  <a:pt x="361" y="389"/>
                  <a:pt x="357" y="393"/>
                  <a:pt x="352" y="396"/>
                </a:cubicBezTo>
                <a:cubicBezTo>
                  <a:pt x="348" y="398"/>
                  <a:pt x="342" y="400"/>
                  <a:pt x="336" y="400"/>
                </a:cubicBezTo>
                <a:cubicBezTo>
                  <a:pt x="331" y="400"/>
                  <a:pt x="326" y="398"/>
                  <a:pt x="321" y="396"/>
                </a:cubicBezTo>
                <a:cubicBezTo>
                  <a:pt x="317" y="393"/>
                  <a:pt x="313" y="390"/>
                  <a:pt x="310" y="385"/>
                </a:cubicBezTo>
                <a:cubicBezTo>
                  <a:pt x="307" y="380"/>
                  <a:pt x="305" y="374"/>
                  <a:pt x="303" y="367"/>
                </a:cubicBezTo>
                <a:close/>
                <a:moveTo>
                  <a:pt x="314" y="343"/>
                </a:moveTo>
                <a:cubicBezTo>
                  <a:pt x="314" y="373"/>
                  <a:pt x="322" y="389"/>
                  <a:pt x="338" y="389"/>
                </a:cubicBezTo>
                <a:cubicBezTo>
                  <a:pt x="353" y="389"/>
                  <a:pt x="361" y="373"/>
                  <a:pt x="361" y="342"/>
                </a:cubicBezTo>
                <a:cubicBezTo>
                  <a:pt x="361" y="310"/>
                  <a:pt x="353" y="294"/>
                  <a:pt x="338" y="294"/>
                </a:cubicBezTo>
                <a:cubicBezTo>
                  <a:pt x="322" y="294"/>
                  <a:pt x="314" y="310"/>
                  <a:pt x="314" y="343"/>
                </a:cubicBezTo>
                <a:close/>
                <a:moveTo>
                  <a:pt x="438" y="398"/>
                </a:moveTo>
                <a:cubicBezTo>
                  <a:pt x="438" y="282"/>
                  <a:pt x="438" y="282"/>
                  <a:pt x="438" y="282"/>
                </a:cubicBezTo>
                <a:cubicBezTo>
                  <a:pt x="433" y="282"/>
                  <a:pt x="433" y="282"/>
                  <a:pt x="433" y="282"/>
                </a:cubicBezTo>
                <a:cubicBezTo>
                  <a:pt x="431" y="284"/>
                  <a:pt x="428" y="286"/>
                  <a:pt x="426" y="288"/>
                </a:cubicBezTo>
                <a:cubicBezTo>
                  <a:pt x="423" y="289"/>
                  <a:pt x="420" y="291"/>
                  <a:pt x="417" y="293"/>
                </a:cubicBezTo>
                <a:cubicBezTo>
                  <a:pt x="414" y="295"/>
                  <a:pt x="411" y="296"/>
                  <a:pt x="408" y="297"/>
                </a:cubicBezTo>
                <a:cubicBezTo>
                  <a:pt x="405" y="299"/>
                  <a:pt x="402" y="300"/>
                  <a:pt x="399" y="301"/>
                </a:cubicBezTo>
                <a:cubicBezTo>
                  <a:pt x="399" y="314"/>
                  <a:pt x="399" y="314"/>
                  <a:pt x="399" y="314"/>
                </a:cubicBezTo>
                <a:cubicBezTo>
                  <a:pt x="401" y="313"/>
                  <a:pt x="404" y="312"/>
                  <a:pt x="406" y="311"/>
                </a:cubicBezTo>
                <a:cubicBezTo>
                  <a:pt x="409" y="310"/>
                  <a:pt x="412" y="309"/>
                  <a:pt x="414" y="307"/>
                </a:cubicBezTo>
                <a:cubicBezTo>
                  <a:pt x="416" y="306"/>
                  <a:pt x="419" y="305"/>
                  <a:pt x="420" y="304"/>
                </a:cubicBezTo>
                <a:cubicBezTo>
                  <a:pt x="422" y="302"/>
                  <a:pt x="424" y="301"/>
                  <a:pt x="425" y="300"/>
                </a:cubicBezTo>
                <a:cubicBezTo>
                  <a:pt x="425" y="398"/>
                  <a:pt x="425" y="398"/>
                  <a:pt x="425" y="398"/>
                </a:cubicBezTo>
                <a:lnTo>
                  <a:pt x="438" y="398"/>
                </a:lnTo>
                <a:close/>
                <a:moveTo>
                  <a:pt x="201" y="486"/>
                </a:moveTo>
                <a:cubicBezTo>
                  <a:pt x="216" y="486"/>
                  <a:pt x="224" y="502"/>
                  <a:pt x="224" y="534"/>
                </a:cubicBezTo>
                <a:cubicBezTo>
                  <a:pt x="224" y="540"/>
                  <a:pt x="224" y="546"/>
                  <a:pt x="223" y="551"/>
                </a:cubicBezTo>
                <a:cubicBezTo>
                  <a:pt x="227" y="553"/>
                  <a:pt x="231" y="556"/>
                  <a:pt x="234" y="559"/>
                </a:cubicBezTo>
                <a:cubicBezTo>
                  <a:pt x="234" y="559"/>
                  <a:pt x="235" y="558"/>
                  <a:pt x="235" y="558"/>
                </a:cubicBezTo>
                <a:cubicBezTo>
                  <a:pt x="236" y="550"/>
                  <a:pt x="237" y="542"/>
                  <a:pt x="237" y="533"/>
                </a:cubicBezTo>
                <a:cubicBezTo>
                  <a:pt x="237" y="494"/>
                  <a:pt x="225" y="475"/>
                  <a:pt x="202" y="475"/>
                </a:cubicBezTo>
                <a:cubicBezTo>
                  <a:pt x="196" y="475"/>
                  <a:pt x="190" y="476"/>
                  <a:pt x="186" y="479"/>
                </a:cubicBezTo>
                <a:cubicBezTo>
                  <a:pt x="181" y="481"/>
                  <a:pt x="177" y="485"/>
                  <a:pt x="174" y="490"/>
                </a:cubicBezTo>
                <a:cubicBezTo>
                  <a:pt x="173" y="492"/>
                  <a:pt x="172" y="494"/>
                  <a:pt x="171" y="496"/>
                </a:cubicBezTo>
                <a:cubicBezTo>
                  <a:pt x="174" y="500"/>
                  <a:pt x="177" y="504"/>
                  <a:pt x="180" y="508"/>
                </a:cubicBezTo>
                <a:cubicBezTo>
                  <a:pt x="183" y="493"/>
                  <a:pt x="190" y="486"/>
                  <a:pt x="201" y="486"/>
                </a:cubicBezTo>
                <a:close/>
                <a:moveTo>
                  <a:pt x="308" y="476"/>
                </a:moveTo>
                <a:cubicBezTo>
                  <a:pt x="303" y="476"/>
                  <a:pt x="303" y="476"/>
                  <a:pt x="303" y="476"/>
                </a:cubicBezTo>
                <a:cubicBezTo>
                  <a:pt x="301" y="477"/>
                  <a:pt x="298" y="479"/>
                  <a:pt x="296" y="481"/>
                </a:cubicBezTo>
                <a:cubicBezTo>
                  <a:pt x="293" y="483"/>
                  <a:pt x="290" y="484"/>
                  <a:pt x="287" y="486"/>
                </a:cubicBezTo>
                <a:cubicBezTo>
                  <a:pt x="284" y="488"/>
                  <a:pt x="281" y="489"/>
                  <a:pt x="278" y="491"/>
                </a:cubicBezTo>
                <a:cubicBezTo>
                  <a:pt x="274" y="492"/>
                  <a:pt x="271" y="493"/>
                  <a:pt x="269" y="494"/>
                </a:cubicBezTo>
                <a:cubicBezTo>
                  <a:pt x="269" y="507"/>
                  <a:pt x="269" y="507"/>
                  <a:pt x="269" y="507"/>
                </a:cubicBezTo>
                <a:cubicBezTo>
                  <a:pt x="271" y="506"/>
                  <a:pt x="274" y="505"/>
                  <a:pt x="276" y="504"/>
                </a:cubicBezTo>
                <a:cubicBezTo>
                  <a:pt x="279" y="503"/>
                  <a:pt x="281" y="502"/>
                  <a:pt x="284" y="501"/>
                </a:cubicBezTo>
                <a:cubicBezTo>
                  <a:pt x="286" y="499"/>
                  <a:pt x="288" y="498"/>
                  <a:pt x="290" y="497"/>
                </a:cubicBezTo>
                <a:cubicBezTo>
                  <a:pt x="292" y="496"/>
                  <a:pt x="294" y="494"/>
                  <a:pt x="295" y="493"/>
                </a:cubicBezTo>
                <a:cubicBezTo>
                  <a:pt x="295" y="590"/>
                  <a:pt x="295" y="590"/>
                  <a:pt x="295" y="590"/>
                </a:cubicBezTo>
                <a:cubicBezTo>
                  <a:pt x="296" y="590"/>
                  <a:pt x="297" y="590"/>
                  <a:pt x="298" y="591"/>
                </a:cubicBezTo>
                <a:cubicBezTo>
                  <a:pt x="308" y="591"/>
                  <a:pt x="308" y="591"/>
                  <a:pt x="308" y="591"/>
                </a:cubicBezTo>
                <a:lnTo>
                  <a:pt x="308" y="476"/>
                </a:lnTo>
                <a:close/>
                <a:moveTo>
                  <a:pt x="201" y="341"/>
                </a:moveTo>
                <a:cubicBezTo>
                  <a:pt x="201" y="350"/>
                  <a:pt x="200" y="359"/>
                  <a:pt x="198" y="366"/>
                </a:cubicBezTo>
                <a:cubicBezTo>
                  <a:pt x="196" y="373"/>
                  <a:pt x="194" y="379"/>
                  <a:pt x="191" y="384"/>
                </a:cubicBezTo>
                <a:cubicBezTo>
                  <a:pt x="187" y="389"/>
                  <a:pt x="183" y="393"/>
                  <a:pt x="179" y="396"/>
                </a:cubicBezTo>
                <a:cubicBezTo>
                  <a:pt x="174" y="398"/>
                  <a:pt x="169" y="400"/>
                  <a:pt x="163" y="400"/>
                </a:cubicBezTo>
                <a:cubicBezTo>
                  <a:pt x="157" y="400"/>
                  <a:pt x="152" y="398"/>
                  <a:pt x="148" y="396"/>
                </a:cubicBezTo>
                <a:cubicBezTo>
                  <a:pt x="143" y="393"/>
                  <a:pt x="139" y="390"/>
                  <a:pt x="136" y="385"/>
                </a:cubicBezTo>
                <a:cubicBezTo>
                  <a:pt x="133" y="380"/>
                  <a:pt x="131" y="374"/>
                  <a:pt x="130" y="367"/>
                </a:cubicBezTo>
                <a:cubicBezTo>
                  <a:pt x="128" y="360"/>
                  <a:pt x="127" y="352"/>
                  <a:pt x="127" y="344"/>
                </a:cubicBezTo>
                <a:cubicBezTo>
                  <a:pt x="127" y="334"/>
                  <a:pt x="128" y="325"/>
                  <a:pt x="130" y="317"/>
                </a:cubicBezTo>
                <a:cubicBezTo>
                  <a:pt x="131" y="310"/>
                  <a:pt x="134" y="304"/>
                  <a:pt x="137" y="298"/>
                </a:cubicBezTo>
                <a:cubicBezTo>
                  <a:pt x="140" y="293"/>
                  <a:pt x="144" y="289"/>
                  <a:pt x="149" y="287"/>
                </a:cubicBezTo>
                <a:cubicBezTo>
                  <a:pt x="154" y="284"/>
                  <a:pt x="159" y="283"/>
                  <a:pt x="165" y="283"/>
                </a:cubicBezTo>
                <a:cubicBezTo>
                  <a:pt x="189" y="283"/>
                  <a:pt x="201" y="302"/>
                  <a:pt x="201" y="341"/>
                </a:cubicBezTo>
                <a:close/>
                <a:moveTo>
                  <a:pt x="187" y="342"/>
                </a:moveTo>
                <a:cubicBezTo>
                  <a:pt x="187" y="310"/>
                  <a:pt x="180" y="294"/>
                  <a:pt x="165" y="294"/>
                </a:cubicBezTo>
                <a:cubicBezTo>
                  <a:pt x="148" y="294"/>
                  <a:pt x="140" y="310"/>
                  <a:pt x="140" y="343"/>
                </a:cubicBezTo>
                <a:cubicBezTo>
                  <a:pt x="140" y="373"/>
                  <a:pt x="148" y="389"/>
                  <a:pt x="164" y="389"/>
                </a:cubicBezTo>
                <a:cubicBezTo>
                  <a:pt x="180" y="389"/>
                  <a:pt x="187" y="373"/>
                  <a:pt x="187" y="342"/>
                </a:cubicBezTo>
                <a:close/>
                <a:moveTo>
                  <a:pt x="551" y="475"/>
                </a:moveTo>
                <a:cubicBezTo>
                  <a:pt x="545" y="475"/>
                  <a:pt x="539" y="476"/>
                  <a:pt x="534" y="479"/>
                </a:cubicBezTo>
                <a:cubicBezTo>
                  <a:pt x="530" y="481"/>
                  <a:pt x="526" y="485"/>
                  <a:pt x="523" y="490"/>
                </a:cubicBezTo>
                <a:cubicBezTo>
                  <a:pt x="519" y="495"/>
                  <a:pt x="517" y="502"/>
                  <a:pt x="515" y="509"/>
                </a:cubicBezTo>
                <a:cubicBezTo>
                  <a:pt x="514" y="517"/>
                  <a:pt x="513" y="526"/>
                  <a:pt x="513" y="535"/>
                </a:cubicBezTo>
                <a:cubicBezTo>
                  <a:pt x="513" y="544"/>
                  <a:pt x="514" y="552"/>
                  <a:pt x="515" y="559"/>
                </a:cubicBezTo>
                <a:cubicBezTo>
                  <a:pt x="516" y="562"/>
                  <a:pt x="516" y="564"/>
                  <a:pt x="517" y="566"/>
                </a:cubicBezTo>
                <a:cubicBezTo>
                  <a:pt x="521" y="563"/>
                  <a:pt x="525" y="561"/>
                  <a:pt x="528" y="558"/>
                </a:cubicBezTo>
                <a:cubicBezTo>
                  <a:pt x="527" y="552"/>
                  <a:pt x="526" y="544"/>
                  <a:pt x="526" y="535"/>
                </a:cubicBezTo>
                <a:cubicBezTo>
                  <a:pt x="526" y="502"/>
                  <a:pt x="534" y="486"/>
                  <a:pt x="550" y="486"/>
                </a:cubicBezTo>
                <a:cubicBezTo>
                  <a:pt x="563" y="486"/>
                  <a:pt x="570" y="497"/>
                  <a:pt x="572" y="519"/>
                </a:cubicBezTo>
                <a:cubicBezTo>
                  <a:pt x="576" y="515"/>
                  <a:pt x="580" y="510"/>
                  <a:pt x="584" y="506"/>
                </a:cubicBezTo>
                <a:cubicBezTo>
                  <a:pt x="579" y="485"/>
                  <a:pt x="568" y="475"/>
                  <a:pt x="551" y="475"/>
                </a:cubicBezTo>
                <a:close/>
                <a:moveTo>
                  <a:pt x="381" y="89"/>
                </a:moveTo>
                <a:cubicBezTo>
                  <a:pt x="381" y="89"/>
                  <a:pt x="382" y="89"/>
                  <a:pt x="382" y="89"/>
                </a:cubicBezTo>
                <a:cubicBezTo>
                  <a:pt x="402" y="92"/>
                  <a:pt x="412" y="111"/>
                  <a:pt x="412" y="146"/>
                </a:cubicBezTo>
                <a:cubicBezTo>
                  <a:pt x="412" y="156"/>
                  <a:pt x="411" y="164"/>
                  <a:pt x="409" y="171"/>
                </a:cubicBezTo>
                <a:cubicBezTo>
                  <a:pt x="407" y="179"/>
                  <a:pt x="405" y="185"/>
                  <a:pt x="402" y="190"/>
                </a:cubicBezTo>
                <a:cubicBezTo>
                  <a:pt x="398" y="195"/>
                  <a:pt x="394" y="199"/>
                  <a:pt x="390" y="201"/>
                </a:cubicBezTo>
                <a:cubicBezTo>
                  <a:pt x="385" y="204"/>
                  <a:pt x="380" y="205"/>
                  <a:pt x="374" y="205"/>
                </a:cubicBezTo>
                <a:cubicBezTo>
                  <a:pt x="368" y="205"/>
                  <a:pt x="363" y="204"/>
                  <a:pt x="359" y="201"/>
                </a:cubicBezTo>
                <a:cubicBezTo>
                  <a:pt x="354" y="199"/>
                  <a:pt x="350" y="195"/>
                  <a:pt x="347" y="190"/>
                </a:cubicBezTo>
                <a:cubicBezTo>
                  <a:pt x="344" y="186"/>
                  <a:pt x="342" y="180"/>
                  <a:pt x="340" y="173"/>
                </a:cubicBezTo>
                <a:cubicBezTo>
                  <a:pt x="339" y="166"/>
                  <a:pt x="338" y="158"/>
                  <a:pt x="338" y="149"/>
                </a:cubicBezTo>
                <a:cubicBezTo>
                  <a:pt x="338" y="139"/>
                  <a:pt x="339" y="130"/>
                  <a:pt x="341" y="123"/>
                </a:cubicBezTo>
                <a:cubicBezTo>
                  <a:pt x="342" y="115"/>
                  <a:pt x="345" y="109"/>
                  <a:pt x="348" y="104"/>
                </a:cubicBezTo>
                <a:cubicBezTo>
                  <a:pt x="351" y="99"/>
                  <a:pt x="355" y="95"/>
                  <a:pt x="360" y="92"/>
                </a:cubicBezTo>
                <a:cubicBezTo>
                  <a:pt x="362" y="91"/>
                  <a:pt x="365" y="90"/>
                  <a:pt x="367" y="89"/>
                </a:cubicBezTo>
                <a:cubicBezTo>
                  <a:pt x="372" y="89"/>
                  <a:pt x="376" y="89"/>
                  <a:pt x="381" y="89"/>
                </a:cubicBezTo>
                <a:close/>
                <a:moveTo>
                  <a:pt x="375" y="99"/>
                </a:moveTo>
                <a:cubicBezTo>
                  <a:pt x="359" y="99"/>
                  <a:pt x="351" y="116"/>
                  <a:pt x="351" y="148"/>
                </a:cubicBezTo>
                <a:cubicBezTo>
                  <a:pt x="351" y="179"/>
                  <a:pt x="359" y="194"/>
                  <a:pt x="375" y="194"/>
                </a:cubicBezTo>
                <a:cubicBezTo>
                  <a:pt x="391" y="194"/>
                  <a:pt x="398" y="179"/>
                  <a:pt x="398" y="148"/>
                </a:cubicBezTo>
                <a:cubicBezTo>
                  <a:pt x="398" y="115"/>
                  <a:pt x="391" y="99"/>
                  <a:pt x="375" y="99"/>
                </a:cubicBezTo>
                <a:close/>
                <a:moveTo>
                  <a:pt x="476" y="476"/>
                </a:moveTo>
                <a:cubicBezTo>
                  <a:pt x="474" y="477"/>
                  <a:pt x="472" y="479"/>
                  <a:pt x="469" y="481"/>
                </a:cubicBezTo>
                <a:cubicBezTo>
                  <a:pt x="466" y="483"/>
                  <a:pt x="464" y="484"/>
                  <a:pt x="460" y="486"/>
                </a:cubicBezTo>
                <a:cubicBezTo>
                  <a:pt x="457" y="488"/>
                  <a:pt x="454" y="489"/>
                  <a:pt x="451" y="491"/>
                </a:cubicBezTo>
                <a:cubicBezTo>
                  <a:pt x="448" y="492"/>
                  <a:pt x="445" y="493"/>
                  <a:pt x="442" y="494"/>
                </a:cubicBezTo>
                <a:cubicBezTo>
                  <a:pt x="442" y="507"/>
                  <a:pt x="442" y="507"/>
                  <a:pt x="442" y="507"/>
                </a:cubicBezTo>
                <a:cubicBezTo>
                  <a:pt x="445" y="506"/>
                  <a:pt x="447" y="505"/>
                  <a:pt x="450" y="504"/>
                </a:cubicBezTo>
                <a:cubicBezTo>
                  <a:pt x="452" y="503"/>
                  <a:pt x="455" y="502"/>
                  <a:pt x="457" y="501"/>
                </a:cubicBezTo>
                <a:cubicBezTo>
                  <a:pt x="460" y="499"/>
                  <a:pt x="462" y="498"/>
                  <a:pt x="464" y="497"/>
                </a:cubicBezTo>
                <a:cubicBezTo>
                  <a:pt x="466" y="496"/>
                  <a:pt x="467" y="494"/>
                  <a:pt x="468" y="493"/>
                </a:cubicBezTo>
                <a:cubicBezTo>
                  <a:pt x="468" y="589"/>
                  <a:pt x="468" y="589"/>
                  <a:pt x="468" y="589"/>
                </a:cubicBezTo>
                <a:cubicBezTo>
                  <a:pt x="473" y="588"/>
                  <a:pt x="477" y="586"/>
                  <a:pt x="481" y="584"/>
                </a:cubicBezTo>
                <a:cubicBezTo>
                  <a:pt x="481" y="476"/>
                  <a:pt x="481" y="476"/>
                  <a:pt x="481" y="476"/>
                </a:cubicBezTo>
                <a:lnTo>
                  <a:pt x="476" y="476"/>
                </a:lnTo>
                <a:close/>
                <a:moveTo>
                  <a:pt x="526" y="396"/>
                </a:moveTo>
                <a:cubicBezTo>
                  <a:pt x="521" y="398"/>
                  <a:pt x="516" y="400"/>
                  <a:pt x="510" y="400"/>
                </a:cubicBezTo>
                <a:cubicBezTo>
                  <a:pt x="504" y="400"/>
                  <a:pt x="499" y="398"/>
                  <a:pt x="495" y="396"/>
                </a:cubicBezTo>
                <a:cubicBezTo>
                  <a:pt x="490" y="393"/>
                  <a:pt x="487" y="390"/>
                  <a:pt x="484" y="385"/>
                </a:cubicBezTo>
                <a:cubicBezTo>
                  <a:pt x="481" y="380"/>
                  <a:pt x="478" y="374"/>
                  <a:pt x="477" y="367"/>
                </a:cubicBezTo>
                <a:cubicBezTo>
                  <a:pt x="475" y="360"/>
                  <a:pt x="474" y="352"/>
                  <a:pt x="474" y="344"/>
                </a:cubicBezTo>
                <a:cubicBezTo>
                  <a:pt x="474" y="334"/>
                  <a:pt x="475" y="325"/>
                  <a:pt x="477" y="317"/>
                </a:cubicBezTo>
                <a:cubicBezTo>
                  <a:pt x="478" y="310"/>
                  <a:pt x="481" y="304"/>
                  <a:pt x="484" y="298"/>
                </a:cubicBezTo>
                <a:cubicBezTo>
                  <a:pt x="487" y="293"/>
                  <a:pt x="491" y="289"/>
                  <a:pt x="496" y="287"/>
                </a:cubicBezTo>
                <a:cubicBezTo>
                  <a:pt x="501" y="284"/>
                  <a:pt x="506" y="283"/>
                  <a:pt x="512" y="283"/>
                </a:cubicBezTo>
                <a:cubicBezTo>
                  <a:pt x="536" y="283"/>
                  <a:pt x="548" y="302"/>
                  <a:pt x="548" y="341"/>
                </a:cubicBezTo>
                <a:cubicBezTo>
                  <a:pt x="548" y="350"/>
                  <a:pt x="547" y="359"/>
                  <a:pt x="545" y="366"/>
                </a:cubicBezTo>
                <a:cubicBezTo>
                  <a:pt x="544" y="373"/>
                  <a:pt x="541" y="379"/>
                  <a:pt x="538" y="384"/>
                </a:cubicBezTo>
                <a:cubicBezTo>
                  <a:pt x="535" y="389"/>
                  <a:pt x="531" y="393"/>
                  <a:pt x="526" y="396"/>
                </a:cubicBezTo>
                <a:close/>
                <a:moveTo>
                  <a:pt x="535" y="342"/>
                </a:moveTo>
                <a:cubicBezTo>
                  <a:pt x="535" y="310"/>
                  <a:pt x="527" y="294"/>
                  <a:pt x="512" y="294"/>
                </a:cubicBezTo>
                <a:cubicBezTo>
                  <a:pt x="496" y="294"/>
                  <a:pt x="488" y="310"/>
                  <a:pt x="488" y="343"/>
                </a:cubicBezTo>
                <a:cubicBezTo>
                  <a:pt x="488" y="373"/>
                  <a:pt x="495" y="389"/>
                  <a:pt x="511" y="389"/>
                </a:cubicBezTo>
                <a:cubicBezTo>
                  <a:pt x="527" y="389"/>
                  <a:pt x="535" y="373"/>
                  <a:pt x="535" y="342"/>
                </a:cubicBezTo>
                <a:close/>
                <a:moveTo>
                  <a:pt x="442" y="107"/>
                </a:moveTo>
                <a:cubicBezTo>
                  <a:pt x="442" y="120"/>
                  <a:pt x="442" y="120"/>
                  <a:pt x="442" y="120"/>
                </a:cubicBezTo>
                <a:cubicBezTo>
                  <a:pt x="445" y="120"/>
                  <a:pt x="447" y="119"/>
                  <a:pt x="450" y="118"/>
                </a:cubicBezTo>
                <a:cubicBezTo>
                  <a:pt x="452" y="117"/>
                  <a:pt x="455" y="115"/>
                  <a:pt x="457" y="114"/>
                </a:cubicBezTo>
                <a:cubicBezTo>
                  <a:pt x="460" y="113"/>
                  <a:pt x="462" y="112"/>
                  <a:pt x="464" y="110"/>
                </a:cubicBezTo>
                <a:cubicBezTo>
                  <a:pt x="466" y="109"/>
                  <a:pt x="467" y="108"/>
                  <a:pt x="468" y="107"/>
                </a:cubicBezTo>
                <a:cubicBezTo>
                  <a:pt x="468" y="204"/>
                  <a:pt x="468" y="204"/>
                  <a:pt x="468" y="204"/>
                </a:cubicBezTo>
                <a:cubicBezTo>
                  <a:pt x="481" y="204"/>
                  <a:pt x="481" y="204"/>
                  <a:pt x="481" y="204"/>
                </a:cubicBezTo>
                <a:cubicBezTo>
                  <a:pt x="481" y="109"/>
                  <a:pt x="481" y="109"/>
                  <a:pt x="481" y="109"/>
                </a:cubicBezTo>
                <a:cubicBezTo>
                  <a:pt x="474" y="106"/>
                  <a:pt x="466" y="103"/>
                  <a:pt x="458" y="101"/>
                </a:cubicBezTo>
                <a:cubicBezTo>
                  <a:pt x="456" y="102"/>
                  <a:pt x="453" y="103"/>
                  <a:pt x="451" y="104"/>
                </a:cubicBezTo>
                <a:cubicBezTo>
                  <a:pt x="448" y="105"/>
                  <a:pt x="445" y="107"/>
                  <a:pt x="442" y="107"/>
                </a:cubicBezTo>
                <a:close/>
                <a:moveTo>
                  <a:pt x="381" y="53"/>
                </a:moveTo>
                <a:cubicBezTo>
                  <a:pt x="459" y="53"/>
                  <a:pt x="533" y="84"/>
                  <a:pt x="588" y="139"/>
                </a:cubicBezTo>
                <a:cubicBezTo>
                  <a:pt x="703" y="254"/>
                  <a:pt x="703" y="440"/>
                  <a:pt x="588" y="554"/>
                </a:cubicBezTo>
                <a:cubicBezTo>
                  <a:pt x="533" y="610"/>
                  <a:pt x="459" y="640"/>
                  <a:pt x="381" y="640"/>
                </a:cubicBezTo>
                <a:cubicBezTo>
                  <a:pt x="302" y="640"/>
                  <a:pt x="229" y="610"/>
                  <a:pt x="173" y="554"/>
                </a:cubicBezTo>
                <a:cubicBezTo>
                  <a:pt x="59" y="440"/>
                  <a:pt x="59" y="254"/>
                  <a:pt x="173" y="139"/>
                </a:cubicBezTo>
                <a:cubicBezTo>
                  <a:pt x="229" y="84"/>
                  <a:pt x="302" y="53"/>
                  <a:pt x="381" y="53"/>
                </a:cubicBezTo>
                <a:moveTo>
                  <a:pt x="381" y="0"/>
                </a:moveTo>
                <a:cubicBezTo>
                  <a:pt x="292" y="0"/>
                  <a:pt x="203" y="34"/>
                  <a:pt x="135" y="101"/>
                </a:cubicBezTo>
                <a:cubicBezTo>
                  <a:pt x="0" y="237"/>
                  <a:pt x="0" y="457"/>
                  <a:pt x="135" y="592"/>
                </a:cubicBezTo>
                <a:cubicBezTo>
                  <a:pt x="203" y="660"/>
                  <a:pt x="292" y="694"/>
                  <a:pt x="381" y="694"/>
                </a:cubicBezTo>
                <a:cubicBezTo>
                  <a:pt x="470" y="694"/>
                  <a:pt x="558" y="660"/>
                  <a:pt x="626" y="592"/>
                </a:cubicBezTo>
                <a:cubicBezTo>
                  <a:pt x="762" y="457"/>
                  <a:pt x="762" y="237"/>
                  <a:pt x="626" y="101"/>
                </a:cubicBezTo>
                <a:cubicBezTo>
                  <a:pt x="558" y="34"/>
                  <a:pt x="470" y="0"/>
                  <a:pt x="381" y="0"/>
                </a:cubicBezTo>
                <a:close/>
                <a:moveTo>
                  <a:pt x="997" y="884"/>
                </a:moveTo>
                <a:cubicBezTo>
                  <a:pt x="706" y="593"/>
                  <a:pt x="706" y="593"/>
                  <a:pt x="706" y="593"/>
                </a:cubicBezTo>
                <a:cubicBezTo>
                  <a:pt x="702" y="589"/>
                  <a:pt x="697" y="589"/>
                  <a:pt x="693" y="593"/>
                </a:cubicBezTo>
                <a:cubicBezTo>
                  <a:pt x="627" y="659"/>
                  <a:pt x="627" y="659"/>
                  <a:pt x="627" y="659"/>
                </a:cubicBezTo>
                <a:cubicBezTo>
                  <a:pt x="623" y="663"/>
                  <a:pt x="623" y="668"/>
                  <a:pt x="627" y="672"/>
                </a:cubicBezTo>
                <a:cubicBezTo>
                  <a:pt x="918" y="963"/>
                  <a:pt x="918" y="963"/>
                  <a:pt x="918" y="963"/>
                </a:cubicBezTo>
                <a:cubicBezTo>
                  <a:pt x="922" y="967"/>
                  <a:pt x="927" y="967"/>
                  <a:pt x="930" y="963"/>
                </a:cubicBezTo>
                <a:cubicBezTo>
                  <a:pt x="997" y="896"/>
                  <a:pt x="997" y="896"/>
                  <a:pt x="997" y="896"/>
                </a:cubicBezTo>
                <a:cubicBezTo>
                  <a:pt x="1001" y="893"/>
                  <a:pt x="1001" y="888"/>
                  <a:pt x="997" y="8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3">
            <a:extLst>
              <a:ext uri="{FF2B5EF4-FFF2-40B4-BE49-F238E27FC236}">
                <a16:creationId xmlns:a16="http://schemas.microsoft.com/office/drawing/2014/main" id="{3647088C-A296-4828-8C73-B5081DB9E9DD}"/>
              </a:ext>
            </a:extLst>
          </p:cNvPr>
          <p:cNvSpPr>
            <a:spLocks noEditPoints="1"/>
          </p:cNvSpPr>
          <p:nvPr/>
        </p:nvSpPr>
        <p:spPr bwMode="auto">
          <a:xfrm>
            <a:off x="6561831" y="4646613"/>
            <a:ext cx="1125538" cy="842963"/>
          </a:xfrm>
          <a:custGeom>
            <a:avLst/>
            <a:gdLst>
              <a:gd name="T0" fmla="*/ 330 w 934"/>
              <a:gd name="T1" fmla="*/ 543 h 701"/>
              <a:gd name="T2" fmla="*/ 329 w 934"/>
              <a:gd name="T3" fmla="*/ 543 h 701"/>
              <a:gd name="T4" fmla="*/ 297 w 934"/>
              <a:gd name="T5" fmla="*/ 525 h 701"/>
              <a:gd name="T6" fmla="*/ 180 w 934"/>
              <a:gd name="T7" fmla="*/ 353 h 701"/>
              <a:gd name="T8" fmla="*/ 191 w 934"/>
              <a:gd name="T9" fmla="*/ 297 h 701"/>
              <a:gd name="T10" fmla="*/ 247 w 934"/>
              <a:gd name="T11" fmla="*/ 308 h 701"/>
              <a:gd name="T12" fmla="*/ 333 w 934"/>
              <a:gd name="T13" fmla="*/ 434 h 701"/>
              <a:gd name="T14" fmla="*/ 868 w 934"/>
              <a:gd name="T15" fmla="*/ 37 h 701"/>
              <a:gd name="T16" fmla="*/ 923 w 934"/>
              <a:gd name="T17" fmla="*/ 53 h 701"/>
              <a:gd name="T18" fmla="*/ 907 w 934"/>
              <a:gd name="T19" fmla="*/ 108 h 701"/>
              <a:gd name="T20" fmla="*/ 363 w 934"/>
              <a:gd name="T21" fmla="*/ 527 h 701"/>
              <a:gd name="T22" fmla="*/ 330 w 934"/>
              <a:gd name="T23" fmla="*/ 543 h 701"/>
              <a:gd name="T24" fmla="*/ 661 w 934"/>
              <a:gd name="T25" fmla="*/ 357 h 701"/>
              <a:gd name="T26" fmla="*/ 661 w 934"/>
              <a:gd name="T27" fmla="*/ 554 h 701"/>
              <a:gd name="T28" fmla="*/ 554 w 934"/>
              <a:gd name="T29" fmla="*/ 661 h 701"/>
              <a:gd name="T30" fmla="*/ 147 w 934"/>
              <a:gd name="T31" fmla="*/ 661 h 701"/>
              <a:gd name="T32" fmla="*/ 41 w 934"/>
              <a:gd name="T33" fmla="*/ 554 h 701"/>
              <a:gd name="T34" fmla="*/ 41 w 934"/>
              <a:gd name="T35" fmla="*/ 147 h 701"/>
              <a:gd name="T36" fmla="*/ 147 w 934"/>
              <a:gd name="T37" fmla="*/ 41 h 701"/>
              <a:gd name="T38" fmla="*/ 554 w 934"/>
              <a:gd name="T39" fmla="*/ 41 h 701"/>
              <a:gd name="T40" fmla="*/ 636 w 934"/>
              <a:gd name="T41" fmla="*/ 80 h 701"/>
              <a:gd name="T42" fmla="*/ 671 w 934"/>
              <a:gd name="T43" fmla="*/ 58 h 701"/>
              <a:gd name="T44" fmla="*/ 554 w 934"/>
              <a:gd name="T45" fmla="*/ 0 h 701"/>
              <a:gd name="T46" fmla="*/ 147 w 934"/>
              <a:gd name="T47" fmla="*/ 0 h 701"/>
              <a:gd name="T48" fmla="*/ 0 w 934"/>
              <a:gd name="T49" fmla="*/ 147 h 701"/>
              <a:gd name="T50" fmla="*/ 0 w 934"/>
              <a:gd name="T51" fmla="*/ 554 h 701"/>
              <a:gd name="T52" fmla="*/ 147 w 934"/>
              <a:gd name="T53" fmla="*/ 701 h 701"/>
              <a:gd name="T54" fmla="*/ 554 w 934"/>
              <a:gd name="T55" fmla="*/ 701 h 701"/>
              <a:gd name="T56" fmla="*/ 701 w 934"/>
              <a:gd name="T57" fmla="*/ 554 h 701"/>
              <a:gd name="T58" fmla="*/ 701 w 934"/>
              <a:gd name="T59" fmla="*/ 328 h 701"/>
              <a:gd name="T60" fmla="*/ 661 w 934"/>
              <a:gd name="T61" fmla="*/ 357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4" h="701">
                <a:moveTo>
                  <a:pt x="330" y="543"/>
                </a:moveTo>
                <a:cubicBezTo>
                  <a:pt x="330" y="543"/>
                  <a:pt x="330" y="543"/>
                  <a:pt x="329" y="543"/>
                </a:cubicBezTo>
                <a:cubicBezTo>
                  <a:pt x="316" y="543"/>
                  <a:pt x="304" y="536"/>
                  <a:pt x="297" y="525"/>
                </a:cubicBezTo>
                <a:cubicBezTo>
                  <a:pt x="180" y="353"/>
                  <a:pt x="180" y="353"/>
                  <a:pt x="180" y="353"/>
                </a:cubicBezTo>
                <a:cubicBezTo>
                  <a:pt x="168" y="334"/>
                  <a:pt x="173" y="309"/>
                  <a:pt x="191" y="297"/>
                </a:cubicBezTo>
                <a:cubicBezTo>
                  <a:pt x="210" y="284"/>
                  <a:pt x="235" y="289"/>
                  <a:pt x="247" y="308"/>
                </a:cubicBezTo>
                <a:cubicBezTo>
                  <a:pt x="333" y="434"/>
                  <a:pt x="333" y="434"/>
                  <a:pt x="333" y="434"/>
                </a:cubicBezTo>
                <a:cubicBezTo>
                  <a:pt x="448" y="301"/>
                  <a:pt x="627" y="168"/>
                  <a:pt x="868" y="37"/>
                </a:cubicBezTo>
                <a:cubicBezTo>
                  <a:pt x="888" y="26"/>
                  <a:pt x="912" y="33"/>
                  <a:pt x="923" y="53"/>
                </a:cubicBezTo>
                <a:cubicBezTo>
                  <a:pt x="934" y="72"/>
                  <a:pt x="926" y="97"/>
                  <a:pt x="907" y="108"/>
                </a:cubicBezTo>
                <a:cubicBezTo>
                  <a:pt x="650" y="248"/>
                  <a:pt x="467" y="389"/>
                  <a:pt x="363" y="527"/>
                </a:cubicBezTo>
                <a:cubicBezTo>
                  <a:pt x="355" y="537"/>
                  <a:pt x="343" y="543"/>
                  <a:pt x="330" y="543"/>
                </a:cubicBezTo>
                <a:close/>
                <a:moveTo>
                  <a:pt x="661" y="357"/>
                </a:moveTo>
                <a:cubicBezTo>
                  <a:pt x="661" y="554"/>
                  <a:pt x="661" y="554"/>
                  <a:pt x="661" y="554"/>
                </a:cubicBezTo>
                <a:cubicBezTo>
                  <a:pt x="661" y="613"/>
                  <a:pt x="613" y="661"/>
                  <a:pt x="554" y="661"/>
                </a:cubicBezTo>
                <a:cubicBezTo>
                  <a:pt x="147" y="661"/>
                  <a:pt x="147" y="661"/>
                  <a:pt x="147" y="661"/>
                </a:cubicBezTo>
                <a:cubicBezTo>
                  <a:pt x="89" y="661"/>
                  <a:pt x="41" y="613"/>
                  <a:pt x="41" y="554"/>
                </a:cubicBezTo>
                <a:cubicBezTo>
                  <a:pt x="41" y="147"/>
                  <a:pt x="41" y="147"/>
                  <a:pt x="41" y="147"/>
                </a:cubicBezTo>
                <a:cubicBezTo>
                  <a:pt x="41" y="88"/>
                  <a:pt x="89" y="41"/>
                  <a:pt x="147" y="41"/>
                </a:cubicBezTo>
                <a:cubicBezTo>
                  <a:pt x="554" y="41"/>
                  <a:pt x="554" y="41"/>
                  <a:pt x="554" y="41"/>
                </a:cubicBezTo>
                <a:cubicBezTo>
                  <a:pt x="587" y="41"/>
                  <a:pt x="616" y="56"/>
                  <a:pt x="636" y="80"/>
                </a:cubicBezTo>
                <a:cubicBezTo>
                  <a:pt x="647" y="72"/>
                  <a:pt x="659" y="65"/>
                  <a:pt x="671" y="58"/>
                </a:cubicBezTo>
                <a:cubicBezTo>
                  <a:pt x="644" y="23"/>
                  <a:pt x="601" y="0"/>
                  <a:pt x="554" y="0"/>
                </a:cubicBezTo>
                <a:cubicBezTo>
                  <a:pt x="147" y="0"/>
                  <a:pt x="147" y="0"/>
                  <a:pt x="147" y="0"/>
                </a:cubicBezTo>
                <a:cubicBezTo>
                  <a:pt x="66" y="0"/>
                  <a:pt x="0" y="66"/>
                  <a:pt x="0" y="147"/>
                </a:cubicBezTo>
                <a:cubicBezTo>
                  <a:pt x="0" y="554"/>
                  <a:pt x="0" y="554"/>
                  <a:pt x="0" y="554"/>
                </a:cubicBezTo>
                <a:cubicBezTo>
                  <a:pt x="0" y="635"/>
                  <a:pt x="66" y="701"/>
                  <a:pt x="147" y="701"/>
                </a:cubicBezTo>
                <a:cubicBezTo>
                  <a:pt x="554" y="701"/>
                  <a:pt x="554" y="701"/>
                  <a:pt x="554" y="701"/>
                </a:cubicBezTo>
                <a:cubicBezTo>
                  <a:pt x="635" y="701"/>
                  <a:pt x="701" y="635"/>
                  <a:pt x="701" y="554"/>
                </a:cubicBezTo>
                <a:cubicBezTo>
                  <a:pt x="701" y="328"/>
                  <a:pt x="701" y="328"/>
                  <a:pt x="701" y="328"/>
                </a:cubicBezTo>
                <a:cubicBezTo>
                  <a:pt x="687" y="337"/>
                  <a:pt x="674" y="347"/>
                  <a:pt x="661" y="3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1960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56FED310-5275-4FA4-B279-59F29DF370BF}"/>
              </a:ext>
            </a:extLst>
          </p:cNvPr>
          <p:cNvSpPr>
            <a:spLocks noChangeArrowheads="1"/>
          </p:cNvSpPr>
          <p:nvPr/>
        </p:nvSpPr>
        <p:spPr bwMode="auto">
          <a:xfrm>
            <a:off x="0" y="0"/>
            <a:ext cx="12211050" cy="6858000"/>
          </a:xfrm>
          <a:prstGeom prst="rect">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539">
            <a:extLst>
              <a:ext uri="{FF2B5EF4-FFF2-40B4-BE49-F238E27FC236}">
                <a16:creationId xmlns:a16="http://schemas.microsoft.com/office/drawing/2014/main" id="{E0BF7AC1-A7D0-497D-A31F-7C92FF92DB92}"/>
              </a:ext>
            </a:extLst>
          </p:cNvPr>
          <p:cNvSpPr>
            <a:spLocks noChangeAspect="1"/>
          </p:cNvSpPr>
          <p:nvPr/>
        </p:nvSpPr>
        <p:spPr bwMode="auto">
          <a:xfrm>
            <a:off x="5607977" y="674067"/>
            <a:ext cx="6220630" cy="3420021"/>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alpha val="16078"/>
            </a:srgbClr>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sp>
        <p:nvSpPr>
          <p:cNvPr id="66" name="Freeform 539">
            <a:extLst>
              <a:ext uri="{FF2B5EF4-FFF2-40B4-BE49-F238E27FC236}">
                <a16:creationId xmlns:a16="http://schemas.microsoft.com/office/drawing/2014/main" id="{C981D35E-F7BC-4295-8CCB-02C694092505}"/>
              </a:ext>
            </a:extLst>
          </p:cNvPr>
          <p:cNvSpPr>
            <a:spLocks noChangeAspect="1"/>
          </p:cNvSpPr>
          <p:nvPr/>
        </p:nvSpPr>
        <p:spPr bwMode="auto">
          <a:xfrm>
            <a:off x="299319" y="4057942"/>
            <a:ext cx="3136031" cy="172414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alpha val="16078"/>
            </a:srgbClr>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58" name="Group 57">
            <a:extLst>
              <a:ext uri="{FF2B5EF4-FFF2-40B4-BE49-F238E27FC236}">
                <a16:creationId xmlns:a16="http://schemas.microsoft.com/office/drawing/2014/main" id="{4F5EAF6C-D50D-49D6-BABF-6F1340D4709E}"/>
              </a:ext>
            </a:extLst>
          </p:cNvPr>
          <p:cNvGrpSpPr/>
          <p:nvPr/>
        </p:nvGrpSpPr>
        <p:grpSpPr>
          <a:xfrm>
            <a:off x="5649125" y="4463581"/>
            <a:ext cx="912800" cy="912800"/>
            <a:chOff x="5762625" y="1908175"/>
            <a:chExt cx="685800" cy="685800"/>
          </a:xfrm>
        </p:grpSpPr>
        <p:sp>
          <p:nvSpPr>
            <p:cNvPr id="15" name="Freeform 11">
              <a:extLst>
                <a:ext uri="{FF2B5EF4-FFF2-40B4-BE49-F238E27FC236}">
                  <a16:creationId xmlns:a16="http://schemas.microsoft.com/office/drawing/2014/main" id="{75B1C015-80B3-489C-BE62-2A7D1FD96EA3}"/>
                </a:ext>
              </a:extLst>
            </p:cNvPr>
            <p:cNvSpPr>
              <a:spLocks/>
            </p:cNvSpPr>
            <p:nvPr/>
          </p:nvSpPr>
          <p:spPr bwMode="auto">
            <a:xfrm>
              <a:off x="5762625" y="190817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a:extLst>
                <a:ext uri="{FF2B5EF4-FFF2-40B4-BE49-F238E27FC236}">
                  <a16:creationId xmlns:a16="http://schemas.microsoft.com/office/drawing/2014/main" id="{7DE97E1F-AE74-4FEA-991E-FD8E20E322EE}"/>
                </a:ext>
              </a:extLst>
            </p:cNvPr>
            <p:cNvSpPr>
              <a:spLocks noChangeArrowheads="1"/>
            </p:cNvSpPr>
            <p:nvPr/>
          </p:nvSpPr>
          <p:spPr bwMode="auto">
            <a:xfrm>
              <a:off x="6096000" y="2022475"/>
              <a:ext cx="19050" cy="457200"/>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6214B965-7964-45A5-852D-1640413443B5}"/>
                </a:ext>
              </a:extLst>
            </p:cNvPr>
            <p:cNvSpPr>
              <a:spLocks/>
            </p:cNvSpPr>
            <p:nvPr/>
          </p:nvSpPr>
          <p:spPr bwMode="auto">
            <a:xfrm>
              <a:off x="6019800" y="2085975"/>
              <a:ext cx="171450" cy="330200"/>
            </a:xfrm>
            <a:custGeom>
              <a:avLst/>
              <a:gdLst>
                <a:gd name="T0" fmla="*/ 0 w 54"/>
                <a:gd name="T1" fmla="*/ 99 h 104"/>
                <a:gd name="T2" fmla="*/ 0 w 54"/>
                <a:gd name="T3" fmla="*/ 91 h 104"/>
                <a:gd name="T4" fmla="*/ 22 w 54"/>
                <a:gd name="T5" fmla="*/ 98 h 104"/>
                <a:gd name="T6" fmla="*/ 40 w 54"/>
                <a:gd name="T7" fmla="*/ 93 h 104"/>
                <a:gd name="T8" fmla="*/ 46 w 54"/>
                <a:gd name="T9" fmla="*/ 79 h 104"/>
                <a:gd name="T10" fmla="*/ 42 w 54"/>
                <a:gd name="T11" fmla="*/ 67 h 104"/>
                <a:gd name="T12" fmla="*/ 24 w 54"/>
                <a:gd name="T13" fmla="*/ 54 h 104"/>
                <a:gd name="T14" fmla="*/ 5 w 54"/>
                <a:gd name="T15" fmla="*/ 39 h 104"/>
                <a:gd name="T16" fmla="*/ 1 w 54"/>
                <a:gd name="T17" fmla="*/ 25 h 104"/>
                <a:gd name="T18" fmla="*/ 9 w 54"/>
                <a:gd name="T19" fmla="*/ 7 h 104"/>
                <a:gd name="T20" fmla="*/ 31 w 54"/>
                <a:gd name="T21" fmla="*/ 0 h 104"/>
                <a:gd name="T22" fmla="*/ 49 w 54"/>
                <a:gd name="T23" fmla="*/ 3 h 104"/>
                <a:gd name="T24" fmla="*/ 49 w 54"/>
                <a:gd name="T25" fmla="*/ 10 h 104"/>
                <a:gd name="T26" fmla="*/ 30 w 54"/>
                <a:gd name="T27" fmla="*/ 6 h 104"/>
                <a:gd name="T28" fmla="*/ 14 w 54"/>
                <a:gd name="T29" fmla="*/ 11 h 104"/>
                <a:gd name="T30" fmla="*/ 8 w 54"/>
                <a:gd name="T31" fmla="*/ 24 h 104"/>
                <a:gd name="T32" fmla="*/ 12 w 54"/>
                <a:gd name="T33" fmla="*/ 37 h 104"/>
                <a:gd name="T34" fmla="*/ 30 w 54"/>
                <a:gd name="T35" fmla="*/ 49 h 104"/>
                <a:gd name="T36" fmla="*/ 49 w 54"/>
                <a:gd name="T37" fmla="*/ 63 h 104"/>
                <a:gd name="T38" fmla="*/ 54 w 54"/>
                <a:gd name="T39" fmla="*/ 78 h 104"/>
                <a:gd name="T40" fmla="*/ 45 w 54"/>
                <a:gd name="T41" fmla="*/ 97 h 104"/>
                <a:gd name="T42" fmla="*/ 23 w 54"/>
                <a:gd name="T43" fmla="*/ 104 h 104"/>
                <a:gd name="T44" fmla="*/ 11 w 54"/>
                <a:gd name="T45" fmla="*/ 102 h 104"/>
                <a:gd name="T46" fmla="*/ 0 w 54"/>
                <a:gd name="T47" fmla="*/ 9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104">
                  <a:moveTo>
                    <a:pt x="0" y="99"/>
                  </a:moveTo>
                  <a:cubicBezTo>
                    <a:pt x="0" y="91"/>
                    <a:pt x="0" y="91"/>
                    <a:pt x="0" y="91"/>
                  </a:cubicBezTo>
                  <a:cubicBezTo>
                    <a:pt x="8" y="95"/>
                    <a:pt x="15" y="98"/>
                    <a:pt x="22" y="98"/>
                  </a:cubicBezTo>
                  <a:cubicBezTo>
                    <a:pt x="30" y="98"/>
                    <a:pt x="36" y="96"/>
                    <a:pt x="40" y="93"/>
                  </a:cubicBezTo>
                  <a:cubicBezTo>
                    <a:pt x="44" y="89"/>
                    <a:pt x="46" y="85"/>
                    <a:pt x="46" y="79"/>
                  </a:cubicBezTo>
                  <a:cubicBezTo>
                    <a:pt x="46" y="74"/>
                    <a:pt x="45" y="70"/>
                    <a:pt x="42" y="67"/>
                  </a:cubicBezTo>
                  <a:cubicBezTo>
                    <a:pt x="40" y="64"/>
                    <a:pt x="34" y="59"/>
                    <a:pt x="24" y="54"/>
                  </a:cubicBezTo>
                  <a:cubicBezTo>
                    <a:pt x="14" y="48"/>
                    <a:pt x="8" y="43"/>
                    <a:pt x="5" y="39"/>
                  </a:cubicBezTo>
                  <a:cubicBezTo>
                    <a:pt x="2" y="35"/>
                    <a:pt x="1" y="30"/>
                    <a:pt x="1" y="25"/>
                  </a:cubicBezTo>
                  <a:cubicBezTo>
                    <a:pt x="1" y="18"/>
                    <a:pt x="4" y="12"/>
                    <a:pt x="9" y="7"/>
                  </a:cubicBezTo>
                  <a:cubicBezTo>
                    <a:pt x="15" y="2"/>
                    <a:pt x="22" y="0"/>
                    <a:pt x="31" y="0"/>
                  </a:cubicBezTo>
                  <a:cubicBezTo>
                    <a:pt x="37" y="0"/>
                    <a:pt x="43" y="1"/>
                    <a:pt x="49" y="3"/>
                  </a:cubicBezTo>
                  <a:cubicBezTo>
                    <a:pt x="49" y="10"/>
                    <a:pt x="49" y="10"/>
                    <a:pt x="49" y="10"/>
                  </a:cubicBezTo>
                  <a:cubicBezTo>
                    <a:pt x="43" y="7"/>
                    <a:pt x="37" y="6"/>
                    <a:pt x="30" y="6"/>
                  </a:cubicBezTo>
                  <a:cubicBezTo>
                    <a:pt x="24" y="6"/>
                    <a:pt x="18" y="8"/>
                    <a:pt x="14" y="11"/>
                  </a:cubicBezTo>
                  <a:cubicBezTo>
                    <a:pt x="10" y="15"/>
                    <a:pt x="8" y="19"/>
                    <a:pt x="8" y="24"/>
                  </a:cubicBezTo>
                  <a:cubicBezTo>
                    <a:pt x="8" y="30"/>
                    <a:pt x="10" y="34"/>
                    <a:pt x="12" y="37"/>
                  </a:cubicBezTo>
                  <a:cubicBezTo>
                    <a:pt x="15" y="40"/>
                    <a:pt x="21" y="44"/>
                    <a:pt x="30" y="49"/>
                  </a:cubicBezTo>
                  <a:cubicBezTo>
                    <a:pt x="39" y="54"/>
                    <a:pt x="46" y="59"/>
                    <a:pt x="49" y="63"/>
                  </a:cubicBezTo>
                  <a:cubicBezTo>
                    <a:pt x="52" y="68"/>
                    <a:pt x="54" y="72"/>
                    <a:pt x="54" y="78"/>
                  </a:cubicBezTo>
                  <a:cubicBezTo>
                    <a:pt x="54" y="85"/>
                    <a:pt x="51" y="92"/>
                    <a:pt x="45" y="97"/>
                  </a:cubicBezTo>
                  <a:cubicBezTo>
                    <a:pt x="40" y="101"/>
                    <a:pt x="33" y="104"/>
                    <a:pt x="23" y="104"/>
                  </a:cubicBezTo>
                  <a:cubicBezTo>
                    <a:pt x="19" y="104"/>
                    <a:pt x="15" y="103"/>
                    <a:pt x="11" y="102"/>
                  </a:cubicBezTo>
                  <a:cubicBezTo>
                    <a:pt x="6" y="101"/>
                    <a:pt x="3" y="100"/>
                    <a:pt x="0" y="99"/>
                  </a:cubicBezTo>
                  <a:close/>
                </a:path>
              </a:pathLst>
            </a:custGeom>
            <a:solidFill>
              <a:srgbClr val="0E6D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F5167F4C-4F5C-4056-A35B-F920BAB7CEAE}"/>
              </a:ext>
            </a:extLst>
          </p:cNvPr>
          <p:cNvGrpSpPr/>
          <p:nvPr/>
        </p:nvGrpSpPr>
        <p:grpSpPr>
          <a:xfrm>
            <a:off x="5649125" y="2200905"/>
            <a:ext cx="912800" cy="912800"/>
            <a:chOff x="5762625" y="2736850"/>
            <a:chExt cx="685800" cy="685800"/>
          </a:xfrm>
        </p:grpSpPr>
        <p:sp>
          <p:nvSpPr>
            <p:cNvPr id="14" name="Freeform 10">
              <a:extLst>
                <a:ext uri="{FF2B5EF4-FFF2-40B4-BE49-F238E27FC236}">
                  <a16:creationId xmlns:a16="http://schemas.microsoft.com/office/drawing/2014/main" id="{4176E846-22E4-4851-A4DF-8497597AA0E8}"/>
                </a:ext>
              </a:extLst>
            </p:cNvPr>
            <p:cNvSpPr>
              <a:spLocks/>
            </p:cNvSpPr>
            <p:nvPr/>
          </p:nvSpPr>
          <p:spPr bwMode="auto">
            <a:xfrm>
              <a:off x="5762625" y="273685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AAA902B8-104E-4468-898F-FBD459ACDB96}"/>
                </a:ext>
              </a:extLst>
            </p:cNvPr>
            <p:cNvSpPr>
              <a:spLocks noChangeArrowheads="1"/>
            </p:cNvSpPr>
            <p:nvPr/>
          </p:nvSpPr>
          <p:spPr bwMode="auto">
            <a:xfrm>
              <a:off x="5908675" y="3124200"/>
              <a:ext cx="66675" cy="130175"/>
            </a:xfrm>
            <a:prstGeom prst="rect">
              <a:avLst/>
            </a:prstGeom>
            <a:solidFill>
              <a:srgbClr val="1EB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a:extLst>
                <a:ext uri="{FF2B5EF4-FFF2-40B4-BE49-F238E27FC236}">
                  <a16:creationId xmlns:a16="http://schemas.microsoft.com/office/drawing/2014/main" id="{E2A7C53A-A28C-4590-A96F-987EA42F5A8F}"/>
                </a:ext>
              </a:extLst>
            </p:cNvPr>
            <p:cNvSpPr>
              <a:spLocks noChangeArrowheads="1"/>
            </p:cNvSpPr>
            <p:nvPr/>
          </p:nvSpPr>
          <p:spPr bwMode="auto">
            <a:xfrm>
              <a:off x="6016625" y="3032125"/>
              <a:ext cx="66675" cy="222250"/>
            </a:xfrm>
            <a:prstGeom prst="rect">
              <a:avLst/>
            </a:prstGeom>
            <a:solidFill>
              <a:srgbClr val="0081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1EBBBB51-0D49-472D-B23D-DAF669C2820C}"/>
                </a:ext>
              </a:extLst>
            </p:cNvPr>
            <p:cNvSpPr>
              <a:spLocks noChangeArrowheads="1"/>
            </p:cNvSpPr>
            <p:nvPr/>
          </p:nvSpPr>
          <p:spPr bwMode="auto">
            <a:xfrm>
              <a:off x="6124575" y="3086100"/>
              <a:ext cx="66675" cy="168275"/>
            </a:xfrm>
            <a:prstGeom prst="rect">
              <a:avLst/>
            </a:prstGeom>
            <a:solidFill>
              <a:srgbClr val="A11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4EBF92BC-2EEF-410E-9852-C5EA7359ACAE}"/>
                </a:ext>
              </a:extLst>
            </p:cNvPr>
            <p:cNvSpPr>
              <a:spLocks noChangeArrowheads="1"/>
            </p:cNvSpPr>
            <p:nvPr/>
          </p:nvSpPr>
          <p:spPr bwMode="auto">
            <a:xfrm>
              <a:off x="6235700" y="2971800"/>
              <a:ext cx="66675" cy="282575"/>
            </a:xfrm>
            <a:prstGeom prst="rect">
              <a:avLst/>
            </a:prstGeom>
            <a:solidFill>
              <a:srgbClr val="317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16F1AFD5-D76A-49D8-8364-4B7F48BE82D9}"/>
                </a:ext>
              </a:extLst>
            </p:cNvPr>
            <p:cNvSpPr>
              <a:spLocks/>
            </p:cNvSpPr>
            <p:nvPr/>
          </p:nvSpPr>
          <p:spPr bwMode="auto">
            <a:xfrm>
              <a:off x="5876925" y="3241675"/>
              <a:ext cx="457200" cy="28575"/>
            </a:xfrm>
            <a:custGeom>
              <a:avLst/>
              <a:gdLst>
                <a:gd name="T0" fmla="*/ 142 w 144"/>
                <a:gd name="T1" fmla="*/ 0 h 9"/>
                <a:gd name="T2" fmla="*/ 2 w 144"/>
                <a:gd name="T3" fmla="*/ 0 h 9"/>
                <a:gd name="T4" fmla="*/ 0 w 144"/>
                <a:gd name="T5" fmla="*/ 2 h 9"/>
                <a:gd name="T6" fmla="*/ 0 w 144"/>
                <a:gd name="T7" fmla="*/ 7 h 9"/>
                <a:gd name="T8" fmla="*/ 2 w 144"/>
                <a:gd name="T9" fmla="*/ 9 h 9"/>
                <a:gd name="T10" fmla="*/ 142 w 144"/>
                <a:gd name="T11" fmla="*/ 9 h 9"/>
                <a:gd name="T12" fmla="*/ 144 w 144"/>
                <a:gd name="T13" fmla="*/ 7 h 9"/>
                <a:gd name="T14" fmla="*/ 144 w 144"/>
                <a:gd name="T15" fmla="*/ 2 h 9"/>
                <a:gd name="T16" fmla="*/ 142 w 144"/>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
                  <a:moveTo>
                    <a:pt x="142" y="0"/>
                  </a:moveTo>
                  <a:cubicBezTo>
                    <a:pt x="2" y="0"/>
                    <a:pt x="2" y="0"/>
                    <a:pt x="2" y="0"/>
                  </a:cubicBezTo>
                  <a:cubicBezTo>
                    <a:pt x="1" y="0"/>
                    <a:pt x="0" y="1"/>
                    <a:pt x="0" y="2"/>
                  </a:cubicBezTo>
                  <a:cubicBezTo>
                    <a:pt x="0" y="7"/>
                    <a:pt x="0" y="7"/>
                    <a:pt x="0" y="7"/>
                  </a:cubicBezTo>
                  <a:cubicBezTo>
                    <a:pt x="0" y="8"/>
                    <a:pt x="1" y="9"/>
                    <a:pt x="2" y="9"/>
                  </a:cubicBezTo>
                  <a:cubicBezTo>
                    <a:pt x="142" y="9"/>
                    <a:pt x="142" y="9"/>
                    <a:pt x="142" y="9"/>
                  </a:cubicBezTo>
                  <a:cubicBezTo>
                    <a:pt x="143" y="9"/>
                    <a:pt x="144" y="8"/>
                    <a:pt x="144" y="7"/>
                  </a:cubicBezTo>
                  <a:cubicBezTo>
                    <a:pt x="144" y="2"/>
                    <a:pt x="144" y="2"/>
                    <a:pt x="144" y="2"/>
                  </a:cubicBezTo>
                  <a:cubicBezTo>
                    <a:pt x="144" y="1"/>
                    <a:pt x="143" y="0"/>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3394C2E3-23A1-4095-9116-28FBD179FA69}"/>
                </a:ext>
              </a:extLst>
            </p:cNvPr>
            <p:cNvSpPr>
              <a:spLocks/>
            </p:cNvSpPr>
            <p:nvPr/>
          </p:nvSpPr>
          <p:spPr bwMode="auto">
            <a:xfrm>
              <a:off x="5899150" y="2886075"/>
              <a:ext cx="368300" cy="171450"/>
            </a:xfrm>
            <a:custGeom>
              <a:avLst/>
              <a:gdLst>
                <a:gd name="T0" fmla="*/ 116 w 116"/>
                <a:gd name="T1" fmla="*/ 2 h 54"/>
                <a:gd name="T2" fmla="*/ 103 w 116"/>
                <a:gd name="T3" fmla="*/ 0 h 54"/>
                <a:gd name="T4" fmla="*/ 102 w 116"/>
                <a:gd name="T5" fmla="*/ 0 h 54"/>
                <a:gd name="T6" fmla="*/ 97 w 116"/>
                <a:gd name="T7" fmla="*/ 5 h 54"/>
                <a:gd name="T8" fmla="*/ 97 w 116"/>
                <a:gd name="T9" fmla="*/ 5 h 54"/>
                <a:gd name="T10" fmla="*/ 106 w 116"/>
                <a:gd name="T11" fmla="*/ 7 h 54"/>
                <a:gd name="T12" fmla="*/ 81 w 116"/>
                <a:gd name="T13" fmla="*/ 25 h 54"/>
                <a:gd name="T14" fmla="*/ 49 w 116"/>
                <a:gd name="T15" fmla="*/ 15 h 54"/>
                <a:gd name="T16" fmla="*/ 46 w 116"/>
                <a:gd name="T17" fmla="*/ 16 h 54"/>
                <a:gd name="T18" fmla="*/ 1 w 116"/>
                <a:gd name="T19" fmla="*/ 49 h 54"/>
                <a:gd name="T20" fmla="*/ 1 w 116"/>
                <a:gd name="T21" fmla="*/ 53 h 54"/>
                <a:gd name="T22" fmla="*/ 3 w 116"/>
                <a:gd name="T23" fmla="*/ 54 h 54"/>
                <a:gd name="T24" fmla="*/ 5 w 116"/>
                <a:gd name="T25" fmla="*/ 54 h 54"/>
                <a:gd name="T26" fmla="*/ 48 w 116"/>
                <a:gd name="T27" fmla="*/ 21 h 54"/>
                <a:gd name="T28" fmla="*/ 81 w 116"/>
                <a:gd name="T29" fmla="*/ 31 h 54"/>
                <a:gd name="T30" fmla="*/ 84 w 116"/>
                <a:gd name="T31" fmla="*/ 30 h 54"/>
                <a:gd name="T32" fmla="*/ 109 w 116"/>
                <a:gd name="T33" fmla="*/ 11 h 54"/>
                <a:gd name="T34" fmla="*/ 108 w 116"/>
                <a:gd name="T35" fmla="*/ 20 h 54"/>
                <a:gd name="T36" fmla="*/ 108 w 116"/>
                <a:gd name="T37" fmla="*/ 20 h 54"/>
                <a:gd name="T38" fmla="*/ 114 w 116"/>
                <a:gd name="T39" fmla="*/ 16 h 54"/>
                <a:gd name="T40" fmla="*/ 114 w 116"/>
                <a:gd name="T41" fmla="*/ 16 h 54"/>
                <a:gd name="T42" fmla="*/ 116 w 116"/>
                <a:gd name="T43" fmla="*/ 2 h 54"/>
                <a:gd name="T44" fmla="*/ 116 w 116"/>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54">
                  <a:moveTo>
                    <a:pt x="116" y="2"/>
                  </a:moveTo>
                  <a:cubicBezTo>
                    <a:pt x="103" y="0"/>
                    <a:pt x="103" y="0"/>
                    <a:pt x="103" y="0"/>
                  </a:cubicBezTo>
                  <a:cubicBezTo>
                    <a:pt x="103" y="0"/>
                    <a:pt x="103" y="0"/>
                    <a:pt x="102" y="0"/>
                  </a:cubicBezTo>
                  <a:cubicBezTo>
                    <a:pt x="97" y="5"/>
                    <a:pt x="97" y="5"/>
                    <a:pt x="97" y="5"/>
                  </a:cubicBezTo>
                  <a:cubicBezTo>
                    <a:pt x="96" y="5"/>
                    <a:pt x="97" y="5"/>
                    <a:pt x="97" y="5"/>
                  </a:cubicBezTo>
                  <a:cubicBezTo>
                    <a:pt x="106" y="7"/>
                    <a:pt x="106" y="7"/>
                    <a:pt x="106" y="7"/>
                  </a:cubicBezTo>
                  <a:cubicBezTo>
                    <a:pt x="81" y="25"/>
                    <a:pt x="81" y="25"/>
                    <a:pt x="81" y="25"/>
                  </a:cubicBezTo>
                  <a:cubicBezTo>
                    <a:pt x="49" y="15"/>
                    <a:pt x="49" y="15"/>
                    <a:pt x="49" y="15"/>
                  </a:cubicBezTo>
                  <a:cubicBezTo>
                    <a:pt x="48" y="15"/>
                    <a:pt x="47" y="15"/>
                    <a:pt x="46" y="16"/>
                  </a:cubicBezTo>
                  <a:cubicBezTo>
                    <a:pt x="1" y="49"/>
                    <a:pt x="1" y="49"/>
                    <a:pt x="1" y="49"/>
                  </a:cubicBezTo>
                  <a:cubicBezTo>
                    <a:pt x="0" y="50"/>
                    <a:pt x="0" y="52"/>
                    <a:pt x="1" y="53"/>
                  </a:cubicBezTo>
                  <a:cubicBezTo>
                    <a:pt x="1" y="54"/>
                    <a:pt x="2" y="54"/>
                    <a:pt x="3" y="54"/>
                  </a:cubicBezTo>
                  <a:cubicBezTo>
                    <a:pt x="4" y="54"/>
                    <a:pt x="4" y="54"/>
                    <a:pt x="5" y="54"/>
                  </a:cubicBezTo>
                  <a:cubicBezTo>
                    <a:pt x="48" y="21"/>
                    <a:pt x="48" y="21"/>
                    <a:pt x="48" y="21"/>
                  </a:cubicBezTo>
                  <a:cubicBezTo>
                    <a:pt x="81" y="31"/>
                    <a:pt x="81" y="31"/>
                    <a:pt x="81" y="31"/>
                  </a:cubicBezTo>
                  <a:cubicBezTo>
                    <a:pt x="82" y="31"/>
                    <a:pt x="83" y="31"/>
                    <a:pt x="84" y="30"/>
                  </a:cubicBezTo>
                  <a:cubicBezTo>
                    <a:pt x="109" y="11"/>
                    <a:pt x="109" y="11"/>
                    <a:pt x="109" y="11"/>
                  </a:cubicBezTo>
                  <a:cubicBezTo>
                    <a:pt x="108" y="20"/>
                    <a:pt x="108" y="20"/>
                    <a:pt x="108" y="20"/>
                  </a:cubicBezTo>
                  <a:cubicBezTo>
                    <a:pt x="108" y="20"/>
                    <a:pt x="108" y="20"/>
                    <a:pt x="108" y="20"/>
                  </a:cubicBezTo>
                  <a:cubicBezTo>
                    <a:pt x="114" y="16"/>
                    <a:pt x="114" y="16"/>
                    <a:pt x="114" y="16"/>
                  </a:cubicBezTo>
                  <a:cubicBezTo>
                    <a:pt x="114" y="16"/>
                    <a:pt x="114" y="16"/>
                    <a:pt x="114" y="16"/>
                  </a:cubicBezTo>
                  <a:cubicBezTo>
                    <a:pt x="116" y="2"/>
                    <a:pt x="116" y="2"/>
                    <a:pt x="116" y="2"/>
                  </a:cubicBezTo>
                  <a:cubicBezTo>
                    <a:pt x="116" y="2"/>
                    <a:pt x="116" y="2"/>
                    <a:pt x="116" y="2"/>
                  </a:cubicBezTo>
                  <a:close/>
                </a:path>
              </a:pathLst>
            </a:custGeom>
            <a:solidFill>
              <a:srgbClr val="EEAD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FD5484FB-192F-4504-90B7-3873FF3FFD8F}"/>
              </a:ext>
            </a:extLst>
          </p:cNvPr>
          <p:cNvGrpSpPr/>
          <p:nvPr/>
        </p:nvGrpSpPr>
        <p:grpSpPr>
          <a:xfrm>
            <a:off x="5649125" y="1069567"/>
            <a:ext cx="912800" cy="912800"/>
            <a:chOff x="5762625" y="3565525"/>
            <a:chExt cx="685800" cy="685800"/>
          </a:xfrm>
        </p:grpSpPr>
        <p:sp>
          <p:nvSpPr>
            <p:cNvPr id="13" name="Freeform 9">
              <a:extLst>
                <a:ext uri="{FF2B5EF4-FFF2-40B4-BE49-F238E27FC236}">
                  <a16:creationId xmlns:a16="http://schemas.microsoft.com/office/drawing/2014/main" id="{8741E6E9-5D02-47FE-94CF-78AFE8620787}"/>
                </a:ext>
              </a:extLst>
            </p:cNvPr>
            <p:cNvSpPr>
              <a:spLocks/>
            </p:cNvSpPr>
            <p:nvPr/>
          </p:nvSpPr>
          <p:spPr bwMode="auto">
            <a:xfrm>
              <a:off x="5762625" y="356552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33FD1BDC-26A2-4EA9-9441-22763A5BE7B2}"/>
                </a:ext>
              </a:extLst>
            </p:cNvPr>
            <p:cNvSpPr>
              <a:spLocks noChangeArrowheads="1"/>
            </p:cNvSpPr>
            <p:nvPr/>
          </p:nvSpPr>
          <p:spPr bwMode="auto">
            <a:xfrm>
              <a:off x="5940425" y="3886200"/>
              <a:ext cx="73025" cy="171450"/>
            </a:xfrm>
            <a:prstGeom prst="rect">
              <a:avLst/>
            </a:prstGeom>
            <a:solidFill>
              <a:srgbClr val="00A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C12A8C7-95E5-4C6D-B9F9-CE589711A60C}"/>
                </a:ext>
              </a:extLst>
            </p:cNvPr>
            <p:cNvSpPr>
              <a:spLocks/>
            </p:cNvSpPr>
            <p:nvPr/>
          </p:nvSpPr>
          <p:spPr bwMode="auto">
            <a:xfrm>
              <a:off x="6010275" y="3724275"/>
              <a:ext cx="260350" cy="342900"/>
            </a:xfrm>
            <a:custGeom>
              <a:avLst/>
              <a:gdLst>
                <a:gd name="T0" fmla="*/ 1 w 82"/>
                <a:gd name="T1" fmla="*/ 49 h 108"/>
                <a:gd name="T2" fmla="*/ 9 w 82"/>
                <a:gd name="T3" fmla="*/ 37 h 108"/>
                <a:gd name="T4" fmla="*/ 25 w 82"/>
                <a:gd name="T5" fmla="*/ 27 h 108"/>
                <a:gd name="T6" fmla="*/ 37 w 82"/>
                <a:gd name="T7" fmla="*/ 15 h 108"/>
                <a:gd name="T8" fmla="*/ 43 w 82"/>
                <a:gd name="T9" fmla="*/ 4 h 108"/>
                <a:gd name="T10" fmla="*/ 48 w 82"/>
                <a:gd name="T11" fmla="*/ 0 h 108"/>
                <a:gd name="T12" fmla="*/ 52 w 82"/>
                <a:gd name="T13" fmla="*/ 0 h 108"/>
                <a:gd name="T14" fmla="*/ 56 w 82"/>
                <a:gd name="T15" fmla="*/ 4 h 108"/>
                <a:gd name="T16" fmla="*/ 55 w 82"/>
                <a:gd name="T17" fmla="*/ 13 h 108"/>
                <a:gd name="T18" fmla="*/ 52 w 82"/>
                <a:gd name="T19" fmla="*/ 22 h 108"/>
                <a:gd name="T20" fmla="*/ 48 w 82"/>
                <a:gd name="T21" fmla="*/ 28 h 108"/>
                <a:gd name="T22" fmla="*/ 45 w 82"/>
                <a:gd name="T23" fmla="*/ 34 h 108"/>
                <a:gd name="T24" fmla="*/ 41 w 82"/>
                <a:gd name="T25" fmla="*/ 43 h 108"/>
                <a:gd name="T26" fmla="*/ 79 w 82"/>
                <a:gd name="T27" fmla="*/ 44 h 108"/>
                <a:gd name="T28" fmla="*/ 82 w 82"/>
                <a:gd name="T29" fmla="*/ 46 h 108"/>
                <a:gd name="T30" fmla="*/ 82 w 82"/>
                <a:gd name="T31" fmla="*/ 50 h 108"/>
                <a:gd name="T32" fmla="*/ 80 w 82"/>
                <a:gd name="T33" fmla="*/ 54 h 108"/>
                <a:gd name="T34" fmla="*/ 79 w 82"/>
                <a:gd name="T35" fmla="*/ 57 h 108"/>
                <a:gd name="T36" fmla="*/ 76 w 82"/>
                <a:gd name="T37" fmla="*/ 62 h 108"/>
                <a:gd name="T38" fmla="*/ 75 w 82"/>
                <a:gd name="T39" fmla="*/ 66 h 108"/>
                <a:gd name="T40" fmla="*/ 74 w 82"/>
                <a:gd name="T41" fmla="*/ 73 h 108"/>
                <a:gd name="T42" fmla="*/ 72 w 82"/>
                <a:gd name="T43" fmla="*/ 79 h 108"/>
                <a:gd name="T44" fmla="*/ 68 w 82"/>
                <a:gd name="T45" fmla="*/ 83 h 108"/>
                <a:gd name="T46" fmla="*/ 66 w 82"/>
                <a:gd name="T47" fmla="*/ 89 h 108"/>
                <a:gd name="T48" fmla="*/ 65 w 82"/>
                <a:gd name="T49" fmla="*/ 95 h 108"/>
                <a:gd name="T50" fmla="*/ 61 w 82"/>
                <a:gd name="T51" fmla="*/ 101 h 108"/>
                <a:gd name="T52" fmla="*/ 53 w 82"/>
                <a:gd name="T53" fmla="*/ 107 h 108"/>
                <a:gd name="T54" fmla="*/ 42 w 82"/>
                <a:gd name="T55" fmla="*/ 107 h 108"/>
                <a:gd name="T56" fmla="*/ 28 w 82"/>
                <a:gd name="T57" fmla="*/ 106 h 108"/>
                <a:gd name="T58" fmla="*/ 13 w 82"/>
                <a:gd name="T59" fmla="*/ 105 h 108"/>
                <a:gd name="T60" fmla="*/ 3 w 82"/>
                <a:gd name="T61" fmla="*/ 102 h 108"/>
                <a:gd name="T62" fmla="*/ 1 w 82"/>
                <a:gd name="T63" fmla="*/ 5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08">
                  <a:moveTo>
                    <a:pt x="0" y="55"/>
                  </a:moveTo>
                  <a:cubicBezTo>
                    <a:pt x="0" y="53"/>
                    <a:pt x="1" y="51"/>
                    <a:pt x="1" y="49"/>
                  </a:cubicBezTo>
                  <a:cubicBezTo>
                    <a:pt x="2" y="47"/>
                    <a:pt x="3" y="45"/>
                    <a:pt x="4" y="43"/>
                  </a:cubicBezTo>
                  <a:cubicBezTo>
                    <a:pt x="5" y="41"/>
                    <a:pt x="7" y="39"/>
                    <a:pt x="9" y="37"/>
                  </a:cubicBezTo>
                  <a:cubicBezTo>
                    <a:pt x="12" y="35"/>
                    <a:pt x="15" y="33"/>
                    <a:pt x="18" y="31"/>
                  </a:cubicBezTo>
                  <a:cubicBezTo>
                    <a:pt x="21" y="30"/>
                    <a:pt x="23" y="28"/>
                    <a:pt x="25" y="27"/>
                  </a:cubicBezTo>
                  <a:cubicBezTo>
                    <a:pt x="28" y="25"/>
                    <a:pt x="30" y="23"/>
                    <a:pt x="32" y="21"/>
                  </a:cubicBezTo>
                  <a:cubicBezTo>
                    <a:pt x="34" y="19"/>
                    <a:pt x="36" y="18"/>
                    <a:pt x="37" y="15"/>
                  </a:cubicBezTo>
                  <a:cubicBezTo>
                    <a:pt x="39" y="13"/>
                    <a:pt x="40" y="11"/>
                    <a:pt x="41" y="8"/>
                  </a:cubicBezTo>
                  <a:cubicBezTo>
                    <a:pt x="42" y="6"/>
                    <a:pt x="42" y="5"/>
                    <a:pt x="43" y="4"/>
                  </a:cubicBezTo>
                  <a:cubicBezTo>
                    <a:pt x="44" y="3"/>
                    <a:pt x="45" y="2"/>
                    <a:pt x="45" y="1"/>
                  </a:cubicBezTo>
                  <a:cubicBezTo>
                    <a:pt x="46" y="1"/>
                    <a:pt x="47" y="0"/>
                    <a:pt x="48" y="0"/>
                  </a:cubicBezTo>
                  <a:cubicBezTo>
                    <a:pt x="48" y="0"/>
                    <a:pt x="49" y="0"/>
                    <a:pt x="50" y="0"/>
                  </a:cubicBezTo>
                  <a:cubicBezTo>
                    <a:pt x="51" y="0"/>
                    <a:pt x="51" y="0"/>
                    <a:pt x="52" y="0"/>
                  </a:cubicBezTo>
                  <a:cubicBezTo>
                    <a:pt x="53" y="1"/>
                    <a:pt x="54" y="1"/>
                    <a:pt x="54" y="2"/>
                  </a:cubicBezTo>
                  <a:cubicBezTo>
                    <a:pt x="55" y="2"/>
                    <a:pt x="55" y="3"/>
                    <a:pt x="56" y="4"/>
                  </a:cubicBezTo>
                  <a:cubicBezTo>
                    <a:pt x="56" y="5"/>
                    <a:pt x="56" y="6"/>
                    <a:pt x="56" y="7"/>
                  </a:cubicBezTo>
                  <a:cubicBezTo>
                    <a:pt x="56" y="9"/>
                    <a:pt x="56" y="11"/>
                    <a:pt x="55" y="13"/>
                  </a:cubicBezTo>
                  <a:cubicBezTo>
                    <a:pt x="55" y="15"/>
                    <a:pt x="54" y="17"/>
                    <a:pt x="54" y="18"/>
                  </a:cubicBezTo>
                  <a:cubicBezTo>
                    <a:pt x="53" y="20"/>
                    <a:pt x="52" y="21"/>
                    <a:pt x="52" y="22"/>
                  </a:cubicBezTo>
                  <a:cubicBezTo>
                    <a:pt x="51" y="23"/>
                    <a:pt x="50" y="25"/>
                    <a:pt x="49" y="26"/>
                  </a:cubicBezTo>
                  <a:cubicBezTo>
                    <a:pt x="49" y="26"/>
                    <a:pt x="48" y="27"/>
                    <a:pt x="48" y="28"/>
                  </a:cubicBezTo>
                  <a:cubicBezTo>
                    <a:pt x="47" y="29"/>
                    <a:pt x="47" y="30"/>
                    <a:pt x="46" y="31"/>
                  </a:cubicBezTo>
                  <a:cubicBezTo>
                    <a:pt x="46" y="32"/>
                    <a:pt x="45" y="33"/>
                    <a:pt x="45" y="34"/>
                  </a:cubicBezTo>
                  <a:cubicBezTo>
                    <a:pt x="45" y="35"/>
                    <a:pt x="44" y="35"/>
                    <a:pt x="44" y="36"/>
                  </a:cubicBezTo>
                  <a:cubicBezTo>
                    <a:pt x="43" y="39"/>
                    <a:pt x="42" y="41"/>
                    <a:pt x="41" y="43"/>
                  </a:cubicBezTo>
                  <a:cubicBezTo>
                    <a:pt x="76" y="43"/>
                    <a:pt x="76" y="43"/>
                    <a:pt x="76" y="43"/>
                  </a:cubicBezTo>
                  <a:cubicBezTo>
                    <a:pt x="77" y="43"/>
                    <a:pt x="78" y="43"/>
                    <a:pt x="79" y="44"/>
                  </a:cubicBezTo>
                  <a:cubicBezTo>
                    <a:pt x="79" y="44"/>
                    <a:pt x="80" y="44"/>
                    <a:pt x="80" y="45"/>
                  </a:cubicBezTo>
                  <a:cubicBezTo>
                    <a:pt x="81" y="45"/>
                    <a:pt x="81" y="46"/>
                    <a:pt x="82" y="46"/>
                  </a:cubicBezTo>
                  <a:cubicBezTo>
                    <a:pt x="82" y="47"/>
                    <a:pt x="82" y="48"/>
                    <a:pt x="82" y="48"/>
                  </a:cubicBezTo>
                  <a:cubicBezTo>
                    <a:pt x="82" y="49"/>
                    <a:pt x="82" y="50"/>
                    <a:pt x="82" y="50"/>
                  </a:cubicBezTo>
                  <a:cubicBezTo>
                    <a:pt x="82" y="51"/>
                    <a:pt x="81" y="52"/>
                    <a:pt x="81" y="52"/>
                  </a:cubicBezTo>
                  <a:cubicBezTo>
                    <a:pt x="81" y="53"/>
                    <a:pt x="81" y="53"/>
                    <a:pt x="80" y="54"/>
                  </a:cubicBezTo>
                  <a:cubicBezTo>
                    <a:pt x="80" y="55"/>
                    <a:pt x="80" y="55"/>
                    <a:pt x="80" y="56"/>
                  </a:cubicBezTo>
                  <a:cubicBezTo>
                    <a:pt x="79" y="56"/>
                    <a:pt x="79" y="56"/>
                    <a:pt x="79" y="57"/>
                  </a:cubicBezTo>
                  <a:cubicBezTo>
                    <a:pt x="78" y="58"/>
                    <a:pt x="78" y="59"/>
                    <a:pt x="77" y="59"/>
                  </a:cubicBezTo>
                  <a:cubicBezTo>
                    <a:pt x="77" y="60"/>
                    <a:pt x="76" y="61"/>
                    <a:pt x="76" y="62"/>
                  </a:cubicBezTo>
                  <a:cubicBezTo>
                    <a:pt x="75" y="63"/>
                    <a:pt x="75" y="63"/>
                    <a:pt x="75" y="64"/>
                  </a:cubicBezTo>
                  <a:cubicBezTo>
                    <a:pt x="75" y="64"/>
                    <a:pt x="75" y="65"/>
                    <a:pt x="75" y="66"/>
                  </a:cubicBezTo>
                  <a:cubicBezTo>
                    <a:pt x="74" y="67"/>
                    <a:pt x="74" y="68"/>
                    <a:pt x="74" y="69"/>
                  </a:cubicBezTo>
                  <a:cubicBezTo>
                    <a:pt x="74" y="71"/>
                    <a:pt x="74" y="72"/>
                    <a:pt x="74" y="73"/>
                  </a:cubicBezTo>
                  <a:cubicBezTo>
                    <a:pt x="74" y="74"/>
                    <a:pt x="74" y="75"/>
                    <a:pt x="74" y="75"/>
                  </a:cubicBezTo>
                  <a:cubicBezTo>
                    <a:pt x="74" y="77"/>
                    <a:pt x="73" y="78"/>
                    <a:pt x="72" y="79"/>
                  </a:cubicBezTo>
                  <a:cubicBezTo>
                    <a:pt x="72" y="80"/>
                    <a:pt x="71" y="80"/>
                    <a:pt x="70" y="81"/>
                  </a:cubicBezTo>
                  <a:cubicBezTo>
                    <a:pt x="69" y="82"/>
                    <a:pt x="69" y="83"/>
                    <a:pt x="68" y="83"/>
                  </a:cubicBezTo>
                  <a:cubicBezTo>
                    <a:pt x="67" y="84"/>
                    <a:pt x="67" y="85"/>
                    <a:pt x="67" y="86"/>
                  </a:cubicBezTo>
                  <a:cubicBezTo>
                    <a:pt x="66" y="87"/>
                    <a:pt x="66" y="88"/>
                    <a:pt x="66" y="89"/>
                  </a:cubicBezTo>
                  <a:cubicBezTo>
                    <a:pt x="65" y="90"/>
                    <a:pt x="65" y="91"/>
                    <a:pt x="65" y="92"/>
                  </a:cubicBezTo>
                  <a:cubicBezTo>
                    <a:pt x="65" y="93"/>
                    <a:pt x="65" y="94"/>
                    <a:pt x="65" y="95"/>
                  </a:cubicBezTo>
                  <a:cubicBezTo>
                    <a:pt x="65" y="96"/>
                    <a:pt x="64" y="97"/>
                    <a:pt x="64" y="97"/>
                  </a:cubicBezTo>
                  <a:cubicBezTo>
                    <a:pt x="63" y="99"/>
                    <a:pt x="62" y="100"/>
                    <a:pt x="61" y="101"/>
                  </a:cubicBezTo>
                  <a:cubicBezTo>
                    <a:pt x="59" y="103"/>
                    <a:pt x="58" y="104"/>
                    <a:pt x="57" y="105"/>
                  </a:cubicBezTo>
                  <a:cubicBezTo>
                    <a:pt x="56" y="106"/>
                    <a:pt x="54" y="106"/>
                    <a:pt x="53" y="107"/>
                  </a:cubicBezTo>
                  <a:cubicBezTo>
                    <a:pt x="51" y="107"/>
                    <a:pt x="50" y="108"/>
                    <a:pt x="48" y="108"/>
                  </a:cubicBezTo>
                  <a:cubicBezTo>
                    <a:pt x="46" y="108"/>
                    <a:pt x="44" y="108"/>
                    <a:pt x="42" y="107"/>
                  </a:cubicBezTo>
                  <a:cubicBezTo>
                    <a:pt x="40" y="107"/>
                    <a:pt x="38" y="107"/>
                    <a:pt x="35" y="107"/>
                  </a:cubicBezTo>
                  <a:cubicBezTo>
                    <a:pt x="33" y="107"/>
                    <a:pt x="30" y="107"/>
                    <a:pt x="28" y="106"/>
                  </a:cubicBezTo>
                  <a:cubicBezTo>
                    <a:pt x="25" y="106"/>
                    <a:pt x="23" y="106"/>
                    <a:pt x="20" y="106"/>
                  </a:cubicBezTo>
                  <a:cubicBezTo>
                    <a:pt x="17" y="105"/>
                    <a:pt x="15" y="105"/>
                    <a:pt x="13" y="105"/>
                  </a:cubicBezTo>
                  <a:cubicBezTo>
                    <a:pt x="11" y="104"/>
                    <a:pt x="9" y="104"/>
                    <a:pt x="7" y="103"/>
                  </a:cubicBezTo>
                  <a:cubicBezTo>
                    <a:pt x="5" y="103"/>
                    <a:pt x="4" y="102"/>
                    <a:pt x="3" y="102"/>
                  </a:cubicBezTo>
                  <a:cubicBezTo>
                    <a:pt x="2" y="101"/>
                    <a:pt x="1" y="100"/>
                    <a:pt x="1" y="100"/>
                  </a:cubicBezTo>
                  <a:cubicBezTo>
                    <a:pt x="1" y="55"/>
                    <a:pt x="1" y="55"/>
                    <a:pt x="1" y="55"/>
                  </a:cubicBezTo>
                  <a:lnTo>
                    <a:pt x="0" y="55"/>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a:extLst>
              <a:ext uri="{FF2B5EF4-FFF2-40B4-BE49-F238E27FC236}">
                <a16:creationId xmlns:a16="http://schemas.microsoft.com/office/drawing/2014/main" id="{792F477B-3188-42B1-937F-029A33723CC3}"/>
              </a:ext>
            </a:extLst>
          </p:cNvPr>
          <p:cNvGrpSpPr/>
          <p:nvPr/>
        </p:nvGrpSpPr>
        <p:grpSpPr>
          <a:xfrm>
            <a:off x="5649125" y="5594920"/>
            <a:ext cx="912800" cy="912800"/>
            <a:chOff x="5762625" y="6048375"/>
            <a:chExt cx="685800" cy="685800"/>
          </a:xfrm>
        </p:grpSpPr>
        <p:sp>
          <p:nvSpPr>
            <p:cNvPr id="10" name="Freeform 6">
              <a:extLst>
                <a:ext uri="{FF2B5EF4-FFF2-40B4-BE49-F238E27FC236}">
                  <a16:creationId xmlns:a16="http://schemas.microsoft.com/office/drawing/2014/main" id="{3A8F8F2A-879C-4214-AAFE-24017EB996FA}"/>
                </a:ext>
              </a:extLst>
            </p:cNvPr>
            <p:cNvSpPr>
              <a:spLocks/>
            </p:cNvSpPr>
            <p:nvPr/>
          </p:nvSpPr>
          <p:spPr bwMode="auto">
            <a:xfrm>
              <a:off x="5762625" y="604837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1A5FA3B5-70B0-4711-8034-94B7CBCF90E0}"/>
                </a:ext>
              </a:extLst>
            </p:cNvPr>
            <p:cNvSpPr>
              <a:spLocks/>
            </p:cNvSpPr>
            <p:nvPr/>
          </p:nvSpPr>
          <p:spPr bwMode="auto">
            <a:xfrm>
              <a:off x="6057900" y="6175375"/>
              <a:ext cx="95250" cy="355600"/>
            </a:xfrm>
            <a:custGeom>
              <a:avLst/>
              <a:gdLst>
                <a:gd name="T0" fmla="*/ 30 w 30"/>
                <a:gd name="T1" fmla="*/ 20 h 112"/>
                <a:gd name="T2" fmla="*/ 19 w 30"/>
                <a:gd name="T3" fmla="*/ 2 h 112"/>
                <a:gd name="T4" fmla="*/ 15 w 30"/>
                <a:gd name="T5" fmla="*/ 0 h 112"/>
                <a:gd name="T6" fmla="*/ 11 w 30"/>
                <a:gd name="T7" fmla="*/ 2 h 112"/>
                <a:gd name="T8" fmla="*/ 0 w 30"/>
                <a:gd name="T9" fmla="*/ 20 h 112"/>
                <a:gd name="T10" fmla="*/ 0 w 30"/>
                <a:gd name="T11" fmla="*/ 25 h 112"/>
                <a:gd name="T12" fmla="*/ 4 w 30"/>
                <a:gd name="T13" fmla="*/ 27 h 112"/>
                <a:gd name="T14" fmla="*/ 10 w 30"/>
                <a:gd name="T15" fmla="*/ 27 h 112"/>
                <a:gd name="T16" fmla="*/ 10 w 30"/>
                <a:gd name="T17" fmla="*/ 107 h 112"/>
                <a:gd name="T18" fmla="*/ 15 w 30"/>
                <a:gd name="T19" fmla="*/ 112 h 112"/>
                <a:gd name="T20" fmla="*/ 20 w 30"/>
                <a:gd name="T21" fmla="*/ 107 h 112"/>
                <a:gd name="T22" fmla="*/ 20 w 30"/>
                <a:gd name="T23" fmla="*/ 27 h 112"/>
                <a:gd name="T24" fmla="*/ 26 w 30"/>
                <a:gd name="T25" fmla="*/ 27 h 112"/>
                <a:gd name="T26" fmla="*/ 30 w 30"/>
                <a:gd name="T27" fmla="*/ 25 h 112"/>
                <a:gd name="T28" fmla="*/ 30 w 30"/>
                <a:gd name="T29" fmla="*/ 2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12">
                  <a:moveTo>
                    <a:pt x="30" y="20"/>
                  </a:moveTo>
                  <a:cubicBezTo>
                    <a:pt x="19" y="2"/>
                    <a:pt x="19" y="2"/>
                    <a:pt x="19" y="2"/>
                  </a:cubicBezTo>
                  <a:cubicBezTo>
                    <a:pt x="18" y="0"/>
                    <a:pt x="17" y="0"/>
                    <a:pt x="15" y="0"/>
                  </a:cubicBezTo>
                  <a:cubicBezTo>
                    <a:pt x="13" y="0"/>
                    <a:pt x="12" y="0"/>
                    <a:pt x="11" y="2"/>
                  </a:cubicBezTo>
                  <a:cubicBezTo>
                    <a:pt x="0" y="20"/>
                    <a:pt x="0" y="20"/>
                    <a:pt x="0" y="20"/>
                  </a:cubicBezTo>
                  <a:cubicBezTo>
                    <a:pt x="0" y="22"/>
                    <a:pt x="0" y="23"/>
                    <a:pt x="0" y="25"/>
                  </a:cubicBezTo>
                  <a:cubicBezTo>
                    <a:pt x="1" y="26"/>
                    <a:pt x="3" y="27"/>
                    <a:pt x="4" y="27"/>
                  </a:cubicBezTo>
                  <a:cubicBezTo>
                    <a:pt x="10" y="27"/>
                    <a:pt x="10" y="27"/>
                    <a:pt x="10" y="27"/>
                  </a:cubicBezTo>
                  <a:cubicBezTo>
                    <a:pt x="10" y="107"/>
                    <a:pt x="10" y="107"/>
                    <a:pt x="10" y="107"/>
                  </a:cubicBezTo>
                  <a:cubicBezTo>
                    <a:pt x="10" y="110"/>
                    <a:pt x="12" y="112"/>
                    <a:pt x="15" y="112"/>
                  </a:cubicBezTo>
                  <a:cubicBezTo>
                    <a:pt x="18" y="112"/>
                    <a:pt x="20" y="110"/>
                    <a:pt x="20" y="107"/>
                  </a:cubicBezTo>
                  <a:cubicBezTo>
                    <a:pt x="20" y="27"/>
                    <a:pt x="20" y="27"/>
                    <a:pt x="20" y="27"/>
                  </a:cubicBezTo>
                  <a:cubicBezTo>
                    <a:pt x="26" y="27"/>
                    <a:pt x="26" y="27"/>
                    <a:pt x="26" y="27"/>
                  </a:cubicBezTo>
                  <a:cubicBezTo>
                    <a:pt x="27" y="27"/>
                    <a:pt x="29" y="26"/>
                    <a:pt x="30" y="25"/>
                  </a:cubicBezTo>
                  <a:cubicBezTo>
                    <a:pt x="30" y="23"/>
                    <a:pt x="30" y="22"/>
                    <a:pt x="30" y="2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E82517E8-A906-4C0A-A158-5F964F531CD1}"/>
                </a:ext>
              </a:extLst>
            </p:cNvPr>
            <p:cNvSpPr>
              <a:spLocks/>
            </p:cNvSpPr>
            <p:nvPr/>
          </p:nvSpPr>
          <p:spPr bwMode="auto">
            <a:xfrm>
              <a:off x="6089650" y="6308725"/>
              <a:ext cx="244475" cy="222250"/>
            </a:xfrm>
            <a:custGeom>
              <a:avLst/>
              <a:gdLst>
                <a:gd name="T0" fmla="*/ 75 w 77"/>
                <a:gd name="T1" fmla="*/ 11 h 70"/>
                <a:gd name="T2" fmla="*/ 56 w 77"/>
                <a:gd name="T3" fmla="*/ 0 h 70"/>
                <a:gd name="T4" fmla="*/ 54 w 77"/>
                <a:gd name="T5" fmla="*/ 0 h 70"/>
                <a:gd name="T6" fmla="*/ 49 w 77"/>
                <a:gd name="T7" fmla="*/ 4 h 70"/>
                <a:gd name="T8" fmla="*/ 49 w 77"/>
                <a:gd name="T9" fmla="*/ 10 h 70"/>
                <a:gd name="T10" fmla="*/ 15 w 77"/>
                <a:gd name="T11" fmla="*/ 28 h 70"/>
                <a:gd name="T12" fmla="*/ 0 w 77"/>
                <a:gd name="T13" fmla="*/ 65 h 70"/>
                <a:gd name="T14" fmla="*/ 5 w 77"/>
                <a:gd name="T15" fmla="*/ 70 h 70"/>
                <a:gd name="T16" fmla="*/ 10 w 77"/>
                <a:gd name="T17" fmla="*/ 65 h 70"/>
                <a:gd name="T18" fmla="*/ 49 w 77"/>
                <a:gd name="T19" fmla="*/ 20 h 70"/>
                <a:gd name="T20" fmla="*/ 49 w 77"/>
                <a:gd name="T21" fmla="*/ 26 h 70"/>
                <a:gd name="T22" fmla="*/ 54 w 77"/>
                <a:gd name="T23" fmla="*/ 30 h 70"/>
                <a:gd name="T24" fmla="*/ 56 w 77"/>
                <a:gd name="T25" fmla="*/ 30 h 70"/>
                <a:gd name="T26" fmla="*/ 75 w 77"/>
                <a:gd name="T27" fmla="*/ 19 h 70"/>
                <a:gd name="T28" fmla="*/ 77 w 77"/>
                <a:gd name="T29" fmla="*/ 15 h 70"/>
                <a:gd name="T30" fmla="*/ 75 w 77"/>
                <a:gd name="T3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0">
                  <a:moveTo>
                    <a:pt x="75" y="11"/>
                  </a:moveTo>
                  <a:cubicBezTo>
                    <a:pt x="56" y="0"/>
                    <a:pt x="56" y="0"/>
                    <a:pt x="56" y="0"/>
                  </a:cubicBezTo>
                  <a:cubicBezTo>
                    <a:pt x="55" y="0"/>
                    <a:pt x="55" y="0"/>
                    <a:pt x="54" y="0"/>
                  </a:cubicBezTo>
                  <a:cubicBezTo>
                    <a:pt x="51" y="0"/>
                    <a:pt x="49" y="2"/>
                    <a:pt x="49" y="4"/>
                  </a:cubicBezTo>
                  <a:cubicBezTo>
                    <a:pt x="49" y="10"/>
                    <a:pt x="49" y="10"/>
                    <a:pt x="49" y="10"/>
                  </a:cubicBezTo>
                  <a:cubicBezTo>
                    <a:pt x="36" y="12"/>
                    <a:pt x="24" y="18"/>
                    <a:pt x="15" y="28"/>
                  </a:cubicBezTo>
                  <a:cubicBezTo>
                    <a:pt x="5" y="38"/>
                    <a:pt x="0" y="51"/>
                    <a:pt x="0" y="65"/>
                  </a:cubicBezTo>
                  <a:cubicBezTo>
                    <a:pt x="0" y="68"/>
                    <a:pt x="2" y="70"/>
                    <a:pt x="5" y="70"/>
                  </a:cubicBezTo>
                  <a:cubicBezTo>
                    <a:pt x="8" y="70"/>
                    <a:pt x="10" y="68"/>
                    <a:pt x="10" y="65"/>
                  </a:cubicBezTo>
                  <a:cubicBezTo>
                    <a:pt x="10" y="42"/>
                    <a:pt x="27" y="23"/>
                    <a:pt x="49" y="20"/>
                  </a:cubicBezTo>
                  <a:cubicBezTo>
                    <a:pt x="49" y="26"/>
                    <a:pt x="49" y="26"/>
                    <a:pt x="49" y="26"/>
                  </a:cubicBezTo>
                  <a:cubicBezTo>
                    <a:pt x="49" y="28"/>
                    <a:pt x="51" y="30"/>
                    <a:pt x="54" y="30"/>
                  </a:cubicBezTo>
                  <a:cubicBezTo>
                    <a:pt x="55" y="30"/>
                    <a:pt x="55" y="30"/>
                    <a:pt x="56" y="30"/>
                  </a:cubicBezTo>
                  <a:cubicBezTo>
                    <a:pt x="75" y="19"/>
                    <a:pt x="75" y="19"/>
                    <a:pt x="75" y="19"/>
                  </a:cubicBezTo>
                  <a:cubicBezTo>
                    <a:pt x="76" y="18"/>
                    <a:pt x="77" y="16"/>
                    <a:pt x="77" y="15"/>
                  </a:cubicBezTo>
                  <a:cubicBezTo>
                    <a:pt x="77" y="13"/>
                    <a:pt x="76" y="12"/>
                    <a:pt x="75" y="11"/>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A65B0EFC-7EF7-42D7-8375-0068555CAC96}"/>
                </a:ext>
              </a:extLst>
            </p:cNvPr>
            <p:cNvSpPr>
              <a:spLocks/>
            </p:cNvSpPr>
            <p:nvPr/>
          </p:nvSpPr>
          <p:spPr bwMode="auto">
            <a:xfrm>
              <a:off x="5876925" y="6308725"/>
              <a:ext cx="244475" cy="222250"/>
            </a:xfrm>
            <a:custGeom>
              <a:avLst/>
              <a:gdLst>
                <a:gd name="T0" fmla="*/ 62 w 77"/>
                <a:gd name="T1" fmla="*/ 28 h 70"/>
                <a:gd name="T2" fmla="*/ 28 w 77"/>
                <a:gd name="T3" fmla="*/ 10 h 70"/>
                <a:gd name="T4" fmla="*/ 28 w 77"/>
                <a:gd name="T5" fmla="*/ 4 h 70"/>
                <a:gd name="T6" fmla="*/ 23 w 77"/>
                <a:gd name="T7" fmla="*/ 0 h 70"/>
                <a:gd name="T8" fmla="*/ 21 w 77"/>
                <a:gd name="T9" fmla="*/ 0 h 70"/>
                <a:gd name="T10" fmla="*/ 2 w 77"/>
                <a:gd name="T11" fmla="*/ 11 h 70"/>
                <a:gd name="T12" fmla="*/ 0 w 77"/>
                <a:gd name="T13" fmla="*/ 15 h 70"/>
                <a:gd name="T14" fmla="*/ 2 w 77"/>
                <a:gd name="T15" fmla="*/ 19 h 70"/>
                <a:gd name="T16" fmla="*/ 21 w 77"/>
                <a:gd name="T17" fmla="*/ 30 h 70"/>
                <a:gd name="T18" fmla="*/ 23 w 77"/>
                <a:gd name="T19" fmla="*/ 30 h 70"/>
                <a:gd name="T20" fmla="*/ 28 w 77"/>
                <a:gd name="T21" fmla="*/ 26 h 70"/>
                <a:gd name="T22" fmla="*/ 28 w 77"/>
                <a:gd name="T23" fmla="*/ 20 h 70"/>
                <a:gd name="T24" fmla="*/ 67 w 77"/>
                <a:gd name="T25" fmla="*/ 65 h 70"/>
                <a:gd name="T26" fmla="*/ 72 w 77"/>
                <a:gd name="T27" fmla="*/ 70 h 70"/>
                <a:gd name="T28" fmla="*/ 77 w 77"/>
                <a:gd name="T29" fmla="*/ 65 h 70"/>
                <a:gd name="T30" fmla="*/ 62 w 77"/>
                <a:gd name="T31"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0">
                  <a:moveTo>
                    <a:pt x="62" y="28"/>
                  </a:moveTo>
                  <a:cubicBezTo>
                    <a:pt x="53" y="18"/>
                    <a:pt x="41" y="12"/>
                    <a:pt x="28" y="10"/>
                  </a:cubicBezTo>
                  <a:cubicBezTo>
                    <a:pt x="28" y="4"/>
                    <a:pt x="28" y="4"/>
                    <a:pt x="28" y="4"/>
                  </a:cubicBezTo>
                  <a:cubicBezTo>
                    <a:pt x="28" y="2"/>
                    <a:pt x="26" y="0"/>
                    <a:pt x="23" y="0"/>
                  </a:cubicBezTo>
                  <a:cubicBezTo>
                    <a:pt x="22" y="0"/>
                    <a:pt x="22" y="0"/>
                    <a:pt x="21" y="0"/>
                  </a:cubicBezTo>
                  <a:cubicBezTo>
                    <a:pt x="2" y="11"/>
                    <a:pt x="2" y="11"/>
                    <a:pt x="2" y="11"/>
                  </a:cubicBezTo>
                  <a:cubicBezTo>
                    <a:pt x="1" y="12"/>
                    <a:pt x="0" y="13"/>
                    <a:pt x="0" y="15"/>
                  </a:cubicBezTo>
                  <a:cubicBezTo>
                    <a:pt x="0" y="16"/>
                    <a:pt x="1" y="18"/>
                    <a:pt x="2" y="19"/>
                  </a:cubicBezTo>
                  <a:cubicBezTo>
                    <a:pt x="21" y="30"/>
                    <a:pt x="21" y="30"/>
                    <a:pt x="21" y="30"/>
                  </a:cubicBezTo>
                  <a:cubicBezTo>
                    <a:pt x="22" y="30"/>
                    <a:pt x="22" y="30"/>
                    <a:pt x="23" y="30"/>
                  </a:cubicBezTo>
                  <a:cubicBezTo>
                    <a:pt x="26" y="30"/>
                    <a:pt x="28" y="28"/>
                    <a:pt x="28" y="26"/>
                  </a:cubicBezTo>
                  <a:cubicBezTo>
                    <a:pt x="28" y="20"/>
                    <a:pt x="28" y="20"/>
                    <a:pt x="28" y="20"/>
                  </a:cubicBezTo>
                  <a:cubicBezTo>
                    <a:pt x="50" y="23"/>
                    <a:pt x="67" y="42"/>
                    <a:pt x="67" y="65"/>
                  </a:cubicBezTo>
                  <a:cubicBezTo>
                    <a:pt x="67" y="68"/>
                    <a:pt x="69" y="70"/>
                    <a:pt x="72" y="70"/>
                  </a:cubicBezTo>
                  <a:cubicBezTo>
                    <a:pt x="75" y="70"/>
                    <a:pt x="77" y="68"/>
                    <a:pt x="77" y="65"/>
                  </a:cubicBezTo>
                  <a:cubicBezTo>
                    <a:pt x="77" y="51"/>
                    <a:pt x="72" y="38"/>
                    <a:pt x="62" y="2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6">
              <a:extLst>
                <a:ext uri="{FF2B5EF4-FFF2-40B4-BE49-F238E27FC236}">
                  <a16:creationId xmlns:a16="http://schemas.microsoft.com/office/drawing/2014/main" id="{46330CE9-76A0-4D00-AE23-E6B18A9C649A}"/>
                </a:ext>
              </a:extLst>
            </p:cNvPr>
            <p:cNvSpPr>
              <a:spLocks noChangeArrowheads="1"/>
            </p:cNvSpPr>
            <p:nvPr/>
          </p:nvSpPr>
          <p:spPr bwMode="auto">
            <a:xfrm>
              <a:off x="6054725" y="6508750"/>
              <a:ext cx="98425" cy="101600"/>
            </a:xfrm>
            <a:prstGeom prst="ellipse">
              <a:avLst/>
            </a:pr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47706943-F83E-42E3-B957-B413BB5A07B4}"/>
                </a:ext>
              </a:extLst>
            </p:cNvPr>
            <p:cNvSpPr>
              <a:spLocks noEditPoints="1"/>
            </p:cNvSpPr>
            <p:nvPr/>
          </p:nvSpPr>
          <p:spPr bwMode="auto">
            <a:xfrm>
              <a:off x="6054725" y="6508750"/>
              <a:ext cx="98425" cy="101600"/>
            </a:xfrm>
            <a:custGeom>
              <a:avLst/>
              <a:gdLst>
                <a:gd name="T0" fmla="*/ 16 w 31"/>
                <a:gd name="T1" fmla="*/ 10 h 32"/>
                <a:gd name="T2" fmla="*/ 22 w 31"/>
                <a:gd name="T3" fmla="*/ 16 h 32"/>
                <a:gd name="T4" fmla="*/ 16 w 31"/>
                <a:gd name="T5" fmla="*/ 22 h 32"/>
                <a:gd name="T6" fmla="*/ 9 w 31"/>
                <a:gd name="T7" fmla="*/ 16 h 32"/>
                <a:gd name="T8" fmla="*/ 16 w 31"/>
                <a:gd name="T9" fmla="*/ 10 h 32"/>
                <a:gd name="T10" fmla="*/ 16 w 31"/>
                <a:gd name="T11" fmla="*/ 0 h 32"/>
                <a:gd name="T12" fmla="*/ 0 w 31"/>
                <a:gd name="T13" fmla="*/ 16 h 32"/>
                <a:gd name="T14" fmla="*/ 16 w 31"/>
                <a:gd name="T15" fmla="*/ 32 h 32"/>
                <a:gd name="T16" fmla="*/ 31 w 31"/>
                <a:gd name="T17" fmla="*/ 16 h 32"/>
                <a:gd name="T18" fmla="*/ 16 w 31"/>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2">
                  <a:moveTo>
                    <a:pt x="16" y="10"/>
                  </a:moveTo>
                  <a:cubicBezTo>
                    <a:pt x="19" y="10"/>
                    <a:pt x="22" y="12"/>
                    <a:pt x="22" y="16"/>
                  </a:cubicBezTo>
                  <a:cubicBezTo>
                    <a:pt x="22" y="20"/>
                    <a:pt x="19" y="22"/>
                    <a:pt x="16" y="22"/>
                  </a:cubicBezTo>
                  <a:cubicBezTo>
                    <a:pt x="12" y="22"/>
                    <a:pt x="9" y="20"/>
                    <a:pt x="9" y="16"/>
                  </a:cubicBezTo>
                  <a:cubicBezTo>
                    <a:pt x="9" y="12"/>
                    <a:pt x="12" y="10"/>
                    <a:pt x="16" y="10"/>
                  </a:cubicBezTo>
                  <a:moveTo>
                    <a:pt x="16" y="0"/>
                  </a:moveTo>
                  <a:cubicBezTo>
                    <a:pt x="7" y="0"/>
                    <a:pt x="0" y="7"/>
                    <a:pt x="0" y="16"/>
                  </a:cubicBezTo>
                  <a:cubicBezTo>
                    <a:pt x="0" y="25"/>
                    <a:pt x="7" y="32"/>
                    <a:pt x="16" y="32"/>
                  </a:cubicBezTo>
                  <a:cubicBezTo>
                    <a:pt x="24" y="32"/>
                    <a:pt x="31" y="25"/>
                    <a:pt x="31" y="16"/>
                  </a:cubicBezTo>
                  <a:cubicBezTo>
                    <a:pt x="31" y="7"/>
                    <a:pt x="24" y="0"/>
                    <a:pt x="1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bg1"/>
                </a:solidFill>
              </a:rPr>
              <a:t>Benefits</a:t>
            </a:r>
          </a:p>
        </p:txBody>
      </p:sp>
      <p:sp>
        <p:nvSpPr>
          <p:cNvPr id="60" name="TextBox 59">
            <a:extLst>
              <a:ext uri="{FF2B5EF4-FFF2-40B4-BE49-F238E27FC236}">
                <a16:creationId xmlns:a16="http://schemas.microsoft.com/office/drawing/2014/main" id="{E32C60FD-F863-4580-AE38-B5731DFC43D1}"/>
              </a:ext>
            </a:extLst>
          </p:cNvPr>
          <p:cNvSpPr txBox="1"/>
          <p:nvPr/>
        </p:nvSpPr>
        <p:spPr>
          <a:xfrm>
            <a:off x="953067" y="1212035"/>
            <a:ext cx="4701608"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IMPROVE</a:t>
            </a:r>
            <a:r>
              <a:rPr lang="en-US" sz="2400" dirty="0">
                <a:gradFill>
                  <a:gsLst>
                    <a:gs pos="2917">
                      <a:schemeClr val="tx1"/>
                    </a:gs>
                    <a:gs pos="30000">
                      <a:schemeClr val="tx1"/>
                    </a:gs>
                  </a:gsLst>
                  <a:lin ang="5400000" scaled="0"/>
                </a:gradFill>
              </a:rPr>
              <a:t> </a:t>
            </a:r>
            <a:r>
              <a:rPr lang="en-US" sz="2400" dirty="0">
                <a:solidFill>
                  <a:srgbClr val="00A387"/>
                </a:solidFill>
              </a:rPr>
              <a:t>Customer Satisfaction</a:t>
            </a:r>
          </a:p>
        </p:txBody>
      </p:sp>
      <p:sp>
        <p:nvSpPr>
          <p:cNvPr id="61" name="TextBox 60">
            <a:extLst>
              <a:ext uri="{FF2B5EF4-FFF2-40B4-BE49-F238E27FC236}">
                <a16:creationId xmlns:a16="http://schemas.microsoft.com/office/drawing/2014/main" id="{3EFDA7C6-71FE-4444-AF06-1985C8E88D38}"/>
              </a:ext>
            </a:extLst>
          </p:cNvPr>
          <p:cNvSpPr txBox="1"/>
          <p:nvPr/>
        </p:nvSpPr>
        <p:spPr>
          <a:xfrm>
            <a:off x="6556375" y="2343373"/>
            <a:ext cx="370736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IDENTIFY</a:t>
            </a:r>
            <a:r>
              <a:rPr lang="en-US" sz="2400" dirty="0">
                <a:gradFill>
                  <a:gsLst>
                    <a:gs pos="2917">
                      <a:schemeClr val="tx1"/>
                    </a:gs>
                    <a:gs pos="30000">
                      <a:schemeClr val="tx1"/>
                    </a:gs>
                  </a:gsLst>
                  <a:lin ang="5400000" scaled="0"/>
                </a:gradFill>
              </a:rPr>
              <a:t> </a:t>
            </a:r>
            <a:r>
              <a:rPr lang="en-US" sz="2400" dirty="0">
                <a:solidFill>
                  <a:srgbClr val="1EBAED"/>
                </a:solidFill>
              </a:rPr>
              <a:t>Profit Potential</a:t>
            </a:r>
          </a:p>
        </p:txBody>
      </p:sp>
      <p:sp>
        <p:nvSpPr>
          <p:cNvPr id="62" name="TextBox 61">
            <a:extLst>
              <a:ext uri="{FF2B5EF4-FFF2-40B4-BE49-F238E27FC236}">
                <a16:creationId xmlns:a16="http://schemas.microsoft.com/office/drawing/2014/main" id="{603D0E0C-1596-457C-B8E7-683AE83ABD3B}"/>
              </a:ext>
            </a:extLst>
          </p:cNvPr>
          <p:cNvSpPr txBox="1"/>
          <p:nvPr/>
        </p:nvSpPr>
        <p:spPr>
          <a:xfrm>
            <a:off x="1378055" y="3474711"/>
            <a:ext cx="4276620"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GAIN</a:t>
            </a:r>
            <a:r>
              <a:rPr lang="en-US" sz="2400" dirty="0">
                <a:gradFill>
                  <a:gsLst>
                    <a:gs pos="2917">
                      <a:schemeClr val="tx1"/>
                    </a:gs>
                    <a:gs pos="30000">
                      <a:schemeClr val="tx1"/>
                    </a:gs>
                  </a:gsLst>
                  <a:lin ang="5400000" scaled="0"/>
                </a:gradFill>
              </a:rPr>
              <a:t> </a:t>
            </a:r>
            <a:r>
              <a:rPr lang="en-US" sz="2400" dirty="0">
                <a:solidFill>
                  <a:srgbClr val="91A80A"/>
                </a:solidFill>
              </a:rPr>
              <a:t>Actionable Intelligence</a:t>
            </a:r>
          </a:p>
        </p:txBody>
      </p:sp>
      <p:sp>
        <p:nvSpPr>
          <p:cNvPr id="63" name="TextBox 62">
            <a:extLst>
              <a:ext uri="{FF2B5EF4-FFF2-40B4-BE49-F238E27FC236}">
                <a16:creationId xmlns:a16="http://schemas.microsoft.com/office/drawing/2014/main" id="{8CEC6695-62AB-49E1-BA04-ECB3284F41AC}"/>
              </a:ext>
            </a:extLst>
          </p:cNvPr>
          <p:cNvSpPr txBox="1"/>
          <p:nvPr/>
        </p:nvSpPr>
        <p:spPr>
          <a:xfrm>
            <a:off x="6560094" y="4606049"/>
            <a:ext cx="33427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REDUCE</a:t>
            </a:r>
            <a:r>
              <a:rPr lang="en-US" sz="2400" dirty="0">
                <a:gradFill>
                  <a:gsLst>
                    <a:gs pos="2917">
                      <a:schemeClr val="tx1"/>
                    </a:gs>
                    <a:gs pos="30000">
                      <a:schemeClr val="tx1"/>
                    </a:gs>
                  </a:gsLst>
                  <a:lin ang="5400000" scaled="0"/>
                </a:gradFill>
              </a:rPr>
              <a:t> </a:t>
            </a:r>
            <a:r>
              <a:rPr lang="en-US" sz="2400" dirty="0">
                <a:solidFill>
                  <a:srgbClr val="4C9D4C"/>
                </a:solidFill>
              </a:rPr>
              <a:t>Overall Costs</a:t>
            </a:r>
          </a:p>
        </p:txBody>
      </p:sp>
      <p:sp>
        <p:nvSpPr>
          <p:cNvPr id="67" name="TextBox 66">
            <a:extLst>
              <a:ext uri="{FF2B5EF4-FFF2-40B4-BE49-F238E27FC236}">
                <a16:creationId xmlns:a16="http://schemas.microsoft.com/office/drawing/2014/main" id="{C8746621-5EAE-4221-BBBE-9F8318B1E9BE}"/>
              </a:ext>
            </a:extLst>
          </p:cNvPr>
          <p:cNvSpPr txBox="1"/>
          <p:nvPr/>
        </p:nvSpPr>
        <p:spPr>
          <a:xfrm>
            <a:off x="1818784" y="5737388"/>
            <a:ext cx="3829382"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INFORM</a:t>
            </a:r>
            <a:r>
              <a:rPr lang="en-US" sz="2400" dirty="0">
                <a:gradFill>
                  <a:gsLst>
                    <a:gs pos="2917">
                      <a:schemeClr val="tx1"/>
                    </a:gs>
                    <a:gs pos="30000">
                      <a:schemeClr val="tx1"/>
                    </a:gs>
                  </a:gsLst>
                  <a:lin ang="5400000" scaled="0"/>
                </a:gradFill>
              </a:rPr>
              <a:t> </a:t>
            </a:r>
            <a:r>
              <a:rPr lang="en-US" sz="2400" dirty="0">
                <a:solidFill>
                  <a:srgbClr val="F0AE00"/>
                </a:solidFill>
              </a:rPr>
              <a:t>Decision Makers</a:t>
            </a:r>
          </a:p>
        </p:txBody>
      </p:sp>
      <p:grpSp>
        <p:nvGrpSpPr>
          <p:cNvPr id="4" name="Group 3">
            <a:extLst>
              <a:ext uri="{FF2B5EF4-FFF2-40B4-BE49-F238E27FC236}">
                <a16:creationId xmlns:a16="http://schemas.microsoft.com/office/drawing/2014/main" id="{110E61B2-2848-4BCC-9562-1DC29FC7EFD4}"/>
              </a:ext>
            </a:extLst>
          </p:cNvPr>
          <p:cNvGrpSpPr/>
          <p:nvPr/>
        </p:nvGrpSpPr>
        <p:grpSpPr>
          <a:xfrm>
            <a:off x="5649125" y="3332243"/>
            <a:ext cx="912800" cy="912800"/>
            <a:chOff x="5762625" y="2751150"/>
            <a:chExt cx="685800" cy="685800"/>
          </a:xfrm>
        </p:grpSpPr>
        <p:sp>
          <p:nvSpPr>
            <p:cNvPr id="12" name="Freeform 8">
              <a:extLst>
                <a:ext uri="{FF2B5EF4-FFF2-40B4-BE49-F238E27FC236}">
                  <a16:creationId xmlns:a16="http://schemas.microsoft.com/office/drawing/2014/main" id="{DA850EE4-EA93-4906-BF39-2F6EDD744ECC}"/>
                </a:ext>
              </a:extLst>
            </p:cNvPr>
            <p:cNvSpPr>
              <a:spLocks/>
            </p:cNvSpPr>
            <p:nvPr/>
          </p:nvSpPr>
          <p:spPr bwMode="auto">
            <a:xfrm>
              <a:off x="5762625" y="275115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5678882C-CDD2-4393-9139-937A99533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546" y="2864566"/>
              <a:ext cx="459958" cy="458969"/>
            </a:xfrm>
            <a:prstGeom prst="rect">
              <a:avLst/>
            </a:prstGeom>
          </p:spPr>
        </p:pic>
      </p:grpSp>
    </p:spTree>
    <p:extLst>
      <p:ext uri="{BB962C8B-B14F-4D97-AF65-F5344CB8AC3E}">
        <p14:creationId xmlns:p14="http://schemas.microsoft.com/office/powerpoint/2010/main" val="2770422454"/>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67007</TotalTime>
  <Words>933</Words>
  <Application>Microsoft Office PowerPoint</Application>
  <PresentationFormat>Widescreen</PresentationFormat>
  <Paragraphs>129</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Consolas</vt:lpstr>
      <vt:lpstr>Gill Sans</vt:lpstr>
      <vt:lpstr>Segoe UI</vt:lpstr>
      <vt:lpstr>Segoe UI Light</vt:lpstr>
      <vt:lpstr>Segoe UI Semibold</vt:lpstr>
      <vt:lpstr>Segoe UI Semilight</vt:lpstr>
      <vt:lpstr>Times New Roman</vt:lpstr>
      <vt:lpstr>Wingdings</vt:lpstr>
      <vt:lpstr>2_WHITE TEMPLATE</vt:lpstr>
      <vt:lpstr>Energy Resource Optimization</vt:lpstr>
      <vt:lpstr>PowerPoint Presentation</vt:lpstr>
      <vt:lpstr>The Need for Energy Resource Optimization</vt:lpstr>
      <vt:lpstr>PowerPoint Presentation</vt:lpstr>
      <vt:lpstr>PowerPoint Presentation</vt:lpstr>
      <vt:lpstr>PowerPoint Presentation</vt:lpstr>
      <vt:lpstr>Implementing Energy Resource Optimization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Eric Lunnin (Kforce)</cp:lastModifiedBy>
  <cp:revision>683</cp:revision>
  <dcterms:created xsi:type="dcterms:W3CDTF">2016-05-26T06:26:46Z</dcterms:created>
  <dcterms:modified xsi:type="dcterms:W3CDTF">2017-06-29T17:20:09Z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2017-06-12T14:38:05.3836535-04:00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