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98" r:id="rId2"/>
    <p:sldId id="300" r:id="rId3"/>
    <p:sldId id="313" r:id="rId4"/>
    <p:sldId id="347" r:id="rId5"/>
    <p:sldId id="353" r:id="rId6"/>
    <p:sldId id="334" r:id="rId7"/>
    <p:sldId id="336" r:id="rId8"/>
    <p:sldId id="355" r:id="rId9"/>
    <p:sldId id="354" r:id="rId10"/>
    <p:sldId id="356" r:id="rId11"/>
    <p:sldId id="314" r:id="rId12"/>
    <p:sldId id="315" r:id="rId13"/>
    <p:sldId id="344" r:id="rId14"/>
    <p:sldId id="345" r:id="rId15"/>
    <p:sldId id="331" r:id="rId16"/>
    <p:sldId id="357" r:id="rId17"/>
    <p:sldId id="35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ijing Chen" initials="YC" lastIdx="12" clrIdx="0">
    <p:extLst>
      <p:ext uri="{19B8F6BF-5375-455C-9EA6-DF929625EA0E}">
        <p15:presenceInfo xmlns:p15="http://schemas.microsoft.com/office/powerpoint/2012/main" userId="S-1-5-21-124525095-708259637-1543119021-1473610" providerId="AD"/>
      </p:ext>
    </p:extLst>
  </p:cmAuthor>
  <p:cmAuthor id="2" name="Rahee Ghosh Peshawaria" initials="RGP" lastIdx="7" clrIdx="1">
    <p:extLst>
      <p:ext uri="{19B8F6BF-5375-455C-9EA6-DF929625EA0E}">
        <p15:presenceInfo xmlns:p15="http://schemas.microsoft.com/office/powerpoint/2012/main" userId="S-1-5-21-2127521184-1604012920-1887927527-1242735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CDF5"/>
    <a:srgbClr val="505050"/>
    <a:srgbClr val="006FD4"/>
    <a:srgbClr val="006FC8"/>
    <a:srgbClr val="0078D7"/>
    <a:srgbClr val="409AE1"/>
    <a:srgbClr val="3999C6"/>
    <a:srgbClr val="FFF880"/>
    <a:srgbClr val="40C5AF"/>
    <a:srgbClr val="A6E4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84080" autoAdjust="0"/>
  </p:normalViewPr>
  <p:slideViewPr>
    <p:cSldViewPr snapToGrid="0">
      <p:cViewPr>
        <p:scale>
          <a:sx n="90" d="100"/>
          <a:sy n="90" d="100"/>
        </p:scale>
        <p:origin x="96" y="-1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ic Lunnin (Kforce)" userId="39584a29-d273-41cd-a0f9-2fd8cc174408" providerId="ADAL" clId="{EC883A43-49E4-4174-AD91-E2A91C3497EE}"/>
    <pc:docChg chg="undo custSel addSld delSld modSld sldOrd">
      <pc:chgData name="Eric Lunnin (Kforce)" userId="39584a29-d273-41cd-a0f9-2fd8cc174408" providerId="ADAL" clId="{EC883A43-49E4-4174-AD91-E2A91C3497EE}" dt="2017-06-30T18:20:16.848" v="1061" actId="14100"/>
      <pc:docMkLst>
        <pc:docMk/>
      </pc:docMkLst>
      <pc:sldChg chg="addSp modSp">
        <pc:chgData name="Eric Lunnin (Kforce)" userId="39584a29-d273-41cd-a0f9-2fd8cc174408" providerId="ADAL" clId="{EC883A43-49E4-4174-AD91-E2A91C3497EE}" dt="2017-06-30T13:33:41.515" v="51" actId="14100"/>
        <pc:sldMkLst>
          <pc:docMk/>
          <pc:sldMk cId="48784191" sldId="354"/>
        </pc:sldMkLst>
        <pc:spChg chg="mod">
          <ac:chgData name="Eric Lunnin (Kforce)" userId="39584a29-d273-41cd-a0f9-2fd8cc174408" providerId="ADAL" clId="{EC883A43-49E4-4174-AD91-E2A91C3497EE}" dt="2017-06-30T13:33:28.982" v="50" actId="0"/>
          <ac:spMkLst>
            <pc:docMk/>
            <pc:sldMk cId="48784191" sldId="354"/>
            <ac:spMk id="3" creationId="{00000000-0000-0000-0000-000000000000}"/>
          </ac:spMkLst>
        </pc:spChg>
        <pc:spChg chg="mod">
          <ac:chgData name="Eric Lunnin (Kforce)" userId="39584a29-d273-41cd-a0f9-2fd8cc174408" providerId="ADAL" clId="{EC883A43-49E4-4174-AD91-E2A91C3497EE}" dt="2017-06-30T13:29:54.920" v="8" actId="0"/>
          <ac:spMkLst>
            <pc:docMk/>
            <pc:sldMk cId="48784191" sldId="354"/>
            <ac:spMk id="6" creationId="{00000000-0000-0000-0000-000000000000}"/>
          </ac:spMkLst>
        </pc:spChg>
        <pc:spChg chg="add mod ord">
          <ac:chgData name="Eric Lunnin (Kforce)" userId="39584a29-d273-41cd-a0f9-2fd8cc174408" providerId="ADAL" clId="{EC883A43-49E4-4174-AD91-E2A91C3497EE}" dt="2017-06-30T13:33:41.515" v="51" actId="14100"/>
          <ac:spMkLst>
            <pc:docMk/>
            <pc:sldMk cId="48784191" sldId="354"/>
            <ac:spMk id="118" creationId="{6B5992B9-CF2E-4111-9E70-BF43D40B35A6}"/>
          </ac:spMkLst>
        </pc:spChg>
      </pc:sldChg>
      <pc:sldChg chg="addSp delSp modSp add ord">
        <pc:chgData name="Eric Lunnin (Kforce)" userId="39584a29-d273-41cd-a0f9-2fd8cc174408" providerId="ADAL" clId="{EC883A43-49E4-4174-AD91-E2A91C3497EE}" dt="2017-06-30T18:20:16.848" v="1061" actId="14100"/>
        <pc:sldMkLst>
          <pc:docMk/>
          <pc:sldMk cId="3474732497" sldId="356"/>
        </pc:sldMkLst>
        <pc:spChg chg="mod topLvl">
          <ac:chgData name="Eric Lunnin (Kforce)" userId="39584a29-d273-41cd-a0f9-2fd8cc174408" providerId="ADAL" clId="{EC883A43-49E4-4174-AD91-E2A91C3497EE}" dt="2017-06-30T17:30:19.009" v="128" actId="0"/>
          <ac:spMkLst>
            <pc:docMk/>
            <pc:sldMk cId="3474732497" sldId="356"/>
            <ac:spMk id="993" creationId="{11579988-96CA-44AD-8EBE-A0A92C3ADB45}"/>
          </ac:spMkLst>
        </pc:spChg>
        <pc:spChg chg="add mod topLvl">
          <ac:chgData name="Eric Lunnin (Kforce)" userId="39584a29-d273-41cd-a0f9-2fd8cc174408" providerId="ADAL" clId="{EC883A43-49E4-4174-AD91-E2A91C3497EE}" dt="2017-06-30T18:12:09.892" v="854" actId="108"/>
          <ac:spMkLst>
            <pc:docMk/>
            <pc:sldMk cId="3474732497" sldId="356"/>
            <ac:spMk id="1224" creationId="{50BD0BCD-A112-4C51-9CC5-876413862217}"/>
          </ac:spMkLst>
        </pc:spChg>
        <pc:spChg chg="mod topLvl">
          <ac:chgData name="Eric Lunnin (Kforce)" userId="39584a29-d273-41cd-a0f9-2fd8cc174408" providerId="ADAL" clId="{EC883A43-49E4-4174-AD91-E2A91C3497EE}" dt="2017-06-30T13:43:12.375" v="110" actId="0"/>
          <ac:spMkLst>
            <pc:docMk/>
            <pc:sldMk cId="3474732497" sldId="356"/>
            <ac:spMk id="8" creationId="{827DC496-A5AB-43BD-A4DF-55E4DF7BB15C}"/>
          </ac:spMkLst>
        </pc:spChg>
        <pc:spChg chg="mod topLvl">
          <ac:chgData name="Eric Lunnin (Kforce)" userId="39584a29-d273-41cd-a0f9-2fd8cc174408" providerId="ADAL" clId="{EC883A43-49E4-4174-AD91-E2A91C3497EE}" dt="2017-06-30T17:30:19.009" v="128" actId="0"/>
          <ac:spMkLst>
            <pc:docMk/>
            <pc:sldMk cId="3474732497" sldId="356"/>
            <ac:spMk id="1088" creationId="{89D36F14-B4F6-46AF-B2EE-5691454A88C0}"/>
          </ac:spMkLst>
        </pc:spChg>
        <pc:spChg chg="mod topLvl">
          <ac:chgData name="Eric Lunnin (Kforce)" userId="39584a29-d273-41cd-a0f9-2fd8cc174408" providerId="ADAL" clId="{EC883A43-49E4-4174-AD91-E2A91C3497EE}" dt="2017-06-30T13:43:02.975" v="107" actId="0"/>
          <ac:spMkLst>
            <pc:docMk/>
            <pc:sldMk cId="3474732497" sldId="356"/>
            <ac:spMk id="601" creationId="{B9A16CBE-C33D-4FD3-9A4D-0ECABC68726D}"/>
          </ac:spMkLst>
        </pc:spChg>
        <pc:spChg chg="mod topLvl">
          <ac:chgData name="Eric Lunnin (Kforce)" userId="39584a29-d273-41cd-a0f9-2fd8cc174408" providerId="ADAL" clId="{EC883A43-49E4-4174-AD91-E2A91C3497EE}" dt="2017-06-30T15:05:40.480" v="113" actId="0"/>
          <ac:spMkLst>
            <pc:docMk/>
            <pc:sldMk cId="3474732497" sldId="356"/>
            <ac:spMk id="235" creationId="{5C3A1407-BA2B-420B-BEE4-B59842FACB38}"/>
          </ac:spMkLst>
        </pc:spChg>
        <pc:spChg chg="mod">
          <ac:chgData name="Eric Lunnin (Kforce)" userId="39584a29-d273-41cd-a0f9-2fd8cc174408" providerId="ADAL" clId="{EC883A43-49E4-4174-AD91-E2A91C3497EE}" dt="2017-06-30T18:10:40.826" v="825" actId="14100"/>
          <ac:spMkLst>
            <pc:docMk/>
            <pc:sldMk cId="3474732497" sldId="356"/>
            <ac:spMk id="1245" creationId="{1B968A77-C290-4026-9D5B-BD416B468E69}"/>
          </ac:spMkLst>
        </pc:spChg>
        <pc:spChg chg="mod topLvl">
          <ac:chgData name="Eric Lunnin (Kforce)" userId="39584a29-d273-41cd-a0f9-2fd8cc174408" providerId="ADAL" clId="{EC883A43-49E4-4174-AD91-E2A91C3497EE}" dt="2017-06-30T18:09:25.327" v="797" actId="403"/>
          <ac:spMkLst>
            <pc:docMk/>
            <pc:sldMk cId="3474732497" sldId="356"/>
            <ac:spMk id="690" creationId="{A90DEF97-42F1-4666-B18A-725B45C36A34}"/>
          </ac:spMkLst>
        </pc:spChg>
        <pc:spChg chg="mod topLvl">
          <ac:chgData name="Eric Lunnin (Kforce)" userId="39584a29-d273-41cd-a0f9-2fd8cc174408" providerId="ADAL" clId="{EC883A43-49E4-4174-AD91-E2A91C3497EE}" dt="2017-06-30T17:30:19.009" v="128" actId="0"/>
          <ac:spMkLst>
            <pc:docMk/>
            <pc:sldMk cId="3474732497" sldId="356"/>
            <ac:spMk id="949" creationId="{264988C0-0048-48AE-B964-52B2BEB01697}"/>
          </ac:spMkLst>
        </pc:spChg>
        <pc:spChg chg="mod topLvl">
          <ac:chgData name="Eric Lunnin (Kforce)" userId="39584a29-d273-41cd-a0f9-2fd8cc174408" providerId="ADAL" clId="{EC883A43-49E4-4174-AD91-E2A91C3497EE}" dt="2017-06-30T17:30:19.009" v="128" actId="0"/>
          <ac:spMkLst>
            <pc:docMk/>
            <pc:sldMk cId="3474732497" sldId="356"/>
            <ac:spMk id="931" creationId="{33BE4E28-9F8A-4B32-AF9C-3BEECA4F51BA}"/>
          </ac:spMkLst>
        </pc:spChg>
        <pc:spChg chg="mod topLvl">
          <ac:chgData name="Eric Lunnin (Kforce)" userId="39584a29-d273-41cd-a0f9-2fd8cc174408" providerId="ADAL" clId="{EC883A43-49E4-4174-AD91-E2A91C3497EE}" dt="2017-06-30T18:09:25.327" v="797" actId="403"/>
          <ac:spMkLst>
            <pc:docMk/>
            <pc:sldMk cId="3474732497" sldId="356"/>
            <ac:spMk id="683" creationId="{467CAE87-E4B0-45E6-8C1F-2EC6F7806D42}"/>
          </ac:spMkLst>
        </pc:spChg>
        <pc:spChg chg="mod topLvl">
          <ac:chgData name="Eric Lunnin (Kforce)" userId="39584a29-d273-41cd-a0f9-2fd8cc174408" providerId="ADAL" clId="{EC883A43-49E4-4174-AD91-E2A91C3497EE}" dt="2017-06-30T17:30:19.009" v="128" actId="0"/>
          <ac:spMkLst>
            <pc:docMk/>
            <pc:sldMk cId="3474732497" sldId="356"/>
            <ac:spMk id="1074" creationId="{F4BED8AE-1562-46EF-A463-F3BF0AD2471B}"/>
          </ac:spMkLst>
        </pc:spChg>
        <pc:spChg chg="mod topLvl">
          <ac:chgData name="Eric Lunnin (Kforce)" userId="39584a29-d273-41cd-a0f9-2fd8cc174408" providerId="ADAL" clId="{EC883A43-49E4-4174-AD91-E2A91C3497EE}" dt="2017-06-30T13:43:12.375" v="110" actId="0"/>
          <ac:spMkLst>
            <pc:docMk/>
            <pc:sldMk cId="3474732497" sldId="356"/>
            <ac:spMk id="494" creationId="{43E94343-5006-42C0-A5B1-B5EA67620AB6}"/>
          </ac:spMkLst>
        </pc:spChg>
        <pc:spChg chg="mod topLvl">
          <ac:chgData name="Eric Lunnin (Kforce)" userId="39584a29-d273-41cd-a0f9-2fd8cc174408" providerId="ADAL" clId="{EC883A43-49E4-4174-AD91-E2A91C3497EE}" dt="2017-06-30T13:43:09.858" v="109" actId="0"/>
          <ac:spMkLst>
            <pc:docMk/>
            <pc:sldMk cId="3474732497" sldId="356"/>
            <ac:spMk id="190" creationId="{825631E5-2607-4F40-AD3A-198560B1EF9A}"/>
          </ac:spMkLst>
        </pc:spChg>
        <pc:spChg chg="mod topLvl">
          <ac:chgData name="Eric Lunnin (Kforce)" userId="39584a29-d273-41cd-a0f9-2fd8cc174408" providerId="ADAL" clId="{EC883A43-49E4-4174-AD91-E2A91C3497EE}" dt="2017-06-30T13:43:12.375" v="110" actId="0"/>
          <ac:spMkLst>
            <pc:docMk/>
            <pc:sldMk cId="3474732497" sldId="356"/>
            <ac:spMk id="415" creationId="{A11DE524-7FFD-472A-9D4B-0F470E73ECC6}"/>
          </ac:spMkLst>
        </pc:spChg>
        <pc:spChg chg="mod topLvl">
          <ac:chgData name="Eric Lunnin (Kforce)" userId="39584a29-d273-41cd-a0f9-2fd8cc174408" providerId="ADAL" clId="{EC883A43-49E4-4174-AD91-E2A91C3497EE}" dt="2017-06-30T17:30:19.009" v="128" actId="0"/>
          <ac:spMkLst>
            <pc:docMk/>
            <pc:sldMk cId="3474732497" sldId="356"/>
            <ac:spMk id="941" creationId="{621B718D-8C61-4BD5-A330-7E9B7635F0A7}"/>
          </ac:spMkLst>
        </pc:spChg>
        <pc:spChg chg="mod topLvl">
          <ac:chgData name="Eric Lunnin (Kforce)" userId="39584a29-d273-41cd-a0f9-2fd8cc174408" providerId="ADAL" clId="{EC883A43-49E4-4174-AD91-E2A91C3497EE}" dt="2017-06-30T13:43:02.975" v="107" actId="0"/>
          <ac:spMkLst>
            <pc:docMk/>
            <pc:sldMk cId="3474732497" sldId="356"/>
            <ac:spMk id="540" creationId="{B1D1BA89-2DB9-44A4-9238-28593CDC0C69}"/>
          </ac:spMkLst>
        </pc:spChg>
        <pc:spChg chg="del mod topLvl">
          <ac:chgData name="Eric Lunnin (Kforce)" userId="39584a29-d273-41cd-a0f9-2fd8cc174408" providerId="ADAL" clId="{EC883A43-49E4-4174-AD91-E2A91C3497EE}" dt="2017-06-30T18:14:23.508" v="890" actId="478"/>
          <ac:spMkLst>
            <pc:docMk/>
            <pc:sldMk cId="3474732497" sldId="356"/>
            <ac:spMk id="1127" creationId="{E2FC08D9-4D49-4764-B2C7-74065CF8FEDE}"/>
          </ac:spMkLst>
        </pc:spChg>
        <pc:spChg chg="mod topLvl">
          <ac:chgData name="Eric Lunnin (Kforce)" userId="39584a29-d273-41cd-a0f9-2fd8cc174408" providerId="ADAL" clId="{EC883A43-49E4-4174-AD91-E2A91C3497EE}" dt="2017-06-30T17:30:19.009" v="128" actId="0"/>
          <ac:spMkLst>
            <pc:docMk/>
            <pc:sldMk cId="3474732497" sldId="356"/>
            <ac:spMk id="647" creationId="{4A88F456-4677-471D-BB06-D1B08097BE9B}"/>
          </ac:spMkLst>
        </pc:spChg>
        <pc:spChg chg="del mod topLvl">
          <ac:chgData name="Eric Lunnin (Kforce)" userId="39584a29-d273-41cd-a0f9-2fd8cc174408" providerId="ADAL" clId="{EC883A43-49E4-4174-AD91-E2A91C3497EE}" dt="2017-06-30T13:35:40.014" v="84" actId="478"/>
          <ac:spMkLst>
            <pc:docMk/>
            <pc:sldMk cId="3474732497" sldId="356"/>
            <ac:spMk id="308" creationId="{6264FBBB-E2E9-4044-A1D7-BB0A7153355D}"/>
          </ac:spMkLst>
        </pc:spChg>
        <pc:spChg chg="del mod topLvl">
          <ac:chgData name="Eric Lunnin (Kforce)" userId="39584a29-d273-41cd-a0f9-2fd8cc174408" providerId="ADAL" clId="{EC883A43-49E4-4174-AD91-E2A91C3497EE}" dt="2017-06-30T13:35:38.431" v="83" actId="478"/>
          <ac:spMkLst>
            <pc:docMk/>
            <pc:sldMk cId="3474732497" sldId="356"/>
            <ac:spMk id="307" creationId="{BAAA2918-5ED3-466A-A12F-F6E89A768AAA}"/>
          </ac:spMkLst>
        </pc:spChg>
        <pc:spChg chg="mod topLvl">
          <ac:chgData name="Eric Lunnin (Kforce)" userId="39584a29-d273-41cd-a0f9-2fd8cc174408" providerId="ADAL" clId="{EC883A43-49E4-4174-AD91-E2A91C3497EE}" dt="2017-06-30T18:09:25.327" v="797" actId="403"/>
          <ac:spMkLst>
            <pc:docMk/>
            <pc:sldMk cId="3474732497" sldId="356"/>
            <ac:spMk id="910" creationId="{A692E1DF-B2FA-4640-BAAF-DAF670A59B74}"/>
          </ac:spMkLst>
        </pc:spChg>
        <pc:spChg chg="mod topLvl">
          <ac:chgData name="Eric Lunnin (Kforce)" userId="39584a29-d273-41cd-a0f9-2fd8cc174408" providerId="ADAL" clId="{EC883A43-49E4-4174-AD91-E2A91C3497EE}" dt="2017-06-30T17:30:19.009" v="128" actId="0"/>
          <ac:spMkLst>
            <pc:docMk/>
            <pc:sldMk cId="3474732497" sldId="356"/>
            <ac:spMk id="672" creationId="{6E6982DE-5ECD-4EBF-851B-77707DF2FBE4}"/>
          </ac:spMkLst>
        </pc:spChg>
        <pc:spChg chg="mod topLvl">
          <ac:chgData name="Eric Lunnin (Kforce)" userId="39584a29-d273-41cd-a0f9-2fd8cc174408" providerId="ADAL" clId="{EC883A43-49E4-4174-AD91-E2A91C3497EE}" dt="2017-06-30T13:43:02.975" v="107" actId="0"/>
          <ac:spMkLst>
            <pc:docMk/>
            <pc:sldMk cId="3474732497" sldId="356"/>
            <ac:spMk id="591" creationId="{D5571613-A8AE-4669-AB2E-4480C9988CCB}"/>
          </ac:spMkLst>
        </pc:spChg>
        <pc:spChg chg="del mod topLvl">
          <ac:chgData name="Eric Lunnin (Kforce)" userId="39584a29-d273-41cd-a0f9-2fd8cc174408" providerId="ADAL" clId="{EC883A43-49E4-4174-AD91-E2A91C3497EE}" dt="2017-06-30T13:35:49.987" v="89" actId="478"/>
          <ac:spMkLst>
            <pc:docMk/>
            <pc:sldMk cId="3474732497" sldId="356"/>
            <ac:spMk id="286" creationId="{08B3D888-D301-4D9F-AE06-E65ACFDD0DFE}"/>
          </ac:spMkLst>
        </pc:spChg>
        <pc:spChg chg="mod topLvl">
          <ac:chgData name="Eric Lunnin (Kforce)" userId="39584a29-d273-41cd-a0f9-2fd8cc174408" providerId="ADAL" clId="{EC883A43-49E4-4174-AD91-E2A91C3497EE}" dt="2017-06-30T13:43:02.975" v="107" actId="0"/>
          <ac:spMkLst>
            <pc:docMk/>
            <pc:sldMk cId="3474732497" sldId="356"/>
            <ac:spMk id="571" creationId="{8A6D7C08-4DE5-42EA-A5AD-800426EFDF07}"/>
          </ac:spMkLst>
        </pc:spChg>
        <pc:spChg chg="mod topLvl">
          <ac:chgData name="Eric Lunnin (Kforce)" userId="39584a29-d273-41cd-a0f9-2fd8cc174408" providerId="ADAL" clId="{EC883A43-49E4-4174-AD91-E2A91C3497EE}" dt="2017-06-30T15:05:40.480" v="113" actId="0"/>
          <ac:spMkLst>
            <pc:docMk/>
            <pc:sldMk cId="3474732497" sldId="356"/>
            <ac:spMk id="265" creationId="{5E23A267-6DE7-495D-98C6-000247A9F450}"/>
          </ac:spMkLst>
        </pc:spChg>
        <pc:spChg chg="del mod topLvl">
          <ac:chgData name="Eric Lunnin (Kforce)" userId="39584a29-d273-41cd-a0f9-2fd8cc174408" providerId="ADAL" clId="{EC883A43-49E4-4174-AD91-E2A91C3497EE}" dt="2017-06-30T17:54:54.877" v="494" actId="478"/>
          <ac:spMkLst>
            <pc:docMk/>
            <pc:sldMk cId="3474732497" sldId="356"/>
            <ac:spMk id="1114" creationId="{162D0F01-BE96-4764-A7E2-69DB7D1C15A6}"/>
          </ac:spMkLst>
        </pc:spChg>
        <pc:spChg chg="mod">
          <ac:chgData name="Eric Lunnin (Kforce)" userId="39584a29-d273-41cd-a0f9-2fd8cc174408" providerId="ADAL" clId="{EC883A43-49E4-4174-AD91-E2A91C3497EE}" dt="2017-06-30T18:09:25.327" v="797" actId="403"/>
          <ac:spMkLst>
            <pc:docMk/>
            <pc:sldMk cId="3474732497" sldId="356"/>
            <ac:spMk id="1872" creationId="{95CC89F3-FE2D-48AD-864B-7C1F28C02677}"/>
          </ac:spMkLst>
        </pc:spChg>
        <pc:spChg chg="mod topLvl">
          <ac:chgData name="Eric Lunnin (Kforce)" userId="39584a29-d273-41cd-a0f9-2fd8cc174408" providerId="ADAL" clId="{EC883A43-49E4-4174-AD91-E2A91C3497EE}" dt="2017-06-30T17:30:19.009" v="128" actId="0"/>
          <ac:spMkLst>
            <pc:docMk/>
            <pc:sldMk cId="3474732497" sldId="356"/>
            <ac:spMk id="1051" creationId="{E373A6AD-EA69-446C-8514-693E469DC193}"/>
          </ac:spMkLst>
        </pc:spChg>
        <pc:spChg chg="mod topLvl">
          <ac:chgData name="Eric Lunnin (Kforce)" userId="39584a29-d273-41cd-a0f9-2fd8cc174408" providerId="ADAL" clId="{EC883A43-49E4-4174-AD91-E2A91C3497EE}" dt="2017-06-30T18:09:25.327" v="797" actId="403"/>
          <ac:spMkLst>
            <pc:docMk/>
            <pc:sldMk cId="3474732497" sldId="356"/>
            <ac:spMk id="915" creationId="{033EDF44-9E94-4BCE-9BCF-04DBC4874DF3}"/>
          </ac:spMkLst>
        </pc:spChg>
        <pc:spChg chg="mod">
          <ac:chgData name="Eric Lunnin (Kforce)" userId="39584a29-d273-41cd-a0f9-2fd8cc174408" providerId="ADAL" clId="{EC883A43-49E4-4174-AD91-E2A91C3497EE}" dt="2017-06-30T18:09:25.327" v="797" actId="403"/>
          <ac:spMkLst>
            <pc:docMk/>
            <pc:sldMk cId="3474732497" sldId="356"/>
            <ac:spMk id="1869" creationId="{4693061C-56AE-42B2-A7ED-2333BFD9E82C}"/>
          </ac:spMkLst>
        </pc:spChg>
        <pc:spChg chg="mod topLvl">
          <ac:chgData name="Eric Lunnin (Kforce)" userId="39584a29-d273-41cd-a0f9-2fd8cc174408" providerId="ADAL" clId="{EC883A43-49E4-4174-AD91-E2A91C3497EE}" dt="2017-06-30T13:43:02.975" v="107" actId="0"/>
          <ac:spMkLst>
            <pc:docMk/>
            <pc:sldMk cId="3474732497" sldId="356"/>
            <ac:spMk id="523" creationId="{F545CFEB-8550-4F79-A2AC-876822277547}"/>
          </ac:spMkLst>
        </pc:spChg>
        <pc:spChg chg="mod">
          <ac:chgData name="Eric Lunnin (Kforce)" userId="39584a29-d273-41cd-a0f9-2fd8cc174408" providerId="ADAL" clId="{EC883A43-49E4-4174-AD91-E2A91C3497EE}" dt="2017-06-30T18:09:25.327" v="797" actId="403"/>
          <ac:spMkLst>
            <pc:docMk/>
            <pc:sldMk cId="3474732497" sldId="356"/>
            <ac:spMk id="1891" creationId="{369209FC-F22C-44ED-91D6-1B2B741035F5}"/>
          </ac:spMkLst>
        </pc:spChg>
        <pc:spChg chg="mod">
          <ac:chgData name="Eric Lunnin (Kforce)" userId="39584a29-d273-41cd-a0f9-2fd8cc174408" providerId="ADAL" clId="{EC883A43-49E4-4174-AD91-E2A91C3497EE}" dt="2017-06-30T18:09:25.327" v="797" actId="403"/>
          <ac:spMkLst>
            <pc:docMk/>
            <pc:sldMk cId="3474732497" sldId="356"/>
            <ac:spMk id="1116" creationId="{0C451550-B330-4677-83D6-49B9A8046EE6}"/>
          </ac:spMkLst>
        </pc:spChg>
        <pc:spChg chg="mod topLvl">
          <ac:chgData name="Eric Lunnin (Kforce)" userId="39584a29-d273-41cd-a0f9-2fd8cc174408" providerId="ADAL" clId="{EC883A43-49E4-4174-AD91-E2A91C3497EE}" dt="2017-06-30T15:05:40.480" v="113" actId="0"/>
          <ac:spMkLst>
            <pc:docMk/>
            <pc:sldMk cId="3474732497" sldId="356"/>
            <ac:spMk id="164" creationId="{C70398DC-4084-4D29-9A26-B6F9CA9B9D39}"/>
          </ac:spMkLst>
        </pc:spChg>
        <pc:spChg chg="mod topLvl">
          <ac:chgData name="Eric Lunnin (Kforce)" userId="39584a29-d273-41cd-a0f9-2fd8cc174408" providerId="ADAL" clId="{EC883A43-49E4-4174-AD91-E2A91C3497EE}" dt="2017-06-30T17:30:19.009" v="128" actId="0"/>
          <ac:spMkLst>
            <pc:docMk/>
            <pc:sldMk cId="3474732497" sldId="356"/>
            <ac:spMk id="1037" creationId="{C46FC183-D739-48EB-811F-C50CD9328331}"/>
          </ac:spMkLst>
        </pc:spChg>
        <pc:spChg chg="mod topLvl">
          <ac:chgData name="Eric Lunnin (Kforce)" userId="39584a29-d273-41cd-a0f9-2fd8cc174408" providerId="ADAL" clId="{EC883A43-49E4-4174-AD91-E2A91C3497EE}" dt="2017-06-30T13:43:02.975" v="107" actId="0"/>
          <ac:spMkLst>
            <pc:docMk/>
            <pc:sldMk cId="3474732497" sldId="356"/>
            <ac:spMk id="586" creationId="{CC4557E9-9BD5-4B5C-87FB-03209647DEB0}"/>
          </ac:spMkLst>
        </pc:spChg>
        <pc:spChg chg="mod topLvl">
          <ac:chgData name="Eric Lunnin (Kforce)" userId="39584a29-d273-41cd-a0f9-2fd8cc174408" providerId="ADAL" clId="{EC883A43-49E4-4174-AD91-E2A91C3497EE}" dt="2017-06-30T13:43:12.375" v="110" actId="0"/>
          <ac:spMkLst>
            <pc:docMk/>
            <pc:sldMk cId="3474732497" sldId="356"/>
            <ac:spMk id="431" creationId="{3C2E44BC-1737-4587-BCA9-81907E57ADE4}"/>
          </ac:spMkLst>
        </pc:spChg>
        <pc:spChg chg="mod topLvl">
          <ac:chgData name="Eric Lunnin (Kforce)" userId="39584a29-d273-41cd-a0f9-2fd8cc174408" providerId="ADAL" clId="{EC883A43-49E4-4174-AD91-E2A91C3497EE}" dt="2017-06-30T13:43:12.375" v="110" actId="0"/>
          <ac:spMkLst>
            <pc:docMk/>
            <pc:sldMk cId="3474732497" sldId="356"/>
            <ac:spMk id="411" creationId="{8B02B8B8-7591-44A0-A79E-E182210C59BF}"/>
          </ac:spMkLst>
        </pc:spChg>
        <pc:spChg chg="mod topLvl">
          <ac:chgData name="Eric Lunnin (Kforce)" userId="39584a29-d273-41cd-a0f9-2fd8cc174408" providerId="ADAL" clId="{EC883A43-49E4-4174-AD91-E2A91C3497EE}" dt="2017-06-30T17:30:19.009" v="128" actId="0"/>
          <ac:spMkLst>
            <pc:docMk/>
            <pc:sldMk cId="3474732497" sldId="356"/>
            <ac:spMk id="926" creationId="{30080680-59B9-4E7F-B772-D1BD6B6B7C71}"/>
          </ac:spMkLst>
        </pc:spChg>
        <pc:spChg chg="mod topLvl">
          <ac:chgData name="Eric Lunnin (Kforce)" userId="39584a29-d273-41cd-a0f9-2fd8cc174408" providerId="ADAL" clId="{EC883A43-49E4-4174-AD91-E2A91C3497EE}" dt="2017-06-30T17:30:19.009" v="128" actId="0"/>
          <ac:spMkLst>
            <pc:docMk/>
            <pc:sldMk cId="3474732497" sldId="356"/>
            <ac:spMk id="1035" creationId="{52C3B8DC-D394-4AAA-9DC4-48A6F4E27C7F}"/>
          </ac:spMkLst>
        </pc:spChg>
        <pc:spChg chg="mod topLvl">
          <ac:chgData name="Eric Lunnin (Kforce)" userId="39584a29-d273-41cd-a0f9-2fd8cc174408" providerId="ADAL" clId="{EC883A43-49E4-4174-AD91-E2A91C3497EE}" dt="2017-06-30T15:05:40.480" v="113" actId="0"/>
          <ac:spMkLst>
            <pc:docMk/>
            <pc:sldMk cId="3474732497" sldId="356"/>
            <ac:spMk id="357" creationId="{6F2488CB-77E0-4949-881E-5CE28D01F2CF}"/>
          </ac:spMkLst>
        </pc:spChg>
        <pc:spChg chg="mod topLvl">
          <ac:chgData name="Eric Lunnin (Kforce)" userId="39584a29-d273-41cd-a0f9-2fd8cc174408" providerId="ADAL" clId="{EC883A43-49E4-4174-AD91-E2A91C3497EE}" dt="2017-06-30T13:43:12.375" v="110" actId="0"/>
          <ac:spMkLst>
            <pc:docMk/>
            <pc:sldMk cId="3474732497" sldId="356"/>
            <ac:spMk id="422" creationId="{E9F82A8A-87AC-45BF-89D3-FB13AB7B03A4}"/>
          </ac:spMkLst>
        </pc:spChg>
        <pc:spChg chg="mod topLvl">
          <ac:chgData name="Eric Lunnin (Kforce)" userId="39584a29-d273-41cd-a0f9-2fd8cc174408" providerId="ADAL" clId="{EC883A43-49E4-4174-AD91-E2A91C3497EE}" dt="2017-06-30T13:43:12.375" v="110" actId="0"/>
          <ac:spMkLst>
            <pc:docMk/>
            <pc:sldMk cId="3474732497" sldId="356"/>
            <ac:spMk id="456" creationId="{A7FAB7D2-FEE6-42B2-AD3F-7D4D5CDD8451}"/>
          </ac:spMkLst>
        </pc:spChg>
        <pc:spChg chg="mod topLvl">
          <ac:chgData name="Eric Lunnin (Kforce)" userId="39584a29-d273-41cd-a0f9-2fd8cc174408" providerId="ADAL" clId="{EC883A43-49E4-4174-AD91-E2A91C3497EE}" dt="2017-06-30T13:43:02.975" v="107" actId="0"/>
          <ac:spMkLst>
            <pc:docMk/>
            <pc:sldMk cId="3474732497" sldId="356"/>
            <ac:spMk id="605" creationId="{2845F3CC-17DF-4C55-AC57-487C3587157B}"/>
          </ac:spMkLst>
        </pc:spChg>
        <pc:spChg chg="mod topLvl">
          <ac:chgData name="Eric Lunnin (Kforce)" userId="39584a29-d273-41cd-a0f9-2fd8cc174408" providerId="ADAL" clId="{EC883A43-49E4-4174-AD91-E2A91C3497EE}" dt="2017-06-30T15:05:40.480" v="113" actId="0"/>
          <ac:spMkLst>
            <pc:docMk/>
            <pc:sldMk cId="3474732497" sldId="356"/>
            <ac:spMk id="168" creationId="{3D661F05-9351-49CD-A319-680EF759BF7A}"/>
          </ac:spMkLst>
        </pc:spChg>
        <pc:spChg chg="mod topLvl">
          <ac:chgData name="Eric Lunnin (Kforce)" userId="39584a29-d273-41cd-a0f9-2fd8cc174408" providerId="ADAL" clId="{EC883A43-49E4-4174-AD91-E2A91C3497EE}" dt="2017-06-30T13:43:06.225" v="108" actId="0"/>
          <ac:spMkLst>
            <pc:docMk/>
            <pc:sldMk cId="3474732497" sldId="356"/>
            <ac:spMk id="393" creationId="{7826E329-9120-4FE8-B88C-E3ADCDB3798D}"/>
          </ac:spMkLst>
        </pc:spChg>
        <pc:spChg chg="mod topLvl">
          <ac:chgData name="Eric Lunnin (Kforce)" userId="39584a29-d273-41cd-a0f9-2fd8cc174408" providerId="ADAL" clId="{EC883A43-49E4-4174-AD91-E2A91C3497EE}" dt="2017-06-30T17:30:19.009" v="128" actId="0"/>
          <ac:spMkLst>
            <pc:docMk/>
            <pc:sldMk cId="3474732497" sldId="356"/>
            <ac:spMk id="1004" creationId="{FBAC1E60-A177-4079-B830-6A94493B9723}"/>
          </ac:spMkLst>
        </pc:spChg>
        <pc:spChg chg="mod topLvl">
          <ac:chgData name="Eric Lunnin (Kforce)" userId="39584a29-d273-41cd-a0f9-2fd8cc174408" providerId="ADAL" clId="{EC883A43-49E4-4174-AD91-E2A91C3497EE}" dt="2017-06-30T15:05:40.480" v="113" actId="0"/>
          <ac:spMkLst>
            <pc:docMk/>
            <pc:sldMk cId="3474732497" sldId="356"/>
            <ac:spMk id="321" creationId="{2F2FC35E-B68D-48D6-9A7B-A5F32CB5C039}"/>
          </ac:spMkLst>
        </pc:spChg>
        <pc:spChg chg="mod topLvl">
          <ac:chgData name="Eric Lunnin (Kforce)" userId="39584a29-d273-41cd-a0f9-2fd8cc174408" providerId="ADAL" clId="{EC883A43-49E4-4174-AD91-E2A91C3497EE}" dt="2017-06-30T17:30:19.009" v="128" actId="0"/>
          <ac:spMkLst>
            <pc:docMk/>
            <pc:sldMk cId="3474732497" sldId="356"/>
            <ac:spMk id="964" creationId="{7926C7D6-D1C1-4535-BF25-0A6365079D7C}"/>
          </ac:spMkLst>
        </pc:spChg>
        <pc:spChg chg="mod topLvl">
          <ac:chgData name="Eric Lunnin (Kforce)" userId="39584a29-d273-41cd-a0f9-2fd8cc174408" providerId="ADAL" clId="{EC883A43-49E4-4174-AD91-E2A91C3497EE}" dt="2017-06-30T15:05:40.480" v="113" actId="0"/>
          <ac:spMkLst>
            <pc:docMk/>
            <pc:sldMk cId="3474732497" sldId="356"/>
            <ac:spMk id="374" creationId="{723ADDFA-E4BD-4E60-A1F7-D004F5E039CB}"/>
          </ac:spMkLst>
        </pc:spChg>
        <pc:spChg chg="mod topLvl">
          <ac:chgData name="Eric Lunnin (Kforce)" userId="39584a29-d273-41cd-a0f9-2fd8cc174408" providerId="ADAL" clId="{EC883A43-49E4-4174-AD91-E2A91C3497EE}" dt="2017-06-30T15:05:40.480" v="113" actId="0"/>
          <ac:spMkLst>
            <pc:docMk/>
            <pc:sldMk cId="3474732497" sldId="356"/>
            <ac:spMk id="161" creationId="{7B1052BE-AB81-46F8-BA12-511CF486CBE8}"/>
          </ac:spMkLst>
        </pc:spChg>
        <pc:spChg chg="mod topLvl">
          <ac:chgData name="Eric Lunnin (Kforce)" userId="39584a29-d273-41cd-a0f9-2fd8cc174408" providerId="ADAL" clId="{EC883A43-49E4-4174-AD91-E2A91C3497EE}" dt="2017-06-30T18:09:25.327" v="797" actId="403"/>
          <ac:spMkLst>
            <pc:docMk/>
            <pc:sldMk cId="3474732497" sldId="356"/>
            <ac:spMk id="914" creationId="{D766CF15-EFBF-44C6-BCB5-A80FF23F5316}"/>
          </ac:spMkLst>
        </pc:spChg>
        <pc:spChg chg="del mod topLvl">
          <ac:chgData name="Eric Lunnin (Kforce)" userId="39584a29-d273-41cd-a0f9-2fd8cc174408" providerId="ADAL" clId="{EC883A43-49E4-4174-AD91-E2A91C3497EE}" dt="2017-06-30T13:35:41.964" v="85" actId="478"/>
          <ac:spMkLst>
            <pc:docMk/>
            <pc:sldMk cId="3474732497" sldId="356"/>
            <ac:spMk id="309" creationId="{8CFA9D3F-B3FD-4AC9-B6FB-1787531C1A34}"/>
          </ac:spMkLst>
        </pc:spChg>
        <pc:spChg chg="mod topLvl">
          <ac:chgData name="Eric Lunnin (Kforce)" userId="39584a29-d273-41cd-a0f9-2fd8cc174408" providerId="ADAL" clId="{EC883A43-49E4-4174-AD91-E2A91C3497EE}" dt="2017-06-30T15:05:40.480" v="113" actId="0"/>
          <ac:spMkLst>
            <pc:docMk/>
            <pc:sldMk cId="3474732497" sldId="356"/>
            <ac:spMk id="31" creationId="{AD509ADC-125C-453B-8E84-FF18917FCB39}"/>
          </ac:spMkLst>
        </pc:spChg>
        <pc:spChg chg="mod topLvl">
          <ac:chgData name="Eric Lunnin (Kforce)" userId="39584a29-d273-41cd-a0f9-2fd8cc174408" providerId="ADAL" clId="{EC883A43-49E4-4174-AD91-E2A91C3497EE}" dt="2017-06-30T15:05:40.480" v="113" actId="0"/>
          <ac:spMkLst>
            <pc:docMk/>
            <pc:sldMk cId="3474732497" sldId="356"/>
            <ac:spMk id="346" creationId="{BB97310F-A2FB-4498-887C-1D2E86614F4C}"/>
          </ac:spMkLst>
        </pc:spChg>
        <pc:spChg chg="mod topLvl">
          <ac:chgData name="Eric Lunnin (Kforce)" userId="39584a29-d273-41cd-a0f9-2fd8cc174408" providerId="ADAL" clId="{EC883A43-49E4-4174-AD91-E2A91C3497EE}" dt="2017-06-30T15:05:40.480" v="113" actId="0"/>
          <ac:spMkLst>
            <pc:docMk/>
            <pc:sldMk cId="3474732497" sldId="356"/>
            <ac:spMk id="356" creationId="{0B99D835-17A0-47FD-ABE6-852A551BCDE2}"/>
          </ac:spMkLst>
        </pc:spChg>
        <pc:spChg chg="mod topLvl">
          <ac:chgData name="Eric Lunnin (Kforce)" userId="39584a29-d273-41cd-a0f9-2fd8cc174408" providerId="ADAL" clId="{EC883A43-49E4-4174-AD91-E2A91C3497EE}" dt="2017-06-30T13:43:12.375" v="110" actId="0"/>
          <ac:spMkLst>
            <pc:docMk/>
            <pc:sldMk cId="3474732497" sldId="356"/>
            <ac:spMk id="511" creationId="{9C752009-A477-4709-9993-D4C05854AEB6}"/>
          </ac:spMkLst>
        </pc:spChg>
        <pc:spChg chg="mod topLvl">
          <ac:chgData name="Eric Lunnin (Kforce)" userId="39584a29-d273-41cd-a0f9-2fd8cc174408" providerId="ADAL" clId="{EC883A43-49E4-4174-AD91-E2A91C3497EE}" dt="2017-06-30T17:30:19.009" v="128" actId="0"/>
          <ac:spMkLst>
            <pc:docMk/>
            <pc:sldMk cId="3474732497" sldId="356"/>
            <ac:spMk id="945" creationId="{32E0DC75-F0E0-4A37-9099-145AAADE0C47}"/>
          </ac:spMkLst>
        </pc:spChg>
        <pc:spChg chg="mod topLvl">
          <ac:chgData name="Eric Lunnin (Kforce)" userId="39584a29-d273-41cd-a0f9-2fd8cc174408" providerId="ADAL" clId="{EC883A43-49E4-4174-AD91-E2A91C3497EE}" dt="2017-06-30T13:43:12.375" v="110" actId="0"/>
          <ac:spMkLst>
            <pc:docMk/>
            <pc:sldMk cId="3474732497" sldId="356"/>
            <ac:spMk id="502" creationId="{A966E43D-C58A-4EAE-92D5-FAAE0F9A6454}"/>
          </ac:spMkLst>
        </pc:spChg>
        <pc:spChg chg="add del mod topLvl">
          <ac:chgData name="Eric Lunnin (Kforce)" userId="39584a29-d273-41cd-a0f9-2fd8cc174408" providerId="ADAL" clId="{EC883A43-49E4-4174-AD91-E2A91C3497EE}" dt="2017-06-30T15:05:40.480" v="113" actId="0"/>
          <ac:spMkLst>
            <pc:docMk/>
            <pc:sldMk cId="3474732497" sldId="356"/>
            <ac:spMk id="312" creationId="{E65C6C2F-63E7-4187-B7C1-B3F50E7E0EBC}"/>
          </ac:spMkLst>
        </pc:spChg>
        <pc:spChg chg="mod topLvl">
          <ac:chgData name="Eric Lunnin (Kforce)" userId="39584a29-d273-41cd-a0f9-2fd8cc174408" providerId="ADAL" clId="{EC883A43-49E4-4174-AD91-E2A91C3497EE}" dt="2017-06-30T17:30:19.009" v="128" actId="0"/>
          <ac:spMkLst>
            <pc:docMk/>
            <pc:sldMk cId="3474732497" sldId="356"/>
            <ac:spMk id="654" creationId="{44EDB4E6-F3E5-4FC5-82B5-397126C3C38B}"/>
          </ac:spMkLst>
        </pc:spChg>
        <pc:spChg chg="mod topLvl">
          <ac:chgData name="Eric Lunnin (Kforce)" userId="39584a29-d273-41cd-a0f9-2fd8cc174408" providerId="ADAL" clId="{EC883A43-49E4-4174-AD91-E2A91C3497EE}" dt="2017-06-30T17:30:19.009" v="128" actId="0"/>
          <ac:spMkLst>
            <pc:docMk/>
            <pc:sldMk cId="3474732497" sldId="356"/>
            <ac:spMk id="1081" creationId="{1ACA0603-1826-4B6C-AD75-E836326CDE53}"/>
          </ac:spMkLst>
        </pc:spChg>
        <pc:spChg chg="mod topLvl">
          <ac:chgData name="Eric Lunnin (Kforce)" userId="39584a29-d273-41cd-a0f9-2fd8cc174408" providerId="ADAL" clId="{EC883A43-49E4-4174-AD91-E2A91C3497EE}" dt="2017-06-30T15:05:40.480" v="113" actId="0"/>
          <ac:spMkLst>
            <pc:docMk/>
            <pc:sldMk cId="3474732497" sldId="356"/>
            <ac:spMk id="30" creationId="{4C5BD976-733A-4986-94C3-020CFCC4E263}"/>
          </ac:spMkLst>
        </pc:spChg>
        <pc:spChg chg="del mod topLvl">
          <ac:chgData name="Eric Lunnin (Kforce)" userId="39584a29-d273-41cd-a0f9-2fd8cc174408" providerId="ADAL" clId="{EC883A43-49E4-4174-AD91-E2A91C3497EE}" dt="2017-06-30T13:35:49.987" v="89" actId="478"/>
          <ac:spMkLst>
            <pc:docMk/>
            <pc:sldMk cId="3474732497" sldId="356"/>
            <ac:spMk id="282" creationId="{A8AEAEE0-EFCE-433E-AF47-0E35AD93D266}"/>
          </ac:spMkLst>
        </pc:spChg>
        <pc:spChg chg="mod">
          <ac:chgData name="Eric Lunnin (Kforce)" userId="39584a29-d273-41cd-a0f9-2fd8cc174408" providerId="ADAL" clId="{EC883A43-49E4-4174-AD91-E2A91C3497EE}" dt="2017-06-30T18:09:25.327" v="797" actId="403"/>
          <ac:spMkLst>
            <pc:docMk/>
            <pc:sldMk cId="3474732497" sldId="356"/>
            <ac:spMk id="1877" creationId="{02CC1401-4418-4900-BD87-1309815CAF36}"/>
          </ac:spMkLst>
        </pc:spChg>
        <pc:spChg chg="mod topLvl">
          <ac:chgData name="Eric Lunnin (Kforce)" userId="39584a29-d273-41cd-a0f9-2fd8cc174408" providerId="ADAL" clId="{EC883A43-49E4-4174-AD91-E2A91C3497EE}" dt="2017-06-30T15:05:40.480" v="113" actId="0"/>
          <ac:spMkLst>
            <pc:docMk/>
            <pc:sldMk cId="3474732497" sldId="356"/>
            <ac:spMk id="19" creationId="{B0064CD1-9D1E-4028-A98C-DEB9CE779F39}"/>
          </ac:spMkLst>
        </pc:spChg>
        <pc:spChg chg="mod topLvl">
          <ac:chgData name="Eric Lunnin (Kforce)" userId="39584a29-d273-41cd-a0f9-2fd8cc174408" providerId="ADAL" clId="{EC883A43-49E4-4174-AD91-E2A91C3497EE}" dt="2017-06-30T15:05:40.480" v="113" actId="0"/>
          <ac:spMkLst>
            <pc:docMk/>
            <pc:sldMk cId="3474732497" sldId="356"/>
            <ac:spMk id="338" creationId="{C36749AC-246D-4260-B969-D951E61386A7}"/>
          </ac:spMkLst>
        </pc:spChg>
        <pc:spChg chg="mod topLvl">
          <ac:chgData name="Eric Lunnin (Kforce)" userId="39584a29-d273-41cd-a0f9-2fd8cc174408" providerId="ADAL" clId="{EC883A43-49E4-4174-AD91-E2A91C3497EE}" dt="2017-06-30T13:43:12.375" v="110" actId="0"/>
          <ac:spMkLst>
            <pc:docMk/>
            <pc:sldMk cId="3474732497" sldId="356"/>
            <ac:spMk id="446" creationId="{E3550E87-9965-49E1-A671-E6A2867F516E}"/>
          </ac:spMkLst>
        </pc:spChg>
        <pc:spChg chg="del mod topLvl">
          <ac:chgData name="Eric Lunnin (Kforce)" userId="39584a29-d273-41cd-a0f9-2fd8cc174408" providerId="ADAL" clId="{EC883A43-49E4-4174-AD91-E2A91C3497EE}" dt="2017-06-30T13:35:49.987" v="89" actId="478"/>
          <ac:spMkLst>
            <pc:docMk/>
            <pc:sldMk cId="3474732497" sldId="356"/>
            <ac:spMk id="302" creationId="{771D8F5C-04C7-4E89-86A8-2E4ABFAF22C7}"/>
          </ac:spMkLst>
        </pc:spChg>
        <pc:spChg chg="mod topLvl">
          <ac:chgData name="Eric Lunnin (Kforce)" userId="39584a29-d273-41cd-a0f9-2fd8cc174408" providerId="ADAL" clId="{EC883A43-49E4-4174-AD91-E2A91C3497EE}" dt="2017-06-30T18:09:25.327" v="797" actId="403"/>
          <ac:spMkLst>
            <pc:docMk/>
            <pc:sldMk cId="3474732497" sldId="356"/>
            <ac:spMk id="903" creationId="{DB8BEA6D-60EC-470B-8B38-9E74112D4015}"/>
          </ac:spMkLst>
        </pc:spChg>
        <pc:spChg chg="mod topLvl">
          <ac:chgData name="Eric Lunnin (Kforce)" userId="39584a29-d273-41cd-a0f9-2fd8cc174408" providerId="ADAL" clId="{EC883A43-49E4-4174-AD91-E2A91C3497EE}" dt="2017-06-30T15:05:40.480" v="113" actId="0"/>
          <ac:spMkLst>
            <pc:docMk/>
            <pc:sldMk cId="3474732497" sldId="356"/>
            <ac:spMk id="326" creationId="{439D14CA-3526-4FE5-8C3E-50BC9D0D8A00}"/>
          </ac:spMkLst>
        </pc:spChg>
        <pc:spChg chg="mod topLvl">
          <ac:chgData name="Eric Lunnin (Kforce)" userId="39584a29-d273-41cd-a0f9-2fd8cc174408" providerId="ADAL" clId="{EC883A43-49E4-4174-AD91-E2A91C3497EE}" dt="2017-06-30T18:09:25.327" v="797" actId="403"/>
          <ac:spMkLst>
            <pc:docMk/>
            <pc:sldMk cId="3474732497" sldId="356"/>
            <ac:spMk id="697" creationId="{8D47C389-B18D-4FC3-A768-7DF53B5E25DE}"/>
          </ac:spMkLst>
        </pc:spChg>
        <pc:spChg chg="mod topLvl">
          <ac:chgData name="Eric Lunnin (Kforce)" userId="39584a29-d273-41cd-a0f9-2fd8cc174408" providerId="ADAL" clId="{EC883A43-49E4-4174-AD91-E2A91C3497EE}" dt="2017-06-30T13:43:02.975" v="107" actId="0"/>
          <ac:spMkLst>
            <pc:docMk/>
            <pc:sldMk cId="3474732497" sldId="356"/>
            <ac:spMk id="607" creationId="{EFA21ADF-6923-4BAD-8966-92B043C1206F}"/>
          </ac:spMkLst>
        </pc:spChg>
        <pc:spChg chg="mod topLvl">
          <ac:chgData name="Eric Lunnin (Kforce)" userId="39584a29-d273-41cd-a0f9-2fd8cc174408" providerId="ADAL" clId="{EC883A43-49E4-4174-AD91-E2A91C3497EE}" dt="2017-06-30T17:30:19.009" v="128" actId="0"/>
          <ac:spMkLst>
            <pc:docMk/>
            <pc:sldMk cId="3474732497" sldId="356"/>
            <ac:spMk id="933" creationId="{9CE741BF-5170-439F-9966-0AA970ED45A3}"/>
          </ac:spMkLst>
        </pc:spChg>
        <pc:spChg chg="mod topLvl">
          <ac:chgData name="Eric Lunnin (Kforce)" userId="39584a29-d273-41cd-a0f9-2fd8cc174408" providerId="ADAL" clId="{EC883A43-49E4-4174-AD91-E2A91C3497EE}" dt="2017-06-30T17:30:19.009" v="128" actId="0"/>
          <ac:spMkLst>
            <pc:docMk/>
            <pc:sldMk cId="3474732497" sldId="356"/>
            <ac:spMk id="992" creationId="{898451DE-23E5-4EA2-A771-C6460DAFE871}"/>
          </ac:spMkLst>
        </pc:spChg>
        <pc:spChg chg="mod topLvl">
          <ac:chgData name="Eric Lunnin (Kforce)" userId="39584a29-d273-41cd-a0f9-2fd8cc174408" providerId="ADAL" clId="{EC883A43-49E4-4174-AD91-E2A91C3497EE}" dt="2017-06-30T17:30:19.009" v="128" actId="0"/>
          <ac:spMkLst>
            <pc:docMk/>
            <pc:sldMk cId="3474732497" sldId="356"/>
            <ac:spMk id="671" creationId="{DD05E344-0F54-4627-8B68-0066B9EBA1DA}"/>
          </ac:spMkLst>
        </pc:spChg>
        <pc:spChg chg="mod topLvl">
          <ac:chgData name="Eric Lunnin (Kforce)" userId="39584a29-d273-41cd-a0f9-2fd8cc174408" providerId="ADAL" clId="{EC883A43-49E4-4174-AD91-E2A91C3497EE}" dt="2017-06-30T13:43:09.858" v="109" actId="0"/>
          <ac:spMkLst>
            <pc:docMk/>
            <pc:sldMk cId="3474732497" sldId="356"/>
            <ac:spMk id="258" creationId="{018DED21-3B0E-47BC-B0B6-17DD1F28F47C}"/>
          </ac:spMkLst>
        </pc:spChg>
        <pc:spChg chg="mod topLvl">
          <ac:chgData name="Eric Lunnin (Kforce)" userId="39584a29-d273-41cd-a0f9-2fd8cc174408" providerId="ADAL" clId="{EC883A43-49E4-4174-AD91-E2A91C3497EE}" dt="2017-06-30T15:05:40.480" v="113" actId="0"/>
          <ac:spMkLst>
            <pc:docMk/>
            <pc:sldMk cId="3474732497" sldId="356"/>
            <ac:spMk id="314" creationId="{DC74EADD-1BDB-43EA-81D3-1A78D87924EC}"/>
          </ac:spMkLst>
        </pc:spChg>
        <pc:spChg chg="mod topLvl">
          <ac:chgData name="Eric Lunnin (Kforce)" userId="39584a29-d273-41cd-a0f9-2fd8cc174408" providerId="ADAL" clId="{EC883A43-49E4-4174-AD91-E2A91C3497EE}" dt="2017-06-30T13:43:02.975" v="107" actId="0"/>
          <ac:spMkLst>
            <pc:docMk/>
            <pc:sldMk cId="3474732497" sldId="356"/>
            <ac:spMk id="599" creationId="{D929A186-49C0-402B-9A43-C908F52F20B9}"/>
          </ac:spMkLst>
        </pc:spChg>
        <pc:spChg chg="mod topLvl">
          <ac:chgData name="Eric Lunnin (Kforce)" userId="39584a29-d273-41cd-a0f9-2fd8cc174408" providerId="ADAL" clId="{EC883A43-49E4-4174-AD91-E2A91C3497EE}" dt="2017-06-30T17:30:19.009" v="128" actId="0"/>
          <ac:spMkLst>
            <pc:docMk/>
            <pc:sldMk cId="3474732497" sldId="356"/>
            <ac:spMk id="969" creationId="{FE242764-64B8-459F-B08B-06E28C63EAE3}"/>
          </ac:spMkLst>
        </pc:spChg>
        <pc:spChg chg="mod topLvl">
          <ac:chgData name="Eric Lunnin (Kforce)" userId="39584a29-d273-41cd-a0f9-2fd8cc174408" providerId="ADAL" clId="{EC883A43-49E4-4174-AD91-E2A91C3497EE}" dt="2017-06-30T17:30:19.009" v="128" actId="0"/>
          <ac:spMkLst>
            <pc:docMk/>
            <pc:sldMk cId="3474732497" sldId="356"/>
            <ac:spMk id="659" creationId="{1261BBBF-4256-4832-A4B2-71FDE188E870}"/>
          </ac:spMkLst>
        </pc:spChg>
        <pc:spChg chg="mod topLvl">
          <ac:chgData name="Eric Lunnin (Kforce)" userId="39584a29-d273-41cd-a0f9-2fd8cc174408" providerId="ADAL" clId="{EC883A43-49E4-4174-AD91-E2A91C3497EE}" dt="2017-06-30T17:30:19.009" v="128" actId="0"/>
          <ac:spMkLst>
            <pc:docMk/>
            <pc:sldMk cId="3474732497" sldId="356"/>
            <ac:spMk id="1080" creationId="{A445FE21-1D6C-4CF0-A545-C113FD26C712}"/>
          </ac:spMkLst>
        </pc:spChg>
        <pc:spChg chg="del mod topLvl">
          <ac:chgData name="Eric Lunnin (Kforce)" userId="39584a29-d273-41cd-a0f9-2fd8cc174408" providerId="ADAL" clId="{EC883A43-49E4-4174-AD91-E2A91C3497EE}" dt="2017-06-30T13:35:49.987" v="89" actId="478"/>
          <ac:spMkLst>
            <pc:docMk/>
            <pc:sldMk cId="3474732497" sldId="356"/>
            <ac:spMk id="298" creationId="{71807D85-B44A-41F8-81CB-2E4AB024FC1B}"/>
          </ac:spMkLst>
        </pc:spChg>
        <pc:spChg chg="mod topLvl">
          <ac:chgData name="Eric Lunnin (Kforce)" userId="39584a29-d273-41cd-a0f9-2fd8cc174408" providerId="ADAL" clId="{EC883A43-49E4-4174-AD91-E2A91C3497EE}" dt="2017-06-30T17:30:19.009" v="128" actId="0"/>
          <ac:spMkLst>
            <pc:docMk/>
            <pc:sldMk cId="3474732497" sldId="356"/>
            <ac:spMk id="1022" creationId="{1CF0A281-4AE7-4E2D-9A4E-0022C4EBCF01}"/>
          </ac:spMkLst>
        </pc:spChg>
        <pc:spChg chg="mod topLvl">
          <ac:chgData name="Eric Lunnin (Kforce)" userId="39584a29-d273-41cd-a0f9-2fd8cc174408" providerId="ADAL" clId="{EC883A43-49E4-4174-AD91-E2A91C3497EE}" dt="2017-06-30T17:30:19.009" v="128" actId="0"/>
          <ac:spMkLst>
            <pc:docMk/>
            <pc:sldMk cId="3474732497" sldId="356"/>
            <ac:spMk id="953" creationId="{DBD44569-9C02-4CA6-B4F7-EB25F44D7182}"/>
          </ac:spMkLst>
        </pc:spChg>
        <pc:spChg chg="add mod">
          <ac:chgData name="Eric Lunnin (Kforce)" userId="39584a29-d273-41cd-a0f9-2fd8cc174408" providerId="ADAL" clId="{EC883A43-49E4-4174-AD91-E2A91C3497EE}" dt="2017-06-30T18:10:16.457" v="811" actId="3064"/>
          <ac:spMkLst>
            <pc:docMk/>
            <pc:sldMk cId="3474732497" sldId="356"/>
            <ac:spMk id="1932" creationId="{728DBEDE-4A9E-4EE3-B6A0-A4E3EAFBD09E}"/>
          </ac:spMkLst>
        </pc:spChg>
        <pc:spChg chg="del mod topLvl">
          <ac:chgData name="Eric Lunnin (Kforce)" userId="39584a29-d273-41cd-a0f9-2fd8cc174408" providerId="ADAL" clId="{EC883A43-49E4-4174-AD91-E2A91C3497EE}" dt="2017-06-30T13:35:49.987" v="89" actId="478"/>
          <ac:spMkLst>
            <pc:docMk/>
            <pc:sldMk cId="3474732497" sldId="356"/>
            <ac:spMk id="285" creationId="{79EB6B67-8DC4-43C4-88B4-04A20A0AF3F9}"/>
          </ac:spMkLst>
        </pc:spChg>
        <pc:spChg chg="mod topLvl">
          <ac:chgData name="Eric Lunnin (Kforce)" userId="39584a29-d273-41cd-a0f9-2fd8cc174408" providerId="ADAL" clId="{EC883A43-49E4-4174-AD91-E2A91C3497EE}" dt="2017-06-30T17:30:19.009" v="128" actId="0"/>
          <ac:spMkLst>
            <pc:docMk/>
            <pc:sldMk cId="3474732497" sldId="356"/>
            <ac:spMk id="1029" creationId="{CF51BA0D-72ED-48BC-BE22-667834F89FA5}"/>
          </ac:spMkLst>
        </pc:spChg>
        <pc:spChg chg="mod topLvl">
          <ac:chgData name="Eric Lunnin (Kforce)" userId="39584a29-d273-41cd-a0f9-2fd8cc174408" providerId="ADAL" clId="{EC883A43-49E4-4174-AD91-E2A91C3497EE}" dt="2017-06-30T15:05:40.480" v="113" actId="0"/>
          <ac:spMkLst>
            <pc:docMk/>
            <pc:sldMk cId="3474732497" sldId="356"/>
            <ac:spMk id="319" creationId="{34C49DB4-26D4-46B4-9EB9-B1A25FE404A5}"/>
          </ac:spMkLst>
        </pc:spChg>
        <pc:spChg chg="mod topLvl">
          <ac:chgData name="Eric Lunnin (Kforce)" userId="39584a29-d273-41cd-a0f9-2fd8cc174408" providerId="ADAL" clId="{EC883A43-49E4-4174-AD91-E2A91C3497EE}" dt="2017-06-30T13:43:12.375" v="110" actId="0"/>
          <ac:spMkLst>
            <pc:docMk/>
            <pc:sldMk cId="3474732497" sldId="356"/>
            <ac:spMk id="509" creationId="{68F8CE53-DE2A-4DCA-941C-1AF9D1DBE629}"/>
          </ac:spMkLst>
        </pc:spChg>
        <pc:spChg chg="mod topLvl">
          <ac:chgData name="Eric Lunnin (Kforce)" userId="39584a29-d273-41cd-a0f9-2fd8cc174408" providerId="ADAL" clId="{EC883A43-49E4-4174-AD91-E2A91C3497EE}" dt="2017-06-30T13:43:09.858" v="109" actId="0"/>
          <ac:spMkLst>
            <pc:docMk/>
            <pc:sldMk cId="3474732497" sldId="356"/>
            <ac:spMk id="189" creationId="{038BC022-5B2D-4D3C-A9E9-49C9BEDBF401}"/>
          </ac:spMkLst>
        </pc:spChg>
        <pc:spChg chg="mod topLvl">
          <ac:chgData name="Eric Lunnin (Kforce)" userId="39584a29-d273-41cd-a0f9-2fd8cc174408" providerId="ADAL" clId="{EC883A43-49E4-4174-AD91-E2A91C3497EE}" dt="2017-06-30T17:30:19.009" v="128" actId="0"/>
          <ac:spMkLst>
            <pc:docMk/>
            <pc:sldMk cId="3474732497" sldId="356"/>
            <ac:spMk id="1085" creationId="{B79BC5A9-B032-4460-8B48-DC45588A318D}"/>
          </ac:spMkLst>
        </pc:spChg>
        <pc:spChg chg="mod topLvl">
          <ac:chgData name="Eric Lunnin (Kforce)" userId="39584a29-d273-41cd-a0f9-2fd8cc174408" providerId="ADAL" clId="{EC883A43-49E4-4174-AD91-E2A91C3497EE}" dt="2017-06-30T13:43:12.375" v="110" actId="0"/>
          <ac:spMkLst>
            <pc:docMk/>
            <pc:sldMk cId="3474732497" sldId="356"/>
            <ac:spMk id="458" creationId="{B4CE47F9-35B1-4FCE-9071-DF6D7B7320B4}"/>
          </ac:spMkLst>
        </pc:spChg>
        <pc:spChg chg="mod topLvl">
          <ac:chgData name="Eric Lunnin (Kforce)" userId="39584a29-d273-41cd-a0f9-2fd8cc174408" providerId="ADAL" clId="{EC883A43-49E4-4174-AD91-E2A91C3497EE}" dt="2017-06-30T13:43:02.975" v="107" actId="0"/>
          <ac:spMkLst>
            <pc:docMk/>
            <pc:sldMk cId="3474732497" sldId="356"/>
            <ac:spMk id="579" creationId="{A8967127-F4B9-40EE-9084-9B619B7673A0}"/>
          </ac:spMkLst>
        </pc:spChg>
        <pc:spChg chg="mod topLvl">
          <ac:chgData name="Eric Lunnin (Kforce)" userId="39584a29-d273-41cd-a0f9-2fd8cc174408" providerId="ADAL" clId="{EC883A43-49E4-4174-AD91-E2A91C3497EE}" dt="2017-06-30T18:09:25.327" v="797" actId="403"/>
          <ac:spMkLst>
            <pc:docMk/>
            <pc:sldMk cId="3474732497" sldId="356"/>
            <ac:spMk id="699" creationId="{467ABAD8-FFA5-441D-98FE-296D09C4A6FE}"/>
          </ac:spMkLst>
        </pc:spChg>
        <pc:spChg chg="mod topLvl">
          <ac:chgData name="Eric Lunnin (Kforce)" userId="39584a29-d273-41cd-a0f9-2fd8cc174408" providerId="ADAL" clId="{EC883A43-49E4-4174-AD91-E2A91C3497EE}" dt="2017-06-30T15:05:40.480" v="113" actId="0"/>
          <ac:spMkLst>
            <pc:docMk/>
            <pc:sldMk cId="3474732497" sldId="356"/>
            <ac:spMk id="13" creationId="{19DA9014-D549-47B4-B414-781DCCC3685F}"/>
          </ac:spMkLst>
        </pc:spChg>
        <pc:spChg chg="mod topLvl">
          <ac:chgData name="Eric Lunnin (Kforce)" userId="39584a29-d273-41cd-a0f9-2fd8cc174408" providerId="ADAL" clId="{EC883A43-49E4-4174-AD91-E2A91C3497EE}" dt="2017-06-30T15:05:40.480" v="113" actId="0"/>
          <ac:spMkLst>
            <pc:docMk/>
            <pc:sldMk cId="3474732497" sldId="356"/>
            <ac:spMk id="26" creationId="{4D3C09EE-B956-4E2A-828D-2D4BA0A603ED}"/>
          </ac:spMkLst>
        </pc:spChg>
        <pc:spChg chg="mod topLvl">
          <ac:chgData name="Eric Lunnin (Kforce)" userId="39584a29-d273-41cd-a0f9-2fd8cc174408" providerId="ADAL" clId="{EC883A43-49E4-4174-AD91-E2A91C3497EE}" dt="2017-06-30T13:43:02.975" v="107" actId="0"/>
          <ac:spMkLst>
            <pc:docMk/>
            <pc:sldMk cId="3474732497" sldId="356"/>
            <ac:spMk id="521" creationId="{C7F19337-B842-42BF-9CC6-D5389AF0A2A9}"/>
          </ac:spMkLst>
        </pc:spChg>
        <pc:spChg chg="mod topLvl">
          <ac:chgData name="Eric Lunnin (Kforce)" userId="39584a29-d273-41cd-a0f9-2fd8cc174408" providerId="ADAL" clId="{EC883A43-49E4-4174-AD91-E2A91C3497EE}" dt="2017-06-30T15:05:40.480" v="113" actId="0"/>
          <ac:spMkLst>
            <pc:docMk/>
            <pc:sldMk cId="3474732497" sldId="356"/>
            <ac:spMk id="169" creationId="{2FF7B48E-C15A-453F-AA7C-5B75B8887FF1}"/>
          </ac:spMkLst>
        </pc:spChg>
        <pc:spChg chg="mod topLvl">
          <ac:chgData name="Eric Lunnin (Kforce)" userId="39584a29-d273-41cd-a0f9-2fd8cc174408" providerId="ADAL" clId="{EC883A43-49E4-4174-AD91-E2A91C3497EE}" dt="2017-06-30T17:30:19.009" v="128" actId="0"/>
          <ac:spMkLst>
            <pc:docMk/>
            <pc:sldMk cId="3474732497" sldId="356"/>
            <ac:spMk id="934" creationId="{10E265FD-C031-44F4-B2EC-245C7AFA8494}"/>
          </ac:spMkLst>
        </pc:spChg>
        <pc:spChg chg="mod topLvl">
          <ac:chgData name="Eric Lunnin (Kforce)" userId="39584a29-d273-41cd-a0f9-2fd8cc174408" providerId="ADAL" clId="{EC883A43-49E4-4174-AD91-E2A91C3497EE}" dt="2017-06-30T17:30:19.009" v="128" actId="0"/>
          <ac:spMkLst>
            <pc:docMk/>
            <pc:sldMk cId="3474732497" sldId="356"/>
            <ac:spMk id="669" creationId="{4525D1D0-5A05-41FC-B679-20DBD97EEABC}"/>
          </ac:spMkLst>
        </pc:spChg>
        <pc:spChg chg="mod topLvl">
          <ac:chgData name="Eric Lunnin (Kforce)" userId="39584a29-d273-41cd-a0f9-2fd8cc174408" providerId="ADAL" clId="{EC883A43-49E4-4174-AD91-E2A91C3497EE}" dt="2017-06-30T13:43:12.375" v="110" actId="0"/>
          <ac:spMkLst>
            <pc:docMk/>
            <pc:sldMk cId="3474732497" sldId="356"/>
            <ac:spMk id="409" creationId="{0C1370F1-337D-494F-8EE3-1980FAD94B27}"/>
          </ac:spMkLst>
        </pc:spChg>
        <pc:spChg chg="mod">
          <ac:chgData name="Eric Lunnin (Kforce)" userId="39584a29-d273-41cd-a0f9-2fd8cc174408" providerId="ADAL" clId="{EC883A43-49E4-4174-AD91-E2A91C3497EE}" dt="2017-06-30T18:09:25.327" v="797" actId="403"/>
          <ac:spMkLst>
            <pc:docMk/>
            <pc:sldMk cId="3474732497" sldId="356"/>
            <ac:spMk id="1892" creationId="{B1F65463-F911-4A80-97AB-E2F04E96FAB3}"/>
          </ac:spMkLst>
        </pc:spChg>
        <pc:spChg chg="mod topLvl">
          <ac:chgData name="Eric Lunnin (Kforce)" userId="39584a29-d273-41cd-a0f9-2fd8cc174408" providerId="ADAL" clId="{EC883A43-49E4-4174-AD91-E2A91C3497EE}" dt="2017-06-30T17:30:19.009" v="128" actId="0"/>
          <ac:spMkLst>
            <pc:docMk/>
            <pc:sldMk cId="3474732497" sldId="356"/>
            <ac:spMk id="657" creationId="{03694508-DAEC-4D84-B520-9E64D101F763}"/>
          </ac:spMkLst>
        </pc:spChg>
        <pc:spChg chg="mod topLvl">
          <ac:chgData name="Eric Lunnin (Kforce)" userId="39584a29-d273-41cd-a0f9-2fd8cc174408" providerId="ADAL" clId="{EC883A43-49E4-4174-AD91-E2A91C3497EE}" dt="2017-06-30T18:09:25.327" v="797" actId="403"/>
          <ac:spMkLst>
            <pc:docMk/>
            <pc:sldMk cId="3474732497" sldId="356"/>
            <ac:spMk id="907" creationId="{106EB0FA-F90B-43B2-A2A9-1A4A24F163CB}"/>
          </ac:spMkLst>
        </pc:spChg>
        <pc:spChg chg="mod topLvl">
          <ac:chgData name="Eric Lunnin (Kforce)" userId="39584a29-d273-41cd-a0f9-2fd8cc174408" providerId="ADAL" clId="{EC883A43-49E4-4174-AD91-E2A91C3497EE}" dt="2017-06-30T17:30:19.009" v="128" actId="0"/>
          <ac:spMkLst>
            <pc:docMk/>
            <pc:sldMk cId="3474732497" sldId="356"/>
            <ac:spMk id="950" creationId="{17F5F375-5F7C-41DA-A91C-ED41F5F9EF13}"/>
          </ac:spMkLst>
        </pc:spChg>
        <pc:spChg chg="mod topLvl">
          <ac:chgData name="Eric Lunnin (Kforce)" userId="39584a29-d273-41cd-a0f9-2fd8cc174408" providerId="ADAL" clId="{EC883A43-49E4-4174-AD91-E2A91C3497EE}" dt="2017-06-30T17:29:56.399" v="123" actId="0"/>
          <ac:spMkLst>
            <pc:docMk/>
            <pc:sldMk cId="3474732497" sldId="356"/>
            <ac:spMk id="901" creationId="{BDF953E8-058A-4A55-B57A-4205F3DA8A7A}"/>
          </ac:spMkLst>
        </pc:spChg>
        <pc:spChg chg="mod topLvl">
          <ac:chgData name="Eric Lunnin (Kforce)" userId="39584a29-d273-41cd-a0f9-2fd8cc174408" providerId="ADAL" clId="{EC883A43-49E4-4174-AD91-E2A91C3497EE}" dt="2017-06-30T15:05:40.480" v="113" actId="0"/>
          <ac:spMkLst>
            <pc:docMk/>
            <pc:sldMk cId="3474732497" sldId="356"/>
            <ac:spMk id="165" creationId="{9907753D-17AC-4905-8988-1B4545E9C7DE}"/>
          </ac:spMkLst>
        </pc:spChg>
        <pc:spChg chg="mod topLvl">
          <ac:chgData name="Eric Lunnin (Kforce)" userId="39584a29-d273-41cd-a0f9-2fd8cc174408" providerId="ADAL" clId="{EC883A43-49E4-4174-AD91-E2A91C3497EE}" dt="2017-06-30T13:43:06.225" v="108" actId="0"/>
          <ac:spMkLst>
            <pc:docMk/>
            <pc:sldMk cId="3474732497" sldId="356"/>
            <ac:spMk id="379" creationId="{2FD99DF5-D3D0-416D-B9E0-ECD7E0DD9AFD}"/>
          </ac:spMkLst>
        </pc:spChg>
        <pc:spChg chg="mod topLvl">
          <ac:chgData name="Eric Lunnin (Kforce)" userId="39584a29-d273-41cd-a0f9-2fd8cc174408" providerId="ADAL" clId="{EC883A43-49E4-4174-AD91-E2A91C3497EE}" dt="2017-06-30T17:30:19.009" v="128" actId="0"/>
          <ac:spMkLst>
            <pc:docMk/>
            <pc:sldMk cId="3474732497" sldId="356"/>
            <ac:spMk id="1028" creationId="{A142854D-7E1C-48EA-9C2D-A0839CABDD5B}"/>
          </ac:spMkLst>
        </pc:spChg>
        <pc:spChg chg="mod topLvl">
          <ac:chgData name="Eric Lunnin (Kforce)" userId="39584a29-d273-41cd-a0f9-2fd8cc174408" providerId="ADAL" clId="{EC883A43-49E4-4174-AD91-E2A91C3497EE}" dt="2017-06-30T13:43:12.375" v="110" actId="0"/>
          <ac:spMkLst>
            <pc:docMk/>
            <pc:sldMk cId="3474732497" sldId="356"/>
            <ac:spMk id="398" creationId="{06E4370D-8E58-4F6F-B2A5-F46A89C2B585}"/>
          </ac:spMkLst>
        </pc:spChg>
        <pc:spChg chg="mod topLvl">
          <ac:chgData name="Eric Lunnin (Kforce)" userId="39584a29-d273-41cd-a0f9-2fd8cc174408" providerId="ADAL" clId="{EC883A43-49E4-4174-AD91-E2A91C3497EE}" dt="2017-06-30T18:09:25.327" v="797" actId="403"/>
          <ac:spMkLst>
            <pc:docMk/>
            <pc:sldMk cId="3474732497" sldId="356"/>
            <ac:spMk id="918" creationId="{7B954A08-D14A-4918-B155-C4F3ED5905A2}"/>
          </ac:spMkLst>
        </pc:spChg>
        <pc:spChg chg="mod topLvl">
          <ac:chgData name="Eric Lunnin (Kforce)" userId="39584a29-d273-41cd-a0f9-2fd8cc174408" providerId="ADAL" clId="{EC883A43-49E4-4174-AD91-E2A91C3497EE}" dt="2017-06-30T13:43:12.375" v="110" actId="0"/>
          <ac:spMkLst>
            <pc:docMk/>
            <pc:sldMk cId="3474732497" sldId="356"/>
            <ac:spMk id="503" creationId="{E6929870-84E9-4D5C-BFDC-CFEA59EC8C47}"/>
          </ac:spMkLst>
        </pc:spChg>
        <pc:spChg chg="mod">
          <ac:chgData name="Eric Lunnin (Kforce)" userId="39584a29-d273-41cd-a0f9-2fd8cc174408" providerId="ADAL" clId="{EC883A43-49E4-4174-AD91-E2A91C3497EE}" dt="2017-06-30T18:09:25.327" v="797" actId="403"/>
          <ac:spMkLst>
            <pc:docMk/>
            <pc:sldMk cId="3474732497" sldId="356"/>
            <ac:spMk id="1868" creationId="{44D1899F-A7A9-4F7F-AD24-85CE5B87EAB2}"/>
          </ac:spMkLst>
        </pc:spChg>
        <pc:spChg chg="mod topLvl">
          <ac:chgData name="Eric Lunnin (Kforce)" userId="39584a29-d273-41cd-a0f9-2fd8cc174408" providerId="ADAL" clId="{EC883A43-49E4-4174-AD91-E2A91C3497EE}" dt="2017-06-30T13:43:02.975" v="107" actId="0"/>
          <ac:spMkLst>
            <pc:docMk/>
            <pc:sldMk cId="3474732497" sldId="356"/>
            <ac:spMk id="515" creationId="{0ECF16D3-5144-4DF2-9562-7EE74F35FC88}"/>
          </ac:spMkLst>
        </pc:spChg>
        <pc:spChg chg="mod topLvl">
          <ac:chgData name="Eric Lunnin (Kforce)" userId="39584a29-d273-41cd-a0f9-2fd8cc174408" providerId="ADAL" clId="{EC883A43-49E4-4174-AD91-E2A91C3497EE}" dt="2017-06-30T17:30:19.009" v="128" actId="0"/>
          <ac:spMkLst>
            <pc:docMk/>
            <pc:sldMk cId="3474732497" sldId="356"/>
            <ac:spMk id="1076" creationId="{6B95E123-5E60-4077-AF82-D526A19F891C}"/>
          </ac:spMkLst>
        </pc:spChg>
        <pc:spChg chg="mod topLvl">
          <ac:chgData name="Eric Lunnin (Kforce)" userId="39584a29-d273-41cd-a0f9-2fd8cc174408" providerId="ADAL" clId="{EC883A43-49E4-4174-AD91-E2A91C3497EE}" dt="2017-06-30T17:30:19.009" v="128" actId="0"/>
          <ac:spMkLst>
            <pc:docMk/>
            <pc:sldMk cId="3474732497" sldId="356"/>
            <ac:spMk id="1012" creationId="{C5DA2056-CC2B-4789-B11C-9C4C25C2B886}"/>
          </ac:spMkLst>
        </pc:spChg>
        <pc:spChg chg="add del mod">
          <ac:chgData name="Eric Lunnin (Kforce)" userId="39584a29-d273-41cd-a0f9-2fd8cc174408" providerId="ADAL" clId="{EC883A43-49E4-4174-AD91-E2A91C3497EE}" dt="2017-06-30T17:30:51.197" v="134" actId="0"/>
          <ac:spMkLst>
            <pc:docMk/>
            <pc:sldMk cId="3474732497" sldId="356"/>
            <ac:spMk id="1106" creationId="{B653D1A9-0D54-4985-9AAF-EE72DB40C531}"/>
          </ac:spMkLst>
        </pc:spChg>
        <pc:spChg chg="mod topLvl">
          <ac:chgData name="Eric Lunnin (Kforce)" userId="39584a29-d273-41cd-a0f9-2fd8cc174408" providerId="ADAL" clId="{EC883A43-49E4-4174-AD91-E2A91C3497EE}" dt="2017-06-30T17:30:19.009" v="128" actId="0"/>
          <ac:spMkLst>
            <pc:docMk/>
            <pc:sldMk cId="3474732497" sldId="356"/>
            <ac:spMk id="1006" creationId="{1FD9F4F9-9F0D-47DB-BC33-2B4A17CF0E6F}"/>
          </ac:spMkLst>
        </pc:spChg>
        <pc:spChg chg="mod topLvl">
          <ac:chgData name="Eric Lunnin (Kforce)" userId="39584a29-d273-41cd-a0f9-2fd8cc174408" providerId="ADAL" clId="{EC883A43-49E4-4174-AD91-E2A91C3497EE}" dt="2017-06-30T17:30:19.009" v="128" actId="0"/>
          <ac:spMkLst>
            <pc:docMk/>
            <pc:sldMk cId="3474732497" sldId="356"/>
            <ac:spMk id="928" creationId="{A1ABCDE8-EA3B-4286-AD8A-04AB4CE9C3D2}"/>
          </ac:spMkLst>
        </pc:spChg>
        <pc:spChg chg="mod topLvl">
          <ac:chgData name="Eric Lunnin (Kforce)" userId="39584a29-d273-41cd-a0f9-2fd8cc174408" providerId="ADAL" clId="{EC883A43-49E4-4174-AD91-E2A91C3497EE}" dt="2017-06-30T15:05:40.480" v="113" actId="0"/>
          <ac:spMkLst>
            <pc:docMk/>
            <pc:sldMk cId="3474732497" sldId="356"/>
            <ac:spMk id="320" creationId="{386135EF-7C14-408C-A228-57232A11B5A1}"/>
          </ac:spMkLst>
        </pc:spChg>
        <pc:spChg chg="mod topLvl">
          <ac:chgData name="Eric Lunnin (Kforce)" userId="39584a29-d273-41cd-a0f9-2fd8cc174408" providerId="ADAL" clId="{EC883A43-49E4-4174-AD91-E2A91C3497EE}" dt="2017-06-30T13:43:02.975" v="107" actId="0"/>
          <ac:spMkLst>
            <pc:docMk/>
            <pc:sldMk cId="3474732497" sldId="356"/>
            <ac:spMk id="539" creationId="{E658AA9C-063C-47C4-92C5-2151FAECAC09}"/>
          </ac:spMkLst>
        </pc:spChg>
        <pc:spChg chg="mod topLvl">
          <ac:chgData name="Eric Lunnin (Kforce)" userId="39584a29-d273-41cd-a0f9-2fd8cc174408" providerId="ADAL" clId="{EC883A43-49E4-4174-AD91-E2A91C3497EE}" dt="2017-06-30T13:43:02.975" v="107" actId="0"/>
          <ac:spMkLst>
            <pc:docMk/>
            <pc:sldMk cId="3474732497" sldId="356"/>
            <ac:spMk id="528" creationId="{C1B93137-35D4-4943-9AAD-0738D43CFDF6}"/>
          </ac:spMkLst>
        </pc:spChg>
        <pc:spChg chg="del mod topLvl">
          <ac:chgData name="Eric Lunnin (Kforce)" userId="39584a29-d273-41cd-a0f9-2fd8cc174408" providerId="ADAL" clId="{EC883A43-49E4-4174-AD91-E2A91C3497EE}" dt="2017-06-30T13:35:49.987" v="89" actId="478"/>
          <ac:spMkLst>
            <pc:docMk/>
            <pc:sldMk cId="3474732497" sldId="356"/>
            <ac:spMk id="295" creationId="{926FE0C7-F620-4A3C-9287-9913E9EADF9B}"/>
          </ac:spMkLst>
        </pc:spChg>
        <pc:spChg chg="mod topLvl">
          <ac:chgData name="Eric Lunnin (Kforce)" userId="39584a29-d273-41cd-a0f9-2fd8cc174408" providerId="ADAL" clId="{EC883A43-49E4-4174-AD91-E2A91C3497EE}" dt="2017-06-30T18:09:25.327" v="797" actId="403"/>
          <ac:spMkLst>
            <pc:docMk/>
            <pc:sldMk cId="3474732497" sldId="356"/>
            <ac:spMk id="909" creationId="{2FF8AD76-D062-4552-ACA5-BD76C685B5F1}"/>
          </ac:spMkLst>
        </pc:spChg>
        <pc:spChg chg="mod topLvl">
          <ac:chgData name="Eric Lunnin (Kforce)" userId="39584a29-d273-41cd-a0f9-2fd8cc174408" providerId="ADAL" clId="{EC883A43-49E4-4174-AD91-E2A91C3497EE}" dt="2017-06-30T17:30:19.009" v="128" actId="0"/>
          <ac:spMkLst>
            <pc:docMk/>
            <pc:sldMk cId="3474732497" sldId="356"/>
            <ac:spMk id="1011" creationId="{7F204284-3BB1-4847-8B44-75675199F2A5}"/>
          </ac:spMkLst>
        </pc:spChg>
        <pc:spChg chg="mod topLvl">
          <ac:chgData name="Eric Lunnin (Kforce)" userId="39584a29-d273-41cd-a0f9-2fd8cc174408" providerId="ADAL" clId="{EC883A43-49E4-4174-AD91-E2A91C3497EE}" dt="2017-06-30T17:30:19.009" v="128" actId="0"/>
          <ac:spMkLst>
            <pc:docMk/>
            <pc:sldMk cId="3474732497" sldId="356"/>
            <ac:spMk id="666" creationId="{6E908F1D-6C17-4328-8A88-AC4588DE7452}"/>
          </ac:spMkLst>
        </pc:spChg>
        <pc:spChg chg="mod topLvl">
          <ac:chgData name="Eric Lunnin (Kforce)" userId="39584a29-d273-41cd-a0f9-2fd8cc174408" providerId="ADAL" clId="{EC883A43-49E4-4174-AD91-E2A91C3497EE}" dt="2017-06-30T17:30:19.009" v="128" actId="0"/>
          <ac:spMkLst>
            <pc:docMk/>
            <pc:sldMk cId="3474732497" sldId="356"/>
            <ac:spMk id="1025" creationId="{AB4B96DA-C8E3-4BF2-A12A-FE2C59550D66}"/>
          </ac:spMkLst>
        </pc:spChg>
        <pc:spChg chg="mod topLvl">
          <ac:chgData name="Eric Lunnin (Kforce)" userId="39584a29-d273-41cd-a0f9-2fd8cc174408" providerId="ADAL" clId="{EC883A43-49E4-4174-AD91-E2A91C3497EE}" dt="2017-06-30T13:43:02.975" v="107" actId="0"/>
          <ac:spMkLst>
            <pc:docMk/>
            <pc:sldMk cId="3474732497" sldId="356"/>
            <ac:spMk id="553" creationId="{2CE69815-5B86-475E-A9E6-388877FEDFF0}"/>
          </ac:spMkLst>
        </pc:spChg>
        <pc:spChg chg="mod topLvl">
          <ac:chgData name="Eric Lunnin (Kforce)" userId="39584a29-d273-41cd-a0f9-2fd8cc174408" providerId="ADAL" clId="{EC883A43-49E4-4174-AD91-E2A91C3497EE}" dt="2017-06-30T17:30:19.009" v="128" actId="0"/>
          <ac:spMkLst>
            <pc:docMk/>
            <pc:sldMk cId="3474732497" sldId="356"/>
            <ac:spMk id="644" creationId="{A775DAB1-5AFE-410B-8B9B-C2263A5703B9}"/>
          </ac:spMkLst>
        </pc:spChg>
        <pc:spChg chg="mod topLvl">
          <ac:chgData name="Eric Lunnin (Kforce)" userId="39584a29-d273-41cd-a0f9-2fd8cc174408" providerId="ADAL" clId="{EC883A43-49E4-4174-AD91-E2A91C3497EE}" dt="2017-06-30T17:30:19.009" v="128" actId="0"/>
          <ac:spMkLst>
            <pc:docMk/>
            <pc:sldMk cId="3474732497" sldId="356"/>
            <ac:spMk id="1099" creationId="{A1F3F8EC-83F8-4252-8462-BBF787E3B247}"/>
          </ac:spMkLst>
        </pc:spChg>
        <pc:spChg chg="mod topLvl">
          <ac:chgData name="Eric Lunnin (Kforce)" userId="39584a29-d273-41cd-a0f9-2fd8cc174408" providerId="ADAL" clId="{EC883A43-49E4-4174-AD91-E2A91C3497EE}" dt="2017-06-30T17:30:19.009" v="128" actId="0"/>
          <ac:spMkLst>
            <pc:docMk/>
            <pc:sldMk cId="3474732497" sldId="356"/>
            <ac:spMk id="642" creationId="{A8CF381A-50CF-4B1C-9D50-A6218F1067CB}"/>
          </ac:spMkLst>
        </pc:spChg>
        <pc:spChg chg="mod topLvl">
          <ac:chgData name="Eric Lunnin (Kforce)" userId="39584a29-d273-41cd-a0f9-2fd8cc174408" providerId="ADAL" clId="{EC883A43-49E4-4174-AD91-E2A91C3497EE}" dt="2017-06-30T15:05:40.480" v="113" actId="0"/>
          <ac:spMkLst>
            <pc:docMk/>
            <pc:sldMk cId="3474732497" sldId="356"/>
            <ac:spMk id="334" creationId="{65E2F903-27BF-46A6-A9CA-87BF537EBC84}"/>
          </ac:spMkLst>
        </pc:spChg>
        <pc:spChg chg="mod topLvl">
          <ac:chgData name="Eric Lunnin (Kforce)" userId="39584a29-d273-41cd-a0f9-2fd8cc174408" providerId="ADAL" clId="{EC883A43-49E4-4174-AD91-E2A91C3497EE}" dt="2017-06-30T17:30:19.009" v="128" actId="0"/>
          <ac:spMkLst>
            <pc:docMk/>
            <pc:sldMk cId="3474732497" sldId="356"/>
            <ac:spMk id="650" creationId="{8231590A-D988-4A18-A466-3A7C364641C0}"/>
          </ac:spMkLst>
        </pc:spChg>
        <pc:spChg chg="mod topLvl">
          <ac:chgData name="Eric Lunnin (Kforce)" userId="39584a29-d273-41cd-a0f9-2fd8cc174408" providerId="ADAL" clId="{EC883A43-49E4-4174-AD91-E2A91C3497EE}" dt="2017-06-30T15:05:40.480" v="113" actId="0"/>
          <ac:spMkLst>
            <pc:docMk/>
            <pc:sldMk cId="3474732497" sldId="356"/>
            <ac:spMk id="171" creationId="{D03787CE-398B-41AD-A3E2-2712707CE7EF}"/>
          </ac:spMkLst>
        </pc:spChg>
        <pc:spChg chg="mod topLvl">
          <ac:chgData name="Eric Lunnin (Kforce)" userId="39584a29-d273-41cd-a0f9-2fd8cc174408" providerId="ADAL" clId="{EC883A43-49E4-4174-AD91-E2A91C3497EE}" dt="2017-06-30T15:05:40.480" v="113" actId="0"/>
          <ac:spMkLst>
            <pc:docMk/>
            <pc:sldMk cId="3474732497" sldId="356"/>
            <ac:spMk id="372" creationId="{E379E777-B5DB-477C-8644-8C2106DB015E}"/>
          </ac:spMkLst>
        </pc:spChg>
        <pc:spChg chg="mod topLvl">
          <ac:chgData name="Eric Lunnin (Kforce)" userId="39584a29-d273-41cd-a0f9-2fd8cc174408" providerId="ADAL" clId="{EC883A43-49E4-4174-AD91-E2A91C3497EE}" dt="2017-06-30T13:43:02.975" v="107" actId="0"/>
          <ac:spMkLst>
            <pc:docMk/>
            <pc:sldMk cId="3474732497" sldId="356"/>
            <ac:spMk id="563" creationId="{F41C2E0C-CC04-4A8C-A885-447BBF74D4CD}"/>
          </ac:spMkLst>
        </pc:spChg>
        <pc:spChg chg="mod topLvl">
          <ac:chgData name="Eric Lunnin (Kforce)" userId="39584a29-d273-41cd-a0f9-2fd8cc174408" providerId="ADAL" clId="{EC883A43-49E4-4174-AD91-E2A91C3497EE}" dt="2017-06-30T13:43:09.858" v="109" actId="0"/>
          <ac:spMkLst>
            <pc:docMk/>
            <pc:sldMk cId="3474732497" sldId="356"/>
            <ac:spMk id="264" creationId="{6C546D6C-258D-4F66-B29B-577765ECB69E}"/>
          </ac:spMkLst>
        </pc:spChg>
        <pc:spChg chg="mod topLvl">
          <ac:chgData name="Eric Lunnin (Kforce)" userId="39584a29-d273-41cd-a0f9-2fd8cc174408" providerId="ADAL" clId="{EC883A43-49E4-4174-AD91-E2A91C3497EE}" dt="2017-06-30T17:30:19.009" v="128" actId="0"/>
          <ac:spMkLst>
            <pc:docMk/>
            <pc:sldMk cId="3474732497" sldId="356"/>
            <ac:spMk id="1058" creationId="{70DA5A8F-9AD2-44B4-8C17-D8B9052D7263}"/>
          </ac:spMkLst>
        </pc:spChg>
        <pc:spChg chg="mod topLvl">
          <ac:chgData name="Eric Lunnin (Kforce)" userId="39584a29-d273-41cd-a0f9-2fd8cc174408" providerId="ADAL" clId="{EC883A43-49E4-4174-AD91-E2A91C3497EE}" dt="2017-06-30T17:30:19.009" v="128" actId="0"/>
          <ac:spMkLst>
            <pc:docMk/>
            <pc:sldMk cId="3474732497" sldId="356"/>
            <ac:spMk id="668" creationId="{60FB3983-AED6-4DC3-A0D0-9E38FC9F8091}"/>
          </ac:spMkLst>
        </pc:spChg>
        <pc:spChg chg="mod topLvl">
          <ac:chgData name="Eric Lunnin (Kforce)" userId="39584a29-d273-41cd-a0f9-2fd8cc174408" providerId="ADAL" clId="{EC883A43-49E4-4174-AD91-E2A91C3497EE}" dt="2017-06-30T18:09:25.327" v="797" actId="403"/>
          <ac:spMkLst>
            <pc:docMk/>
            <pc:sldMk cId="3474732497" sldId="356"/>
            <ac:spMk id="693" creationId="{9C51DA70-6FA2-4F59-8F66-2CAAFC0CA860}"/>
          </ac:spMkLst>
        </pc:spChg>
        <pc:spChg chg="mod topLvl">
          <ac:chgData name="Eric Lunnin (Kforce)" userId="39584a29-d273-41cd-a0f9-2fd8cc174408" providerId="ADAL" clId="{EC883A43-49E4-4174-AD91-E2A91C3497EE}" dt="2017-06-30T17:30:19.009" v="128" actId="0"/>
          <ac:spMkLst>
            <pc:docMk/>
            <pc:sldMk cId="3474732497" sldId="356"/>
            <ac:spMk id="1027" creationId="{513CA901-7A3E-4F1D-BFB1-DB1F7C105472}"/>
          </ac:spMkLst>
        </pc:spChg>
        <pc:spChg chg="mod topLvl">
          <ac:chgData name="Eric Lunnin (Kforce)" userId="39584a29-d273-41cd-a0f9-2fd8cc174408" providerId="ADAL" clId="{EC883A43-49E4-4174-AD91-E2A91C3497EE}" dt="2017-06-30T17:30:19.009" v="128" actId="0"/>
          <ac:spMkLst>
            <pc:docMk/>
            <pc:sldMk cId="3474732497" sldId="356"/>
            <ac:spMk id="667" creationId="{31B2F41C-6EAF-411A-930C-E299144958DF}"/>
          </ac:spMkLst>
        </pc:spChg>
        <pc:spChg chg="del mod topLvl">
          <ac:chgData name="Eric Lunnin (Kforce)" userId="39584a29-d273-41cd-a0f9-2fd8cc174408" providerId="ADAL" clId="{EC883A43-49E4-4174-AD91-E2A91C3497EE}" dt="2017-06-30T13:35:49.987" v="89" actId="478"/>
          <ac:spMkLst>
            <pc:docMk/>
            <pc:sldMk cId="3474732497" sldId="356"/>
            <ac:spMk id="293" creationId="{FD2ADECA-4E08-4BCF-8682-3BF67821FA25}"/>
          </ac:spMkLst>
        </pc:spChg>
        <pc:spChg chg="mod topLvl">
          <ac:chgData name="Eric Lunnin (Kforce)" userId="39584a29-d273-41cd-a0f9-2fd8cc174408" providerId="ADAL" clId="{EC883A43-49E4-4174-AD91-E2A91C3497EE}" dt="2017-06-30T13:43:02.975" v="107" actId="0"/>
          <ac:spMkLst>
            <pc:docMk/>
            <pc:sldMk cId="3474732497" sldId="356"/>
            <ac:spMk id="524" creationId="{221379D2-6B71-4CF2-983B-4D2EFE87C89E}"/>
          </ac:spMkLst>
        </pc:spChg>
        <pc:spChg chg="mod topLvl">
          <ac:chgData name="Eric Lunnin (Kforce)" userId="39584a29-d273-41cd-a0f9-2fd8cc174408" providerId="ADAL" clId="{EC883A43-49E4-4174-AD91-E2A91C3497EE}" dt="2017-06-30T13:43:09.858" v="109" actId="0"/>
          <ac:spMkLst>
            <pc:docMk/>
            <pc:sldMk cId="3474732497" sldId="356"/>
            <ac:spMk id="187" creationId="{06435AFC-80A5-4D4B-928D-E08DFFF5C007}"/>
          </ac:spMkLst>
        </pc:spChg>
        <pc:spChg chg="mod topLvl">
          <ac:chgData name="Eric Lunnin (Kforce)" userId="39584a29-d273-41cd-a0f9-2fd8cc174408" providerId="ADAL" clId="{EC883A43-49E4-4174-AD91-E2A91C3497EE}" dt="2017-06-30T13:43:12.375" v="110" actId="0"/>
          <ac:spMkLst>
            <pc:docMk/>
            <pc:sldMk cId="3474732497" sldId="356"/>
            <ac:spMk id="472" creationId="{00FD9CBD-C896-4316-B056-EB96495F3A22}"/>
          </ac:spMkLst>
        </pc:spChg>
        <pc:spChg chg="mod topLvl">
          <ac:chgData name="Eric Lunnin (Kforce)" userId="39584a29-d273-41cd-a0f9-2fd8cc174408" providerId="ADAL" clId="{EC883A43-49E4-4174-AD91-E2A91C3497EE}" dt="2017-06-30T15:05:40.480" v="113" actId="0"/>
          <ac:spMkLst>
            <pc:docMk/>
            <pc:sldMk cId="3474732497" sldId="356"/>
            <ac:spMk id="244" creationId="{C4F2813E-AF7C-46CE-A0CB-D1541335526B}"/>
          </ac:spMkLst>
        </pc:spChg>
        <pc:spChg chg="mod topLvl">
          <ac:chgData name="Eric Lunnin (Kforce)" userId="39584a29-d273-41cd-a0f9-2fd8cc174408" providerId="ADAL" clId="{EC883A43-49E4-4174-AD91-E2A91C3497EE}" dt="2017-06-30T17:30:19.009" v="128" actId="0"/>
          <ac:spMkLst>
            <pc:docMk/>
            <pc:sldMk cId="3474732497" sldId="356"/>
            <ac:spMk id="971" creationId="{DF686D40-027D-42C4-8A08-6C0749F16E2C}"/>
          </ac:spMkLst>
        </pc:spChg>
        <pc:spChg chg="mod topLvl">
          <ac:chgData name="Eric Lunnin (Kforce)" userId="39584a29-d273-41cd-a0f9-2fd8cc174408" providerId="ADAL" clId="{EC883A43-49E4-4174-AD91-E2A91C3497EE}" dt="2017-06-30T15:05:40.480" v="113" actId="0"/>
          <ac:spMkLst>
            <pc:docMk/>
            <pc:sldMk cId="3474732497" sldId="356"/>
            <ac:spMk id="24" creationId="{5E85C43C-AA41-4BBD-B333-3B5C42F41B86}"/>
          </ac:spMkLst>
        </pc:spChg>
        <pc:spChg chg="mod topLvl">
          <ac:chgData name="Eric Lunnin (Kforce)" userId="39584a29-d273-41cd-a0f9-2fd8cc174408" providerId="ADAL" clId="{EC883A43-49E4-4174-AD91-E2A91C3497EE}" dt="2017-06-30T17:30:19.009" v="128" actId="0"/>
          <ac:spMkLst>
            <pc:docMk/>
            <pc:sldMk cId="3474732497" sldId="356"/>
            <ac:spMk id="1090" creationId="{177F1A99-A46B-4B19-A50D-87DBA5668B5F}"/>
          </ac:spMkLst>
        </pc:spChg>
        <pc:spChg chg="del mod topLvl">
          <ac:chgData name="Eric Lunnin (Kforce)" userId="39584a29-d273-41cd-a0f9-2fd8cc174408" providerId="ADAL" clId="{EC883A43-49E4-4174-AD91-E2A91C3497EE}" dt="2017-06-30T13:35:49.987" v="89" actId="478"/>
          <ac:spMkLst>
            <pc:docMk/>
            <pc:sldMk cId="3474732497" sldId="356"/>
            <ac:spMk id="288" creationId="{7E796427-62D5-4820-BB07-F3489130F8A3}"/>
          </ac:spMkLst>
        </pc:spChg>
        <pc:spChg chg="mod topLvl">
          <ac:chgData name="Eric Lunnin (Kforce)" userId="39584a29-d273-41cd-a0f9-2fd8cc174408" providerId="ADAL" clId="{EC883A43-49E4-4174-AD91-E2A91C3497EE}" dt="2017-06-30T15:05:40.480" v="113" actId="0"/>
          <ac:spMkLst>
            <pc:docMk/>
            <pc:sldMk cId="3474732497" sldId="356"/>
            <ac:spMk id="28" creationId="{6399CDDD-934D-45DE-829B-47FAC018EF1B}"/>
          </ac:spMkLst>
        </pc:spChg>
        <pc:spChg chg="del mod topLvl">
          <ac:chgData name="Eric Lunnin (Kforce)" userId="39584a29-d273-41cd-a0f9-2fd8cc174408" providerId="ADAL" clId="{EC883A43-49E4-4174-AD91-E2A91C3497EE}" dt="2017-06-30T13:35:49.987" v="89" actId="478"/>
          <ac:spMkLst>
            <pc:docMk/>
            <pc:sldMk cId="3474732497" sldId="356"/>
            <ac:spMk id="301" creationId="{1935F2F1-6943-4D4B-9F92-A6B6CB4374F8}"/>
          </ac:spMkLst>
        </pc:spChg>
        <pc:spChg chg="mod topLvl">
          <ac:chgData name="Eric Lunnin (Kforce)" userId="39584a29-d273-41cd-a0f9-2fd8cc174408" providerId="ADAL" clId="{EC883A43-49E4-4174-AD91-E2A91C3497EE}" dt="2017-06-30T15:05:40.480" v="113" actId="0"/>
          <ac:spMkLst>
            <pc:docMk/>
            <pc:sldMk cId="3474732497" sldId="356"/>
            <ac:spMk id="329" creationId="{23D85EF0-605B-4C4B-A5A8-7EF0867F0E26}"/>
          </ac:spMkLst>
        </pc:spChg>
        <pc:spChg chg="mod topLvl">
          <ac:chgData name="Eric Lunnin (Kforce)" userId="39584a29-d273-41cd-a0f9-2fd8cc174408" providerId="ADAL" clId="{EC883A43-49E4-4174-AD91-E2A91C3497EE}" dt="2017-06-30T13:43:12.375" v="110" actId="0"/>
          <ac:spMkLst>
            <pc:docMk/>
            <pc:sldMk cId="3474732497" sldId="356"/>
            <ac:spMk id="493" creationId="{67C1FD4E-579D-452B-B210-BF31A4239299}"/>
          </ac:spMkLst>
        </pc:spChg>
        <pc:spChg chg="mod topLvl">
          <ac:chgData name="Eric Lunnin (Kforce)" userId="39584a29-d273-41cd-a0f9-2fd8cc174408" providerId="ADAL" clId="{EC883A43-49E4-4174-AD91-E2A91C3497EE}" dt="2017-06-30T15:05:40.480" v="113" actId="0"/>
          <ac:spMkLst>
            <pc:docMk/>
            <pc:sldMk cId="3474732497" sldId="356"/>
            <ac:spMk id="176" creationId="{E515B719-2DAB-46C8-AAE7-115D4EE39ABA}"/>
          </ac:spMkLst>
        </pc:spChg>
        <pc:spChg chg="mod topLvl">
          <ac:chgData name="Eric Lunnin (Kforce)" userId="39584a29-d273-41cd-a0f9-2fd8cc174408" providerId="ADAL" clId="{EC883A43-49E4-4174-AD91-E2A91C3497EE}" dt="2017-06-30T17:30:19.009" v="128" actId="0"/>
          <ac:spMkLst>
            <pc:docMk/>
            <pc:sldMk cId="3474732497" sldId="356"/>
            <ac:spMk id="958" creationId="{D9512FA3-A93F-47C8-A234-3BBD9D087EB0}"/>
          </ac:spMkLst>
        </pc:spChg>
        <pc:spChg chg="mod topLvl">
          <ac:chgData name="Eric Lunnin (Kforce)" userId="39584a29-d273-41cd-a0f9-2fd8cc174408" providerId="ADAL" clId="{EC883A43-49E4-4174-AD91-E2A91C3497EE}" dt="2017-06-30T15:05:40.480" v="113" actId="0"/>
          <ac:spMkLst>
            <pc:docMk/>
            <pc:sldMk cId="3474732497" sldId="356"/>
            <ac:spMk id="353" creationId="{575CE51B-2FD4-4996-8692-52C68CB5D249}"/>
          </ac:spMkLst>
        </pc:spChg>
        <pc:spChg chg="mod topLvl">
          <ac:chgData name="Eric Lunnin (Kforce)" userId="39584a29-d273-41cd-a0f9-2fd8cc174408" providerId="ADAL" clId="{EC883A43-49E4-4174-AD91-E2A91C3497EE}" dt="2017-06-30T13:43:02.975" v="107" actId="0"/>
          <ac:spMkLst>
            <pc:docMk/>
            <pc:sldMk cId="3474732497" sldId="356"/>
            <ac:spMk id="549" creationId="{120ADE39-07D5-41F9-B63C-D0A44F2F4824}"/>
          </ac:spMkLst>
        </pc:spChg>
        <pc:spChg chg="mod topLvl">
          <ac:chgData name="Eric Lunnin (Kforce)" userId="39584a29-d273-41cd-a0f9-2fd8cc174408" providerId="ADAL" clId="{EC883A43-49E4-4174-AD91-E2A91C3497EE}" dt="2017-06-30T18:09:25.327" v="797" actId="403"/>
          <ac:spMkLst>
            <pc:docMk/>
            <pc:sldMk cId="3474732497" sldId="356"/>
            <ac:spMk id="911" creationId="{C9EA4319-90F4-4C44-B115-E1D5BCC17FC9}"/>
          </ac:spMkLst>
        </pc:spChg>
        <pc:spChg chg="mod topLvl">
          <ac:chgData name="Eric Lunnin (Kforce)" userId="39584a29-d273-41cd-a0f9-2fd8cc174408" providerId="ADAL" clId="{EC883A43-49E4-4174-AD91-E2A91C3497EE}" dt="2017-06-30T18:11:36.137" v="849" actId="403"/>
          <ac:spMkLst>
            <pc:docMk/>
            <pc:sldMk cId="3474732497" sldId="356"/>
            <ac:spMk id="1248" creationId="{5F64EA65-4277-461C-97E9-303FA6FF5966}"/>
          </ac:spMkLst>
        </pc:spChg>
        <pc:spChg chg="mod topLvl">
          <ac:chgData name="Eric Lunnin (Kforce)" userId="39584a29-d273-41cd-a0f9-2fd8cc174408" providerId="ADAL" clId="{EC883A43-49E4-4174-AD91-E2A91C3497EE}" dt="2017-06-30T13:43:12.375" v="110" actId="0"/>
          <ac:spMkLst>
            <pc:docMk/>
            <pc:sldMk cId="3474732497" sldId="356"/>
            <ac:spMk id="436" creationId="{20608215-39AC-4B5A-8D64-743D679A2E79}"/>
          </ac:spMkLst>
        </pc:spChg>
        <pc:spChg chg="mod topLvl">
          <ac:chgData name="Eric Lunnin (Kforce)" userId="39584a29-d273-41cd-a0f9-2fd8cc174408" providerId="ADAL" clId="{EC883A43-49E4-4174-AD91-E2A91C3497EE}" dt="2017-06-30T17:30:19.009" v="128" actId="0"/>
          <ac:spMkLst>
            <pc:docMk/>
            <pc:sldMk cId="3474732497" sldId="356"/>
            <ac:spMk id="1048" creationId="{E8DEE1B0-EA68-4C79-B653-E828F7CBAC34}"/>
          </ac:spMkLst>
        </pc:spChg>
        <pc:spChg chg="mod topLvl">
          <ac:chgData name="Eric Lunnin (Kforce)" userId="39584a29-d273-41cd-a0f9-2fd8cc174408" providerId="ADAL" clId="{EC883A43-49E4-4174-AD91-E2A91C3497EE}" dt="2017-06-30T13:43:12.375" v="110" actId="0"/>
          <ac:spMkLst>
            <pc:docMk/>
            <pc:sldMk cId="3474732497" sldId="356"/>
            <ac:spMk id="464" creationId="{194B28C4-FBD5-4814-AFC9-D2F2410BAEA5}"/>
          </ac:spMkLst>
        </pc:spChg>
        <pc:spChg chg="mod topLvl">
          <ac:chgData name="Eric Lunnin (Kforce)" userId="39584a29-d273-41cd-a0f9-2fd8cc174408" providerId="ADAL" clId="{EC883A43-49E4-4174-AD91-E2A91C3497EE}" dt="2017-06-30T17:30:19.009" v="128" actId="0"/>
          <ac:spMkLst>
            <pc:docMk/>
            <pc:sldMk cId="3474732497" sldId="356"/>
            <ac:spMk id="967" creationId="{B95115EE-6971-4878-9705-DE0CCEEB7A81}"/>
          </ac:spMkLst>
        </pc:spChg>
        <pc:spChg chg="mod topLvl">
          <ac:chgData name="Eric Lunnin (Kforce)" userId="39584a29-d273-41cd-a0f9-2fd8cc174408" providerId="ADAL" clId="{EC883A43-49E4-4174-AD91-E2A91C3497EE}" dt="2017-06-30T15:05:40.480" v="113" actId="0"/>
          <ac:spMkLst>
            <pc:docMk/>
            <pc:sldMk cId="3474732497" sldId="356"/>
            <ac:spMk id="224" creationId="{8B573859-7E9B-4CFF-A7E9-A7B064174F8A}"/>
          </ac:spMkLst>
        </pc:spChg>
        <pc:spChg chg="mod topLvl">
          <ac:chgData name="Eric Lunnin (Kforce)" userId="39584a29-d273-41cd-a0f9-2fd8cc174408" providerId="ADAL" clId="{EC883A43-49E4-4174-AD91-E2A91C3497EE}" dt="2017-06-30T15:05:40.480" v="113" actId="0"/>
          <ac:spMkLst>
            <pc:docMk/>
            <pc:sldMk cId="3474732497" sldId="356"/>
            <ac:spMk id="272" creationId="{862204D7-DA4A-47A8-AD9A-A41CCDC54A6C}"/>
          </ac:spMkLst>
        </pc:spChg>
        <pc:spChg chg="mod topLvl">
          <ac:chgData name="Eric Lunnin (Kforce)" userId="39584a29-d273-41cd-a0f9-2fd8cc174408" providerId="ADAL" clId="{EC883A43-49E4-4174-AD91-E2A91C3497EE}" dt="2017-06-30T17:30:19.009" v="128" actId="0"/>
          <ac:spMkLst>
            <pc:docMk/>
            <pc:sldMk cId="3474732497" sldId="356"/>
            <ac:spMk id="972" creationId="{EB5579EA-1B0F-4B98-8D55-173ED823C1DD}"/>
          </ac:spMkLst>
        </pc:spChg>
        <pc:spChg chg="mod topLvl">
          <ac:chgData name="Eric Lunnin (Kforce)" userId="39584a29-d273-41cd-a0f9-2fd8cc174408" providerId="ADAL" clId="{EC883A43-49E4-4174-AD91-E2A91C3497EE}" dt="2017-06-30T15:05:40.480" v="113" actId="0"/>
          <ac:spMkLst>
            <pc:docMk/>
            <pc:sldMk cId="3474732497" sldId="356"/>
            <ac:spMk id="327" creationId="{87C81E1E-8795-406A-9965-0F2C5480C93F}"/>
          </ac:spMkLst>
        </pc:spChg>
        <pc:spChg chg="mod topLvl">
          <ac:chgData name="Eric Lunnin (Kforce)" userId="39584a29-d273-41cd-a0f9-2fd8cc174408" providerId="ADAL" clId="{EC883A43-49E4-4174-AD91-E2A91C3497EE}" dt="2017-06-30T13:43:02.975" v="107" actId="0"/>
          <ac:spMkLst>
            <pc:docMk/>
            <pc:sldMk cId="3474732497" sldId="356"/>
            <ac:spMk id="522" creationId="{9C64BA53-9B4D-4CBA-9AB0-6399F785F361}"/>
          </ac:spMkLst>
        </pc:spChg>
        <pc:spChg chg="mod topLvl">
          <ac:chgData name="Eric Lunnin (Kforce)" userId="39584a29-d273-41cd-a0f9-2fd8cc174408" providerId="ADAL" clId="{EC883A43-49E4-4174-AD91-E2A91C3497EE}" dt="2017-06-30T13:43:02.975" v="107" actId="0"/>
          <ac:spMkLst>
            <pc:docMk/>
            <pc:sldMk cId="3474732497" sldId="356"/>
            <ac:spMk id="613" creationId="{559AAF9D-54C3-4749-B761-6ADDB094BA95}"/>
          </ac:spMkLst>
        </pc:spChg>
        <pc:spChg chg="mod topLvl">
          <ac:chgData name="Eric Lunnin (Kforce)" userId="39584a29-d273-41cd-a0f9-2fd8cc174408" providerId="ADAL" clId="{EC883A43-49E4-4174-AD91-E2A91C3497EE}" dt="2017-06-30T13:43:12.375" v="110" actId="0"/>
          <ac:spMkLst>
            <pc:docMk/>
            <pc:sldMk cId="3474732497" sldId="356"/>
            <ac:spMk id="454" creationId="{89555407-4ADC-4A05-BB22-55D5361E27E5}"/>
          </ac:spMkLst>
        </pc:spChg>
        <pc:spChg chg="mod topLvl">
          <ac:chgData name="Eric Lunnin (Kforce)" userId="39584a29-d273-41cd-a0f9-2fd8cc174408" providerId="ADAL" clId="{EC883A43-49E4-4174-AD91-E2A91C3497EE}" dt="2017-06-30T13:43:02.975" v="107" actId="0"/>
          <ac:spMkLst>
            <pc:docMk/>
            <pc:sldMk cId="3474732497" sldId="356"/>
            <ac:spMk id="543" creationId="{86FF4C37-8D7C-45AE-AD1D-879CBCC6583F}"/>
          </ac:spMkLst>
        </pc:spChg>
        <pc:spChg chg="mod topLvl">
          <ac:chgData name="Eric Lunnin (Kforce)" userId="39584a29-d273-41cd-a0f9-2fd8cc174408" providerId="ADAL" clId="{EC883A43-49E4-4174-AD91-E2A91C3497EE}" dt="2017-06-30T13:43:06.225" v="108" actId="0"/>
          <ac:spMkLst>
            <pc:docMk/>
            <pc:sldMk cId="3474732497" sldId="356"/>
            <ac:spMk id="383" creationId="{35C88E73-566A-49ED-9075-89DB17E0A428}"/>
          </ac:spMkLst>
        </pc:spChg>
        <pc:spChg chg="del mod topLvl">
          <ac:chgData name="Eric Lunnin (Kforce)" userId="39584a29-d273-41cd-a0f9-2fd8cc174408" providerId="ADAL" clId="{EC883A43-49E4-4174-AD91-E2A91C3497EE}" dt="2017-06-30T18:14:13.555" v="888" actId="478"/>
          <ac:spMkLst>
            <pc:docMk/>
            <pc:sldMk cId="3474732497" sldId="356"/>
            <ac:spMk id="1130" creationId="{4D6FC6FF-8068-4239-ADE1-1787DD72FD78}"/>
          </ac:spMkLst>
        </pc:spChg>
        <pc:spChg chg="mod topLvl">
          <ac:chgData name="Eric Lunnin (Kforce)" userId="39584a29-d273-41cd-a0f9-2fd8cc174408" providerId="ADAL" clId="{EC883A43-49E4-4174-AD91-E2A91C3497EE}" dt="2017-06-30T13:43:02.975" v="107" actId="0"/>
          <ac:spMkLst>
            <pc:docMk/>
            <pc:sldMk cId="3474732497" sldId="356"/>
            <ac:spMk id="534" creationId="{827C0B8B-1DD3-428D-97D3-B07E1C508850}"/>
          </ac:spMkLst>
        </pc:spChg>
        <pc:spChg chg="mod topLvl">
          <ac:chgData name="Eric Lunnin (Kforce)" userId="39584a29-d273-41cd-a0f9-2fd8cc174408" providerId="ADAL" clId="{EC883A43-49E4-4174-AD91-E2A91C3497EE}" dt="2017-06-30T17:30:19.009" v="128" actId="0"/>
          <ac:spMkLst>
            <pc:docMk/>
            <pc:sldMk cId="3474732497" sldId="356"/>
            <ac:spMk id="660" creationId="{12DA152C-4068-43CA-A349-C03E656289CB}"/>
          </ac:spMkLst>
        </pc:spChg>
        <pc:spChg chg="mod topLvl">
          <ac:chgData name="Eric Lunnin (Kforce)" userId="39584a29-d273-41cd-a0f9-2fd8cc174408" providerId="ADAL" clId="{EC883A43-49E4-4174-AD91-E2A91C3497EE}" dt="2017-06-30T13:43:02.975" v="107" actId="0"/>
          <ac:spMkLst>
            <pc:docMk/>
            <pc:sldMk cId="3474732497" sldId="356"/>
            <ac:spMk id="557" creationId="{FED30EAB-6E8A-443E-92B9-6F922AE55090}"/>
          </ac:spMkLst>
        </pc:spChg>
        <pc:spChg chg="del mod topLvl">
          <ac:chgData name="Eric Lunnin (Kforce)" userId="39584a29-d273-41cd-a0f9-2fd8cc174408" providerId="ADAL" clId="{EC883A43-49E4-4174-AD91-E2A91C3497EE}" dt="2017-06-30T17:39:23.743" v="353" actId="478"/>
          <ac:spMkLst>
            <pc:docMk/>
            <pc:sldMk cId="3474732497" sldId="356"/>
            <ac:spMk id="1131" creationId="{A455610C-F006-43E2-82E2-ECF75EF91212}"/>
          </ac:spMkLst>
        </pc:spChg>
        <pc:spChg chg="mod topLvl">
          <ac:chgData name="Eric Lunnin (Kforce)" userId="39584a29-d273-41cd-a0f9-2fd8cc174408" providerId="ADAL" clId="{EC883A43-49E4-4174-AD91-E2A91C3497EE}" dt="2017-06-30T13:43:12.375" v="110" actId="0"/>
          <ac:spMkLst>
            <pc:docMk/>
            <pc:sldMk cId="3474732497" sldId="356"/>
            <ac:spMk id="418" creationId="{6D504990-B15E-45FA-BB6B-ADE113B59E15}"/>
          </ac:spMkLst>
        </pc:spChg>
        <pc:spChg chg="del mod topLvl">
          <ac:chgData name="Eric Lunnin (Kforce)" userId="39584a29-d273-41cd-a0f9-2fd8cc174408" providerId="ADAL" clId="{EC883A43-49E4-4174-AD91-E2A91C3497EE}" dt="2017-06-30T13:35:49.987" v="89" actId="478"/>
          <ac:spMkLst>
            <pc:docMk/>
            <pc:sldMk cId="3474732497" sldId="356"/>
            <ac:spMk id="296" creationId="{C4409760-5BC3-4D28-A2C8-B275D133A7BF}"/>
          </ac:spMkLst>
        </pc:spChg>
        <pc:spChg chg="del mod topLvl">
          <ac:chgData name="Eric Lunnin (Kforce)" userId="39584a29-d273-41cd-a0f9-2fd8cc174408" providerId="ADAL" clId="{EC883A43-49E4-4174-AD91-E2A91C3497EE}" dt="2017-06-30T13:35:43.064" v="86" actId="478"/>
          <ac:spMkLst>
            <pc:docMk/>
            <pc:sldMk cId="3474732497" sldId="356"/>
            <ac:spMk id="311" creationId="{67924E3B-A9A9-4C81-BE19-F81FDEDB17CC}"/>
          </ac:spMkLst>
        </pc:spChg>
        <pc:spChg chg="mod topLvl">
          <ac:chgData name="Eric Lunnin (Kforce)" userId="39584a29-d273-41cd-a0f9-2fd8cc174408" providerId="ADAL" clId="{EC883A43-49E4-4174-AD91-E2A91C3497EE}" dt="2017-06-30T13:43:12.375" v="110" actId="0"/>
          <ac:spMkLst>
            <pc:docMk/>
            <pc:sldMk cId="3474732497" sldId="356"/>
            <ac:spMk id="447" creationId="{F1A91092-8A51-4634-B8CA-737F5C4C06E8}"/>
          </ac:spMkLst>
        </pc:spChg>
        <pc:spChg chg="mod">
          <ac:chgData name="Eric Lunnin (Kforce)" userId="39584a29-d273-41cd-a0f9-2fd8cc174408" providerId="ADAL" clId="{EC883A43-49E4-4174-AD91-E2A91C3497EE}" dt="2017-06-30T18:09:25.327" v="797" actId="403"/>
          <ac:spMkLst>
            <pc:docMk/>
            <pc:sldMk cId="3474732497" sldId="356"/>
            <ac:spMk id="1909" creationId="{9791EBF0-5B0C-4202-B085-C02926E43081}"/>
          </ac:spMkLst>
        </pc:spChg>
        <pc:spChg chg="mod topLvl">
          <ac:chgData name="Eric Lunnin (Kforce)" userId="39584a29-d273-41cd-a0f9-2fd8cc174408" providerId="ADAL" clId="{EC883A43-49E4-4174-AD91-E2A91C3497EE}" dt="2017-06-30T17:30:19.009" v="128" actId="0"/>
          <ac:spMkLst>
            <pc:docMk/>
            <pc:sldMk cId="3474732497" sldId="356"/>
            <ac:spMk id="1098" creationId="{A62A9ABE-914E-41E3-9F1A-711454DBAAF2}"/>
          </ac:spMkLst>
        </pc:spChg>
        <pc:spChg chg="mod topLvl">
          <ac:chgData name="Eric Lunnin (Kforce)" userId="39584a29-d273-41cd-a0f9-2fd8cc174408" providerId="ADAL" clId="{EC883A43-49E4-4174-AD91-E2A91C3497EE}" dt="2017-06-30T17:30:19.009" v="128" actId="0"/>
          <ac:spMkLst>
            <pc:docMk/>
            <pc:sldMk cId="3474732497" sldId="356"/>
            <ac:spMk id="948" creationId="{A756824B-AFFF-42DF-B3A8-7D9A8CEECEA7}"/>
          </ac:spMkLst>
        </pc:spChg>
        <pc:spChg chg="mod topLvl">
          <ac:chgData name="Eric Lunnin (Kforce)" userId="39584a29-d273-41cd-a0f9-2fd8cc174408" providerId="ADAL" clId="{EC883A43-49E4-4174-AD91-E2A91C3497EE}" dt="2017-06-30T13:43:02.975" v="107" actId="0"/>
          <ac:spMkLst>
            <pc:docMk/>
            <pc:sldMk cId="3474732497" sldId="356"/>
            <ac:spMk id="600" creationId="{9E207EA6-A107-480F-A461-93A242AFBA94}"/>
          </ac:spMkLst>
        </pc:spChg>
        <pc:spChg chg="mod topLvl">
          <ac:chgData name="Eric Lunnin (Kforce)" userId="39584a29-d273-41cd-a0f9-2fd8cc174408" providerId="ADAL" clId="{EC883A43-49E4-4174-AD91-E2A91C3497EE}" dt="2017-06-30T13:43:12.375" v="110" actId="0"/>
          <ac:spMkLst>
            <pc:docMk/>
            <pc:sldMk cId="3474732497" sldId="356"/>
            <ac:spMk id="480" creationId="{9A81BEEE-5813-412D-87E9-F186CBC8A0D8}"/>
          </ac:spMkLst>
        </pc:spChg>
        <pc:spChg chg="mod topLvl">
          <ac:chgData name="Eric Lunnin (Kforce)" userId="39584a29-d273-41cd-a0f9-2fd8cc174408" providerId="ADAL" clId="{EC883A43-49E4-4174-AD91-E2A91C3497EE}" dt="2017-06-30T17:30:19.009" v="128" actId="0"/>
          <ac:spMkLst>
            <pc:docMk/>
            <pc:sldMk cId="3474732497" sldId="356"/>
            <ac:spMk id="1021" creationId="{FC8F5194-5A1B-4449-8180-97B7D8AD5B06}"/>
          </ac:spMkLst>
        </pc:spChg>
        <pc:spChg chg="mod topLvl">
          <ac:chgData name="Eric Lunnin (Kforce)" userId="39584a29-d273-41cd-a0f9-2fd8cc174408" providerId="ADAL" clId="{EC883A43-49E4-4174-AD91-E2A91C3497EE}" dt="2017-06-30T17:30:19.009" v="128" actId="0"/>
          <ac:spMkLst>
            <pc:docMk/>
            <pc:sldMk cId="3474732497" sldId="356"/>
            <ac:spMk id="1036" creationId="{F732C42B-7C00-43AD-BC05-6E5D1D9228BC}"/>
          </ac:spMkLst>
        </pc:spChg>
        <pc:spChg chg="mod topLvl">
          <ac:chgData name="Eric Lunnin (Kforce)" userId="39584a29-d273-41cd-a0f9-2fd8cc174408" providerId="ADAL" clId="{EC883A43-49E4-4174-AD91-E2A91C3497EE}" dt="2017-06-30T17:30:19.009" v="128" actId="0"/>
          <ac:spMkLst>
            <pc:docMk/>
            <pc:sldMk cId="3474732497" sldId="356"/>
            <ac:spMk id="1061" creationId="{181E9BD4-F27A-4793-849E-779F5DE3EDF2}"/>
          </ac:spMkLst>
        </pc:spChg>
        <pc:spChg chg="mod topLvl">
          <ac:chgData name="Eric Lunnin (Kforce)" userId="39584a29-d273-41cd-a0f9-2fd8cc174408" providerId="ADAL" clId="{EC883A43-49E4-4174-AD91-E2A91C3497EE}" dt="2017-06-30T13:43:12.375" v="110" actId="0"/>
          <ac:spMkLst>
            <pc:docMk/>
            <pc:sldMk cId="3474732497" sldId="356"/>
            <ac:spMk id="410" creationId="{E4E3E26B-94D9-49E9-829D-BC2C1561FEAD}"/>
          </ac:spMkLst>
        </pc:spChg>
        <pc:spChg chg="mod topLvl">
          <ac:chgData name="Eric Lunnin (Kforce)" userId="39584a29-d273-41cd-a0f9-2fd8cc174408" providerId="ADAL" clId="{EC883A43-49E4-4174-AD91-E2A91C3497EE}" dt="2017-06-30T17:30:19.009" v="128" actId="0"/>
          <ac:spMkLst>
            <pc:docMk/>
            <pc:sldMk cId="3474732497" sldId="356"/>
            <ac:spMk id="983" creationId="{7A40B738-A080-4493-81F7-F28A970F4AB7}"/>
          </ac:spMkLst>
        </pc:spChg>
        <pc:spChg chg="mod topLvl">
          <ac:chgData name="Eric Lunnin (Kforce)" userId="39584a29-d273-41cd-a0f9-2fd8cc174408" providerId="ADAL" clId="{EC883A43-49E4-4174-AD91-E2A91C3497EE}" dt="2017-06-30T13:43:12.375" v="110" actId="0"/>
          <ac:spMkLst>
            <pc:docMk/>
            <pc:sldMk cId="3474732497" sldId="356"/>
            <ac:spMk id="501" creationId="{A5326B85-C3D9-4C2A-A1AB-E6D2A0FB9F97}"/>
          </ac:spMkLst>
        </pc:spChg>
        <pc:spChg chg="mod topLvl">
          <ac:chgData name="Eric Lunnin (Kforce)" userId="39584a29-d273-41cd-a0f9-2fd8cc174408" providerId="ADAL" clId="{EC883A43-49E4-4174-AD91-E2A91C3497EE}" dt="2017-06-30T17:30:19.009" v="128" actId="0"/>
          <ac:spMkLst>
            <pc:docMk/>
            <pc:sldMk cId="3474732497" sldId="356"/>
            <ac:spMk id="674" creationId="{86BC0F2D-4CBB-47E1-8773-E329B8A6293B}"/>
          </ac:spMkLst>
        </pc:spChg>
        <pc:spChg chg="mod topLvl">
          <ac:chgData name="Eric Lunnin (Kforce)" userId="39584a29-d273-41cd-a0f9-2fd8cc174408" providerId="ADAL" clId="{EC883A43-49E4-4174-AD91-E2A91C3497EE}" dt="2017-06-30T17:30:19.009" v="128" actId="0"/>
          <ac:spMkLst>
            <pc:docMk/>
            <pc:sldMk cId="3474732497" sldId="356"/>
            <ac:spMk id="1069" creationId="{2D4A108B-284E-4CC6-B1EF-F0CAFB1A03EA}"/>
          </ac:spMkLst>
        </pc:spChg>
        <pc:spChg chg="mod">
          <ac:chgData name="Eric Lunnin (Kforce)" userId="39584a29-d273-41cd-a0f9-2fd8cc174408" providerId="ADAL" clId="{EC883A43-49E4-4174-AD91-E2A91C3497EE}" dt="2017-06-30T18:09:25.327" v="797" actId="403"/>
          <ac:spMkLst>
            <pc:docMk/>
            <pc:sldMk cId="3474732497" sldId="356"/>
            <ac:spMk id="1910" creationId="{C2986B37-5983-49A3-8946-96949C2E2ED4}"/>
          </ac:spMkLst>
        </pc:spChg>
        <pc:spChg chg="mod topLvl">
          <ac:chgData name="Eric Lunnin (Kforce)" userId="39584a29-d273-41cd-a0f9-2fd8cc174408" providerId="ADAL" clId="{EC883A43-49E4-4174-AD91-E2A91C3497EE}" dt="2017-06-30T15:05:40.480" v="113" actId="0"/>
          <ac:spMkLst>
            <pc:docMk/>
            <pc:sldMk cId="3474732497" sldId="356"/>
            <ac:spMk id="22" creationId="{E2B50E00-BB61-466A-A5D7-58CB06F00648}"/>
          </ac:spMkLst>
        </pc:spChg>
        <pc:spChg chg="mod topLvl">
          <ac:chgData name="Eric Lunnin (Kforce)" userId="39584a29-d273-41cd-a0f9-2fd8cc174408" providerId="ADAL" clId="{EC883A43-49E4-4174-AD91-E2A91C3497EE}" dt="2017-06-30T13:43:12.375" v="110" actId="0"/>
          <ac:spMkLst>
            <pc:docMk/>
            <pc:sldMk cId="3474732497" sldId="356"/>
            <ac:spMk id="452" creationId="{5D360813-62A9-4B0A-955F-06555084B703}"/>
          </ac:spMkLst>
        </pc:spChg>
        <pc:spChg chg="mod topLvl">
          <ac:chgData name="Eric Lunnin (Kforce)" userId="39584a29-d273-41cd-a0f9-2fd8cc174408" providerId="ADAL" clId="{EC883A43-49E4-4174-AD91-E2A91C3497EE}" dt="2017-06-30T17:30:19.009" v="128" actId="0"/>
          <ac:spMkLst>
            <pc:docMk/>
            <pc:sldMk cId="3474732497" sldId="356"/>
            <ac:spMk id="1045" creationId="{00C05607-D2BB-4AB5-A089-EA46AAF2C331}"/>
          </ac:spMkLst>
        </pc:spChg>
        <pc:spChg chg="mod topLvl">
          <ac:chgData name="Eric Lunnin (Kforce)" userId="39584a29-d273-41cd-a0f9-2fd8cc174408" providerId="ADAL" clId="{EC883A43-49E4-4174-AD91-E2A91C3497EE}" dt="2017-06-30T13:43:12.375" v="110" actId="0"/>
          <ac:spMkLst>
            <pc:docMk/>
            <pc:sldMk cId="3474732497" sldId="356"/>
            <ac:spMk id="407" creationId="{FC73077B-7B32-4EE4-A5BB-555C57E02191}"/>
          </ac:spMkLst>
        </pc:spChg>
        <pc:spChg chg="mod topLvl">
          <ac:chgData name="Eric Lunnin (Kforce)" userId="39584a29-d273-41cd-a0f9-2fd8cc174408" providerId="ADAL" clId="{EC883A43-49E4-4174-AD91-E2A91C3497EE}" dt="2017-06-30T18:09:25.327" v="797" actId="403"/>
          <ac:spMkLst>
            <pc:docMk/>
            <pc:sldMk cId="3474732497" sldId="356"/>
            <ac:spMk id="921" creationId="{E25955F2-4DBD-4A81-8BD3-6D6F175F51FD}"/>
          </ac:spMkLst>
        </pc:spChg>
        <pc:spChg chg="mod topLvl">
          <ac:chgData name="Eric Lunnin (Kforce)" userId="39584a29-d273-41cd-a0f9-2fd8cc174408" providerId="ADAL" clId="{EC883A43-49E4-4174-AD91-E2A91C3497EE}" dt="2017-06-30T17:30:19.009" v="128" actId="0"/>
          <ac:spMkLst>
            <pc:docMk/>
            <pc:sldMk cId="3474732497" sldId="356"/>
            <ac:spMk id="973" creationId="{E6E9DDB7-5577-4555-9D14-8866FBB29FDB}"/>
          </ac:spMkLst>
        </pc:spChg>
        <pc:spChg chg="mod topLvl">
          <ac:chgData name="Eric Lunnin (Kforce)" userId="39584a29-d273-41cd-a0f9-2fd8cc174408" providerId="ADAL" clId="{EC883A43-49E4-4174-AD91-E2A91C3497EE}" dt="2017-06-30T15:05:40.480" v="113" actId="0"/>
          <ac:spMkLst>
            <pc:docMk/>
            <pc:sldMk cId="3474732497" sldId="356"/>
            <ac:spMk id="373" creationId="{84937997-BD1D-4440-B718-FB317ED30819}"/>
          </ac:spMkLst>
        </pc:spChg>
        <pc:spChg chg="mod topLvl">
          <ac:chgData name="Eric Lunnin (Kforce)" userId="39584a29-d273-41cd-a0f9-2fd8cc174408" providerId="ADAL" clId="{EC883A43-49E4-4174-AD91-E2A91C3497EE}" dt="2017-06-30T17:30:19.009" v="128" actId="0"/>
          <ac:spMkLst>
            <pc:docMk/>
            <pc:sldMk cId="3474732497" sldId="356"/>
            <ac:spMk id="1056" creationId="{80289B63-5E70-4473-9679-C9D85CB289D9}"/>
          </ac:spMkLst>
        </pc:spChg>
        <pc:spChg chg="mod topLvl">
          <ac:chgData name="Eric Lunnin (Kforce)" userId="39584a29-d273-41cd-a0f9-2fd8cc174408" providerId="ADAL" clId="{EC883A43-49E4-4174-AD91-E2A91C3497EE}" dt="2017-06-30T18:09:25.327" v="797" actId="403"/>
          <ac:spMkLst>
            <pc:docMk/>
            <pc:sldMk cId="3474732497" sldId="356"/>
            <ac:spMk id="912" creationId="{490DB816-527A-4304-B78C-63CE7E4668E7}"/>
          </ac:spMkLst>
        </pc:spChg>
        <pc:spChg chg="mod topLvl">
          <ac:chgData name="Eric Lunnin (Kforce)" userId="39584a29-d273-41cd-a0f9-2fd8cc174408" providerId="ADAL" clId="{EC883A43-49E4-4174-AD91-E2A91C3497EE}" dt="2017-06-30T13:43:02.975" v="107" actId="0"/>
          <ac:spMkLst>
            <pc:docMk/>
            <pc:sldMk cId="3474732497" sldId="356"/>
            <ac:spMk id="578" creationId="{111715AD-7F5C-4970-8C20-0D46C6024A12}"/>
          </ac:spMkLst>
        </pc:spChg>
        <pc:spChg chg="mod topLvl">
          <ac:chgData name="Eric Lunnin (Kforce)" userId="39584a29-d273-41cd-a0f9-2fd8cc174408" providerId="ADAL" clId="{EC883A43-49E4-4174-AD91-E2A91C3497EE}" dt="2017-06-30T13:43:12.375" v="110" actId="0"/>
          <ac:spMkLst>
            <pc:docMk/>
            <pc:sldMk cId="3474732497" sldId="356"/>
            <ac:spMk id="414" creationId="{A017F0BB-E589-4C50-AD2A-491941773944}"/>
          </ac:spMkLst>
        </pc:spChg>
        <pc:spChg chg="del">
          <ac:chgData name="Eric Lunnin (Kforce)" userId="39584a29-d273-41cd-a0f9-2fd8cc174408" providerId="ADAL" clId="{EC883A43-49E4-4174-AD91-E2A91C3497EE}" dt="2017-06-30T13:34:44.598" v="54" actId="478"/>
          <ac:spMkLst>
            <pc:docMk/>
            <pc:sldMk cId="3474732497" sldId="356"/>
            <ac:spMk id="172" creationId="{00000000-0000-0000-0000-000000000000}"/>
          </ac:spMkLst>
        </pc:spChg>
        <pc:spChg chg="del mod topLvl">
          <ac:chgData name="Eric Lunnin (Kforce)" userId="39584a29-d273-41cd-a0f9-2fd8cc174408" providerId="ADAL" clId="{EC883A43-49E4-4174-AD91-E2A91C3497EE}" dt="2017-06-30T13:35:49.987" v="89" actId="478"/>
          <ac:spMkLst>
            <pc:docMk/>
            <pc:sldMk cId="3474732497" sldId="356"/>
            <ac:spMk id="292" creationId="{82352DA4-4B5A-478B-8E7B-68B034A5DA2F}"/>
          </ac:spMkLst>
        </pc:spChg>
        <pc:spChg chg="mod topLvl">
          <ac:chgData name="Eric Lunnin (Kforce)" userId="39584a29-d273-41cd-a0f9-2fd8cc174408" providerId="ADAL" clId="{EC883A43-49E4-4174-AD91-E2A91C3497EE}" dt="2017-06-30T13:43:09.858" v="109" actId="0"/>
          <ac:spMkLst>
            <pc:docMk/>
            <pc:sldMk cId="3474732497" sldId="356"/>
            <ac:spMk id="257" creationId="{434F56A4-1ED3-4C66-AE66-05271AED4BA6}"/>
          </ac:spMkLst>
        </pc:spChg>
        <pc:spChg chg="mod topLvl">
          <ac:chgData name="Eric Lunnin (Kforce)" userId="39584a29-d273-41cd-a0f9-2fd8cc174408" providerId="ADAL" clId="{EC883A43-49E4-4174-AD91-E2A91C3497EE}" dt="2017-06-30T13:43:12.375" v="110" actId="0"/>
          <ac:spMkLst>
            <pc:docMk/>
            <pc:sldMk cId="3474732497" sldId="356"/>
            <ac:spMk id="475" creationId="{D2DAC4BB-A6EA-47D8-ADA7-AC9712650F9B}"/>
          </ac:spMkLst>
        </pc:spChg>
        <pc:spChg chg="mod topLvl">
          <ac:chgData name="Eric Lunnin (Kforce)" userId="39584a29-d273-41cd-a0f9-2fd8cc174408" providerId="ADAL" clId="{EC883A43-49E4-4174-AD91-E2A91C3497EE}" dt="2017-06-30T13:43:02.975" v="107" actId="0"/>
          <ac:spMkLst>
            <pc:docMk/>
            <pc:sldMk cId="3474732497" sldId="356"/>
            <ac:spMk id="550" creationId="{C28A5A6A-1B06-4370-B5BA-F7C40AFEFBF9}"/>
          </ac:spMkLst>
        </pc:spChg>
        <pc:spChg chg="mod topLvl">
          <ac:chgData name="Eric Lunnin (Kforce)" userId="39584a29-d273-41cd-a0f9-2fd8cc174408" providerId="ADAL" clId="{EC883A43-49E4-4174-AD91-E2A91C3497EE}" dt="2017-06-30T15:05:40.480" v="113" actId="0"/>
          <ac:spMkLst>
            <pc:docMk/>
            <pc:sldMk cId="3474732497" sldId="356"/>
            <ac:spMk id="227" creationId="{211FC52E-179A-4AAE-B9F0-81048841F42D}"/>
          </ac:spMkLst>
        </pc:spChg>
        <pc:spChg chg="mod topLvl">
          <ac:chgData name="Eric Lunnin (Kforce)" userId="39584a29-d273-41cd-a0f9-2fd8cc174408" providerId="ADAL" clId="{EC883A43-49E4-4174-AD91-E2A91C3497EE}" dt="2017-06-30T15:05:40.480" v="113" actId="0"/>
          <ac:spMkLst>
            <pc:docMk/>
            <pc:sldMk cId="3474732497" sldId="356"/>
            <ac:spMk id="340" creationId="{CAD91DD0-9207-41D0-9B76-704A8D1142B5}"/>
          </ac:spMkLst>
        </pc:spChg>
        <pc:spChg chg="mod topLvl">
          <ac:chgData name="Eric Lunnin (Kforce)" userId="39584a29-d273-41cd-a0f9-2fd8cc174408" providerId="ADAL" clId="{EC883A43-49E4-4174-AD91-E2A91C3497EE}" dt="2017-06-30T17:30:19.009" v="128" actId="0"/>
          <ac:spMkLst>
            <pc:docMk/>
            <pc:sldMk cId="3474732497" sldId="356"/>
            <ac:spMk id="649" creationId="{7482687C-6055-4300-9B26-773D14A7E5FD}"/>
          </ac:spMkLst>
        </pc:spChg>
        <pc:spChg chg="mod topLvl">
          <ac:chgData name="Eric Lunnin (Kforce)" userId="39584a29-d273-41cd-a0f9-2fd8cc174408" providerId="ADAL" clId="{EC883A43-49E4-4174-AD91-E2A91C3497EE}" dt="2017-06-30T13:43:02.975" v="107" actId="0"/>
          <ac:spMkLst>
            <pc:docMk/>
            <pc:sldMk cId="3474732497" sldId="356"/>
            <ac:spMk id="575" creationId="{759F30BD-8DBB-4A87-93E0-7B4F28806C58}"/>
          </ac:spMkLst>
        </pc:spChg>
        <pc:spChg chg="mod topLvl">
          <ac:chgData name="Eric Lunnin (Kforce)" userId="39584a29-d273-41cd-a0f9-2fd8cc174408" providerId="ADAL" clId="{EC883A43-49E4-4174-AD91-E2A91C3497EE}" dt="2017-06-30T15:05:40.480" v="113" actId="0"/>
          <ac:spMkLst>
            <pc:docMk/>
            <pc:sldMk cId="3474732497" sldId="356"/>
            <ac:spMk id="226" creationId="{0CBFC57E-1EB1-4E13-9AC1-A15A599D9EF7}"/>
          </ac:spMkLst>
        </pc:spChg>
        <pc:spChg chg="mod topLvl">
          <ac:chgData name="Eric Lunnin (Kforce)" userId="39584a29-d273-41cd-a0f9-2fd8cc174408" providerId="ADAL" clId="{EC883A43-49E4-4174-AD91-E2A91C3497EE}" dt="2017-06-30T13:43:06.225" v="108" actId="0"/>
          <ac:spMkLst>
            <pc:docMk/>
            <pc:sldMk cId="3474732497" sldId="356"/>
            <ac:spMk id="386" creationId="{D0163926-03C3-4444-A3BF-B8D5C8B9D175}"/>
          </ac:spMkLst>
        </pc:spChg>
        <pc:spChg chg="mod topLvl">
          <ac:chgData name="Eric Lunnin (Kforce)" userId="39584a29-d273-41cd-a0f9-2fd8cc174408" providerId="ADAL" clId="{EC883A43-49E4-4174-AD91-E2A91C3497EE}" dt="2017-06-30T13:43:02.975" v="107" actId="0"/>
          <ac:spMkLst>
            <pc:docMk/>
            <pc:sldMk cId="3474732497" sldId="356"/>
            <ac:spMk id="621" creationId="{4E563DFD-14CB-42E1-85DB-3651784E8C6A}"/>
          </ac:spMkLst>
        </pc:spChg>
        <pc:spChg chg="mod topLvl">
          <ac:chgData name="Eric Lunnin (Kforce)" userId="39584a29-d273-41cd-a0f9-2fd8cc174408" providerId="ADAL" clId="{EC883A43-49E4-4174-AD91-E2A91C3497EE}" dt="2017-06-30T15:05:40.480" v="113" actId="0"/>
          <ac:spMkLst>
            <pc:docMk/>
            <pc:sldMk cId="3474732497" sldId="356"/>
            <ac:spMk id="225" creationId="{BC9C403F-19CE-4EAA-9327-9F5B790F970E}"/>
          </ac:spMkLst>
        </pc:spChg>
        <pc:spChg chg="mod">
          <ac:chgData name="Eric Lunnin (Kforce)" userId="39584a29-d273-41cd-a0f9-2fd8cc174408" providerId="ADAL" clId="{EC883A43-49E4-4174-AD91-E2A91C3497EE}" dt="2017-06-30T18:09:25.327" v="797" actId="403"/>
          <ac:spMkLst>
            <pc:docMk/>
            <pc:sldMk cId="3474732497" sldId="356"/>
            <ac:spMk id="1115" creationId="{67E0690A-D1F7-4152-98C8-1635D38A7655}"/>
          </ac:spMkLst>
        </pc:spChg>
        <pc:spChg chg="mod topLvl">
          <ac:chgData name="Eric Lunnin (Kforce)" userId="39584a29-d273-41cd-a0f9-2fd8cc174408" providerId="ADAL" clId="{EC883A43-49E4-4174-AD91-E2A91C3497EE}" dt="2017-06-30T13:43:02.975" v="107" actId="0"/>
          <ac:spMkLst>
            <pc:docMk/>
            <pc:sldMk cId="3474732497" sldId="356"/>
            <ac:spMk id="559" creationId="{08A677D1-6E51-46CD-A9D1-B309574D131A}"/>
          </ac:spMkLst>
        </pc:spChg>
        <pc:spChg chg="mod topLvl">
          <ac:chgData name="Eric Lunnin (Kforce)" userId="39584a29-d273-41cd-a0f9-2fd8cc174408" providerId="ADAL" clId="{EC883A43-49E4-4174-AD91-E2A91C3497EE}" dt="2017-06-30T13:43:12.375" v="110" actId="0"/>
          <ac:spMkLst>
            <pc:docMk/>
            <pc:sldMk cId="3474732497" sldId="356"/>
            <ac:spMk id="401" creationId="{B9A8594D-E3F1-45FE-8CA3-FC72127C2A2C}"/>
          </ac:spMkLst>
        </pc:spChg>
        <pc:spChg chg="mod topLvl">
          <ac:chgData name="Eric Lunnin (Kforce)" userId="39584a29-d273-41cd-a0f9-2fd8cc174408" providerId="ADAL" clId="{EC883A43-49E4-4174-AD91-E2A91C3497EE}" dt="2017-06-30T13:43:02.975" v="107" actId="0"/>
          <ac:spMkLst>
            <pc:docMk/>
            <pc:sldMk cId="3474732497" sldId="356"/>
            <ac:spMk id="616" creationId="{D95438A5-D9A8-47EE-A9C3-1433A9AA76CF}"/>
          </ac:spMkLst>
        </pc:spChg>
        <pc:spChg chg="mod topLvl">
          <ac:chgData name="Eric Lunnin (Kforce)" userId="39584a29-d273-41cd-a0f9-2fd8cc174408" providerId="ADAL" clId="{EC883A43-49E4-4174-AD91-E2A91C3497EE}" dt="2017-06-30T13:43:12.375" v="110" actId="0"/>
          <ac:spMkLst>
            <pc:docMk/>
            <pc:sldMk cId="3474732497" sldId="356"/>
            <ac:spMk id="449" creationId="{3AEA9913-5DB6-461F-B524-B488CB903444}"/>
          </ac:spMkLst>
        </pc:spChg>
        <pc:spChg chg="mod topLvl">
          <ac:chgData name="Eric Lunnin (Kforce)" userId="39584a29-d273-41cd-a0f9-2fd8cc174408" providerId="ADAL" clId="{EC883A43-49E4-4174-AD91-E2A91C3497EE}" dt="2017-06-30T17:30:19.009" v="128" actId="0"/>
          <ac:spMkLst>
            <pc:docMk/>
            <pc:sldMk cId="3474732497" sldId="356"/>
            <ac:spMk id="975" creationId="{5E8C89D5-A845-4E34-B50D-1374192ADC0A}"/>
          </ac:spMkLst>
        </pc:spChg>
        <pc:spChg chg="mod topLvl">
          <ac:chgData name="Eric Lunnin (Kforce)" userId="39584a29-d273-41cd-a0f9-2fd8cc174408" providerId="ADAL" clId="{EC883A43-49E4-4174-AD91-E2A91C3497EE}" dt="2017-06-30T18:09:25.327" v="797" actId="403"/>
          <ac:spMkLst>
            <pc:docMk/>
            <pc:sldMk cId="3474732497" sldId="356"/>
            <ac:spMk id="685" creationId="{0F047B96-7600-4472-89F6-E8416FE7AF72}"/>
          </ac:spMkLst>
        </pc:spChg>
        <pc:spChg chg="del mod topLvl">
          <ac:chgData name="Eric Lunnin (Kforce)" userId="39584a29-d273-41cd-a0f9-2fd8cc174408" providerId="ADAL" clId="{EC883A43-49E4-4174-AD91-E2A91C3497EE}" dt="2017-06-30T13:35:49.987" v="89" actId="478"/>
          <ac:spMkLst>
            <pc:docMk/>
            <pc:sldMk cId="3474732497" sldId="356"/>
            <ac:spMk id="291" creationId="{E6227037-D46E-4BB3-B590-55A2A430D26F}"/>
          </ac:spMkLst>
        </pc:spChg>
        <pc:spChg chg="mod topLvl">
          <ac:chgData name="Eric Lunnin (Kforce)" userId="39584a29-d273-41cd-a0f9-2fd8cc174408" providerId="ADAL" clId="{EC883A43-49E4-4174-AD91-E2A91C3497EE}" dt="2017-06-30T13:43:09.858" v="109" actId="0"/>
          <ac:spMkLst>
            <pc:docMk/>
            <pc:sldMk cId="3474732497" sldId="356"/>
            <ac:spMk id="191" creationId="{CA26615F-CDEE-46C8-AED7-A88450DE5C97}"/>
          </ac:spMkLst>
        </pc:spChg>
        <pc:spChg chg="mod topLvl">
          <ac:chgData name="Eric Lunnin (Kforce)" userId="39584a29-d273-41cd-a0f9-2fd8cc174408" providerId="ADAL" clId="{EC883A43-49E4-4174-AD91-E2A91C3497EE}" dt="2017-06-30T15:05:40.480" v="113" actId="0"/>
          <ac:spMkLst>
            <pc:docMk/>
            <pc:sldMk cId="3474732497" sldId="356"/>
            <ac:spMk id="23" creationId="{A7A218BD-F395-4565-97E7-DCBFCCC3D438}"/>
          </ac:spMkLst>
        </pc:spChg>
        <pc:spChg chg="mod topLvl">
          <ac:chgData name="Eric Lunnin (Kforce)" userId="39584a29-d273-41cd-a0f9-2fd8cc174408" providerId="ADAL" clId="{EC883A43-49E4-4174-AD91-E2A91C3497EE}" dt="2017-06-30T17:30:19.009" v="128" actId="0"/>
          <ac:spMkLst>
            <pc:docMk/>
            <pc:sldMk cId="3474732497" sldId="356"/>
            <ac:spMk id="1071" creationId="{90D52891-C42B-4B4C-8EBB-9C7034896F4E}"/>
          </ac:spMkLst>
        </pc:spChg>
        <pc:spChg chg="mod topLvl">
          <ac:chgData name="Eric Lunnin (Kforce)" userId="39584a29-d273-41cd-a0f9-2fd8cc174408" providerId="ADAL" clId="{EC883A43-49E4-4174-AD91-E2A91C3497EE}" dt="2017-06-30T15:05:40.480" v="113" actId="0"/>
          <ac:spMkLst>
            <pc:docMk/>
            <pc:sldMk cId="3474732497" sldId="356"/>
            <ac:spMk id="267" creationId="{FA766491-8C4C-4CAB-A9C5-7A291874215B}"/>
          </ac:spMkLst>
        </pc:spChg>
        <pc:spChg chg="mod topLvl">
          <ac:chgData name="Eric Lunnin (Kforce)" userId="39584a29-d273-41cd-a0f9-2fd8cc174408" providerId="ADAL" clId="{EC883A43-49E4-4174-AD91-E2A91C3497EE}" dt="2017-06-30T15:05:40.480" v="113" actId="0"/>
          <ac:spMkLst>
            <pc:docMk/>
            <pc:sldMk cId="3474732497" sldId="356"/>
            <ac:spMk id="330" creationId="{A817B544-2540-4451-A6D4-D56B06C815CE}"/>
          </ac:spMkLst>
        </pc:spChg>
        <pc:spChg chg="mod topLvl">
          <ac:chgData name="Eric Lunnin (Kforce)" userId="39584a29-d273-41cd-a0f9-2fd8cc174408" providerId="ADAL" clId="{EC883A43-49E4-4174-AD91-E2A91C3497EE}" dt="2017-06-30T13:43:02.975" v="107" actId="0"/>
          <ac:spMkLst>
            <pc:docMk/>
            <pc:sldMk cId="3474732497" sldId="356"/>
            <ac:spMk id="618" creationId="{3B818B8F-1BAA-44A6-853F-64BAF01569D9}"/>
          </ac:spMkLst>
        </pc:spChg>
        <pc:spChg chg="mod topLvl">
          <ac:chgData name="Eric Lunnin (Kforce)" userId="39584a29-d273-41cd-a0f9-2fd8cc174408" providerId="ADAL" clId="{EC883A43-49E4-4174-AD91-E2A91C3497EE}" dt="2017-06-30T13:43:06.225" v="108" actId="0"/>
          <ac:spMkLst>
            <pc:docMk/>
            <pc:sldMk cId="3474732497" sldId="356"/>
            <ac:spMk id="378" creationId="{E95E1D5C-7099-4CB0-9961-EB6B6B8A6FA5}"/>
          </ac:spMkLst>
        </pc:spChg>
        <pc:spChg chg="mod topLvl">
          <ac:chgData name="Eric Lunnin (Kforce)" userId="39584a29-d273-41cd-a0f9-2fd8cc174408" providerId="ADAL" clId="{EC883A43-49E4-4174-AD91-E2A91C3497EE}" dt="2017-06-30T17:30:19.009" v="128" actId="0"/>
          <ac:spMkLst>
            <pc:docMk/>
            <pc:sldMk cId="3474732497" sldId="356"/>
            <ac:spMk id="944" creationId="{43121199-2E09-47A0-BACF-AF3AC6788860}"/>
          </ac:spMkLst>
        </pc:spChg>
        <pc:spChg chg="mod topLvl">
          <ac:chgData name="Eric Lunnin (Kforce)" userId="39584a29-d273-41cd-a0f9-2fd8cc174408" providerId="ADAL" clId="{EC883A43-49E4-4174-AD91-E2A91C3497EE}" dt="2017-06-30T13:43:02.975" v="107" actId="0"/>
          <ac:spMkLst>
            <pc:docMk/>
            <pc:sldMk cId="3474732497" sldId="356"/>
            <ac:spMk id="596" creationId="{E4C5962D-BD1C-4264-BBB7-09EFD3355C94}"/>
          </ac:spMkLst>
        </pc:spChg>
        <pc:spChg chg="mod topLvl">
          <ac:chgData name="Eric Lunnin (Kforce)" userId="39584a29-d273-41cd-a0f9-2fd8cc174408" providerId="ADAL" clId="{EC883A43-49E4-4174-AD91-E2A91C3497EE}" dt="2017-06-30T17:30:19.009" v="128" actId="0"/>
          <ac:spMkLst>
            <pc:docMk/>
            <pc:sldMk cId="3474732497" sldId="356"/>
            <ac:spMk id="640" creationId="{A6E746E6-820F-4878-B6E0-3F0A9A36E42D}"/>
          </ac:spMkLst>
        </pc:spChg>
        <pc:spChg chg="mod topLvl">
          <ac:chgData name="Eric Lunnin (Kforce)" userId="39584a29-d273-41cd-a0f9-2fd8cc174408" providerId="ADAL" clId="{EC883A43-49E4-4174-AD91-E2A91C3497EE}" dt="2017-06-30T17:30:19.009" v="128" actId="0"/>
          <ac:spMkLst>
            <pc:docMk/>
            <pc:sldMk cId="3474732497" sldId="356"/>
            <ac:spMk id="1009" creationId="{5E4002C3-530C-4983-8A8B-7D0FFF9CE1CF}"/>
          </ac:spMkLst>
        </pc:spChg>
        <pc:spChg chg="del">
          <ac:chgData name="Eric Lunnin (Kforce)" userId="39584a29-d273-41cd-a0f9-2fd8cc174408" providerId="ADAL" clId="{EC883A43-49E4-4174-AD91-E2A91C3497EE}" dt="2017-06-30T17:28:00.042" v="116" actId="478"/>
          <ac:spMkLst>
            <pc:docMk/>
            <pc:sldMk cId="3474732497" sldId="356"/>
            <ac:spMk id="4" creationId="{00000000-0000-0000-0000-000000000000}"/>
          </ac:spMkLst>
        </pc:spChg>
        <pc:spChg chg="mod topLvl">
          <ac:chgData name="Eric Lunnin (Kforce)" userId="39584a29-d273-41cd-a0f9-2fd8cc174408" providerId="ADAL" clId="{EC883A43-49E4-4174-AD91-E2A91C3497EE}" dt="2017-06-30T18:09:25.327" v="797" actId="403"/>
          <ac:spMkLst>
            <pc:docMk/>
            <pc:sldMk cId="3474732497" sldId="356"/>
            <ac:spMk id="698" creationId="{73426C81-2304-43C7-9C1A-0E5157843E0A}"/>
          </ac:spMkLst>
        </pc:spChg>
        <pc:spChg chg="mod topLvl">
          <ac:chgData name="Eric Lunnin (Kforce)" userId="39584a29-d273-41cd-a0f9-2fd8cc174408" providerId="ADAL" clId="{EC883A43-49E4-4174-AD91-E2A91C3497EE}" dt="2017-06-30T17:30:19.009" v="128" actId="0"/>
          <ac:spMkLst>
            <pc:docMk/>
            <pc:sldMk cId="3474732497" sldId="356"/>
            <ac:spMk id="951" creationId="{47F81907-8A9D-49D3-AFC0-4C3CA8DC415B}"/>
          </ac:spMkLst>
        </pc:spChg>
        <pc:spChg chg="mod topLvl">
          <ac:chgData name="Eric Lunnin (Kforce)" userId="39584a29-d273-41cd-a0f9-2fd8cc174408" providerId="ADAL" clId="{EC883A43-49E4-4174-AD91-E2A91C3497EE}" dt="2017-06-30T17:30:19.009" v="128" actId="0"/>
          <ac:spMkLst>
            <pc:docMk/>
            <pc:sldMk cId="3474732497" sldId="356"/>
            <ac:spMk id="643" creationId="{53699186-11D1-47CB-B1DF-C8B55A834537}"/>
          </ac:spMkLst>
        </pc:spChg>
        <pc:spChg chg="mod topLvl">
          <ac:chgData name="Eric Lunnin (Kforce)" userId="39584a29-d273-41cd-a0f9-2fd8cc174408" providerId="ADAL" clId="{EC883A43-49E4-4174-AD91-E2A91C3497EE}" dt="2017-06-30T13:43:12.375" v="110" actId="0"/>
          <ac:spMkLst>
            <pc:docMk/>
            <pc:sldMk cId="3474732497" sldId="356"/>
            <ac:spMk id="478" creationId="{EE6D267E-BA8B-4575-82A9-B84D02D33C36}"/>
          </ac:spMkLst>
        </pc:spChg>
        <pc:spChg chg="mod topLvl">
          <ac:chgData name="Eric Lunnin (Kforce)" userId="39584a29-d273-41cd-a0f9-2fd8cc174408" providerId="ADAL" clId="{EC883A43-49E4-4174-AD91-E2A91C3497EE}" dt="2017-06-30T17:30:19.009" v="128" actId="0"/>
          <ac:spMkLst>
            <pc:docMk/>
            <pc:sldMk cId="3474732497" sldId="356"/>
            <ac:spMk id="925" creationId="{BE8334C0-62DF-4F70-A939-0F16B86E01AE}"/>
          </ac:spMkLst>
        </pc:spChg>
        <pc:spChg chg="mod topLvl">
          <ac:chgData name="Eric Lunnin (Kforce)" userId="39584a29-d273-41cd-a0f9-2fd8cc174408" providerId="ADAL" clId="{EC883A43-49E4-4174-AD91-E2A91C3497EE}" dt="2017-06-30T13:43:12.375" v="110" actId="0"/>
          <ac:spMkLst>
            <pc:docMk/>
            <pc:sldMk cId="3474732497" sldId="356"/>
            <ac:spMk id="442" creationId="{E7A874F5-904D-4234-ABF3-86A1B065DF54}"/>
          </ac:spMkLst>
        </pc:spChg>
        <pc:spChg chg="mod topLvl">
          <ac:chgData name="Eric Lunnin (Kforce)" userId="39584a29-d273-41cd-a0f9-2fd8cc174408" providerId="ADAL" clId="{EC883A43-49E4-4174-AD91-E2A91C3497EE}" dt="2017-06-30T17:30:19.009" v="128" actId="0"/>
          <ac:spMkLst>
            <pc:docMk/>
            <pc:sldMk cId="3474732497" sldId="356"/>
            <ac:spMk id="984" creationId="{91ED08FC-F59B-4EDB-A473-DE6791D78B65}"/>
          </ac:spMkLst>
        </pc:spChg>
        <pc:spChg chg="mod topLvl">
          <ac:chgData name="Eric Lunnin (Kforce)" userId="39584a29-d273-41cd-a0f9-2fd8cc174408" providerId="ADAL" clId="{EC883A43-49E4-4174-AD91-E2A91C3497EE}" dt="2017-06-30T13:43:12.375" v="110" actId="0"/>
          <ac:spMkLst>
            <pc:docMk/>
            <pc:sldMk cId="3474732497" sldId="356"/>
            <ac:spMk id="421" creationId="{F763C7CF-7DD2-4608-B6C6-44796E160FCC}"/>
          </ac:spMkLst>
        </pc:spChg>
        <pc:spChg chg="mod topLvl">
          <ac:chgData name="Eric Lunnin (Kforce)" userId="39584a29-d273-41cd-a0f9-2fd8cc174408" providerId="ADAL" clId="{EC883A43-49E4-4174-AD91-E2A91C3497EE}" dt="2017-06-30T13:43:02.975" v="107" actId="0"/>
          <ac:spMkLst>
            <pc:docMk/>
            <pc:sldMk cId="3474732497" sldId="356"/>
            <ac:spMk id="552" creationId="{9DF9348B-A45D-4A2C-8C81-EA9BA377AE32}"/>
          </ac:spMkLst>
        </pc:spChg>
        <pc:spChg chg="mod topLvl">
          <ac:chgData name="Eric Lunnin (Kforce)" userId="39584a29-d273-41cd-a0f9-2fd8cc174408" providerId="ADAL" clId="{EC883A43-49E4-4174-AD91-E2A91C3497EE}" dt="2017-06-30T13:43:12.375" v="110" actId="0"/>
          <ac:spMkLst>
            <pc:docMk/>
            <pc:sldMk cId="3474732497" sldId="356"/>
            <ac:spMk id="465" creationId="{56953CAE-DDE8-4F94-8217-5F0CC652F5F3}"/>
          </ac:spMkLst>
        </pc:spChg>
        <pc:spChg chg="mod topLvl">
          <ac:chgData name="Eric Lunnin (Kforce)" userId="39584a29-d273-41cd-a0f9-2fd8cc174408" providerId="ADAL" clId="{EC883A43-49E4-4174-AD91-E2A91C3497EE}" dt="2017-06-30T15:05:40.480" v="113" actId="0"/>
          <ac:spMkLst>
            <pc:docMk/>
            <pc:sldMk cId="3474732497" sldId="356"/>
            <ac:spMk id="342" creationId="{858092B7-52E0-43D0-97DC-5B8FB11CAF67}"/>
          </ac:spMkLst>
        </pc:spChg>
        <pc:spChg chg="mod topLvl">
          <ac:chgData name="Eric Lunnin (Kforce)" userId="39584a29-d273-41cd-a0f9-2fd8cc174408" providerId="ADAL" clId="{EC883A43-49E4-4174-AD91-E2A91C3497EE}" dt="2017-06-30T15:05:40.480" v="113" actId="0"/>
          <ac:spMkLst>
            <pc:docMk/>
            <pc:sldMk cId="3474732497" sldId="356"/>
            <ac:spMk id="270" creationId="{8B02DC94-BA82-445E-9D6F-B8B88A2B1849}"/>
          </ac:spMkLst>
        </pc:spChg>
        <pc:spChg chg="mod topLvl">
          <ac:chgData name="Eric Lunnin (Kforce)" userId="39584a29-d273-41cd-a0f9-2fd8cc174408" providerId="ADAL" clId="{EC883A43-49E4-4174-AD91-E2A91C3497EE}" dt="2017-06-30T17:30:19.009" v="128" actId="0"/>
          <ac:spMkLst>
            <pc:docMk/>
            <pc:sldMk cId="3474732497" sldId="356"/>
            <ac:spMk id="1014" creationId="{C92D95E5-6357-4065-8F29-24A4825F333C}"/>
          </ac:spMkLst>
        </pc:spChg>
        <pc:spChg chg="mod topLvl">
          <ac:chgData name="Eric Lunnin (Kforce)" userId="39584a29-d273-41cd-a0f9-2fd8cc174408" providerId="ADAL" clId="{EC883A43-49E4-4174-AD91-E2A91C3497EE}" dt="2017-06-30T13:43:09.858" v="109" actId="0"/>
          <ac:spMkLst>
            <pc:docMk/>
            <pc:sldMk cId="3474732497" sldId="356"/>
            <ac:spMk id="183" creationId="{FF0D8404-E932-4C8E-B1C4-D3C739948749}"/>
          </ac:spMkLst>
        </pc:spChg>
        <pc:spChg chg="mod topLvl">
          <ac:chgData name="Eric Lunnin (Kforce)" userId="39584a29-d273-41cd-a0f9-2fd8cc174408" providerId="ADAL" clId="{EC883A43-49E4-4174-AD91-E2A91C3497EE}" dt="2017-06-30T18:09:25.327" v="797" actId="403"/>
          <ac:spMkLst>
            <pc:docMk/>
            <pc:sldMk cId="3474732497" sldId="356"/>
            <ac:spMk id="689" creationId="{A17431B8-31C0-49E5-B207-B683ED9890DF}"/>
          </ac:spMkLst>
        </pc:spChg>
        <pc:spChg chg="add mod">
          <ac:chgData name="Eric Lunnin (Kforce)" userId="39584a29-d273-41cd-a0f9-2fd8cc174408" providerId="ADAL" clId="{EC883A43-49E4-4174-AD91-E2A91C3497EE}" dt="2017-06-30T18:15:20.732" v="899" actId="1036"/>
          <ac:spMkLst>
            <pc:docMk/>
            <pc:sldMk cId="3474732497" sldId="356"/>
            <ac:spMk id="1934" creationId="{F968E544-632D-4228-9257-E729600F9A53}"/>
          </ac:spMkLst>
        </pc:spChg>
        <pc:spChg chg="mod topLvl">
          <ac:chgData name="Eric Lunnin (Kforce)" userId="39584a29-d273-41cd-a0f9-2fd8cc174408" providerId="ADAL" clId="{EC883A43-49E4-4174-AD91-E2A91C3497EE}" dt="2017-06-30T13:43:12.375" v="110" actId="0"/>
          <ac:spMkLst>
            <pc:docMk/>
            <pc:sldMk cId="3474732497" sldId="356"/>
            <ac:spMk id="437" creationId="{6FD0077C-56BF-421D-BABE-C1B77BE1B6AC}"/>
          </ac:spMkLst>
        </pc:spChg>
        <pc:spChg chg="mod topLvl">
          <ac:chgData name="Eric Lunnin (Kforce)" userId="39584a29-d273-41cd-a0f9-2fd8cc174408" providerId="ADAL" clId="{EC883A43-49E4-4174-AD91-E2A91C3497EE}" dt="2017-06-30T15:05:40.480" v="113" actId="0"/>
          <ac:spMkLst>
            <pc:docMk/>
            <pc:sldMk cId="3474732497" sldId="356"/>
            <ac:spMk id="333" creationId="{804C4AFC-5DA0-4685-A5E7-CEBF2CAB5791}"/>
          </ac:spMkLst>
        </pc:spChg>
        <pc:spChg chg="mod topLvl">
          <ac:chgData name="Eric Lunnin (Kforce)" userId="39584a29-d273-41cd-a0f9-2fd8cc174408" providerId="ADAL" clId="{EC883A43-49E4-4174-AD91-E2A91C3497EE}" dt="2017-06-30T13:43:12.375" v="110" actId="0"/>
          <ac:spMkLst>
            <pc:docMk/>
            <pc:sldMk cId="3474732497" sldId="356"/>
            <ac:spMk id="476" creationId="{BD1B83D0-5474-4018-AAD0-65B0CBD3F35F}"/>
          </ac:spMkLst>
        </pc:spChg>
        <pc:spChg chg="del mod topLvl">
          <ac:chgData name="Eric Lunnin (Kforce)" userId="39584a29-d273-41cd-a0f9-2fd8cc174408" providerId="ADAL" clId="{EC883A43-49E4-4174-AD91-E2A91C3497EE}" dt="2017-06-30T13:35:30.150" v="81" actId="478"/>
          <ac:spMkLst>
            <pc:docMk/>
            <pc:sldMk cId="3474732497" sldId="356"/>
            <ac:spMk id="3" creationId="{0F0C8F37-9C6D-4104-8D01-1A3748E76CD2}"/>
          </ac:spMkLst>
        </pc:spChg>
        <pc:spChg chg="mod topLvl">
          <ac:chgData name="Eric Lunnin (Kforce)" userId="39584a29-d273-41cd-a0f9-2fd8cc174408" providerId="ADAL" clId="{EC883A43-49E4-4174-AD91-E2A91C3497EE}" dt="2017-06-30T17:30:19.009" v="128" actId="0"/>
          <ac:spMkLst>
            <pc:docMk/>
            <pc:sldMk cId="3474732497" sldId="356"/>
            <ac:spMk id="1062" creationId="{A1211E60-1B64-4E01-AD86-235D9DDAFF35}"/>
          </ac:spMkLst>
        </pc:spChg>
        <pc:spChg chg="mod topLvl">
          <ac:chgData name="Eric Lunnin (Kforce)" userId="39584a29-d273-41cd-a0f9-2fd8cc174408" providerId="ADAL" clId="{EC883A43-49E4-4174-AD91-E2A91C3497EE}" dt="2017-06-30T13:43:02.975" v="107" actId="0"/>
          <ac:spMkLst>
            <pc:docMk/>
            <pc:sldMk cId="3474732497" sldId="356"/>
            <ac:spMk id="536" creationId="{DA8B77DE-95C0-4D83-B369-58FB692C7C07}"/>
          </ac:spMkLst>
        </pc:spChg>
        <pc:spChg chg="del mod topLvl">
          <ac:chgData name="Eric Lunnin (Kforce)" userId="39584a29-d273-41cd-a0f9-2fd8cc174408" providerId="ADAL" clId="{EC883A43-49E4-4174-AD91-E2A91C3497EE}" dt="2017-06-30T13:35:49.987" v="89" actId="478"/>
          <ac:spMkLst>
            <pc:docMk/>
            <pc:sldMk cId="3474732497" sldId="356"/>
            <ac:spMk id="299" creationId="{1B18B9FD-A0D7-4CEF-ABAE-A2D0D354DAAC}"/>
          </ac:spMkLst>
        </pc:spChg>
        <pc:spChg chg="mod topLvl">
          <ac:chgData name="Eric Lunnin (Kforce)" userId="39584a29-d273-41cd-a0f9-2fd8cc174408" providerId="ADAL" clId="{EC883A43-49E4-4174-AD91-E2A91C3497EE}" dt="2017-06-30T17:30:19.009" v="128" actId="0"/>
          <ac:spMkLst>
            <pc:docMk/>
            <pc:sldMk cId="3474732497" sldId="356"/>
            <ac:spMk id="962" creationId="{E32E98A0-8C0D-4975-8A6A-EEC956C0BC99}"/>
          </ac:spMkLst>
        </pc:spChg>
        <pc:spChg chg="mod topLvl">
          <ac:chgData name="Eric Lunnin (Kforce)" userId="39584a29-d273-41cd-a0f9-2fd8cc174408" providerId="ADAL" clId="{EC883A43-49E4-4174-AD91-E2A91C3497EE}" dt="2017-06-30T17:30:19.009" v="128" actId="0"/>
          <ac:spMkLst>
            <pc:docMk/>
            <pc:sldMk cId="3474732497" sldId="356"/>
            <ac:spMk id="998" creationId="{3E5A5AC7-E8D1-4B6E-A86E-55C0C9D0C0B9}"/>
          </ac:spMkLst>
        </pc:spChg>
        <pc:spChg chg="mod topLvl">
          <ac:chgData name="Eric Lunnin (Kforce)" userId="39584a29-d273-41cd-a0f9-2fd8cc174408" providerId="ADAL" clId="{EC883A43-49E4-4174-AD91-E2A91C3497EE}" dt="2017-06-30T17:30:19.009" v="128" actId="0"/>
          <ac:spMkLst>
            <pc:docMk/>
            <pc:sldMk cId="3474732497" sldId="356"/>
            <ac:spMk id="936" creationId="{26EF4B68-27EA-4027-9D34-F3FFE35173E4}"/>
          </ac:spMkLst>
        </pc:spChg>
        <pc:spChg chg="mod">
          <ac:chgData name="Eric Lunnin (Kforce)" userId="39584a29-d273-41cd-a0f9-2fd8cc174408" providerId="ADAL" clId="{EC883A43-49E4-4174-AD91-E2A91C3497EE}" dt="2017-06-30T18:09:25.327" v="797" actId="403"/>
          <ac:spMkLst>
            <pc:docMk/>
            <pc:sldMk cId="3474732497" sldId="356"/>
            <ac:spMk id="1894" creationId="{AEC7C2F6-1B34-429E-8B8E-EA0B7F6EA5F2}"/>
          </ac:spMkLst>
        </pc:spChg>
        <pc:spChg chg="mod">
          <ac:chgData name="Eric Lunnin (Kforce)" userId="39584a29-d273-41cd-a0f9-2fd8cc174408" providerId="ADAL" clId="{EC883A43-49E4-4174-AD91-E2A91C3497EE}" dt="2017-06-30T18:09:25.327" v="797" actId="403"/>
          <ac:spMkLst>
            <pc:docMk/>
            <pc:sldMk cId="3474732497" sldId="356"/>
            <ac:spMk id="1908" creationId="{7B271AC1-3978-4443-AD20-A75DCD24FE7A}"/>
          </ac:spMkLst>
        </pc:spChg>
        <pc:spChg chg="mod topLvl">
          <ac:chgData name="Eric Lunnin (Kforce)" userId="39584a29-d273-41cd-a0f9-2fd8cc174408" providerId="ADAL" clId="{EC883A43-49E4-4174-AD91-E2A91C3497EE}" dt="2017-06-30T15:05:40.480" v="113" actId="0"/>
          <ac:spMkLst>
            <pc:docMk/>
            <pc:sldMk cId="3474732497" sldId="356"/>
            <ac:spMk id="175" creationId="{3515CA12-E787-480D-84D4-381035E79A8D}"/>
          </ac:spMkLst>
        </pc:spChg>
        <pc:spChg chg="mod topLvl">
          <ac:chgData name="Eric Lunnin (Kforce)" userId="39584a29-d273-41cd-a0f9-2fd8cc174408" providerId="ADAL" clId="{EC883A43-49E4-4174-AD91-E2A91C3497EE}" dt="2017-06-30T18:09:25.327" v="797" actId="403"/>
          <ac:spMkLst>
            <pc:docMk/>
            <pc:sldMk cId="3474732497" sldId="356"/>
            <ac:spMk id="681" creationId="{C4D5C2C0-AC7E-44CF-9773-118F6FD42DAA}"/>
          </ac:spMkLst>
        </pc:spChg>
        <pc:spChg chg="mod topLvl">
          <ac:chgData name="Eric Lunnin (Kforce)" userId="39584a29-d273-41cd-a0f9-2fd8cc174408" providerId="ADAL" clId="{EC883A43-49E4-4174-AD91-E2A91C3497EE}" dt="2017-06-30T17:30:19.009" v="128" actId="0"/>
          <ac:spMkLst>
            <pc:docMk/>
            <pc:sldMk cId="3474732497" sldId="356"/>
            <ac:spMk id="932" creationId="{6D12A347-B053-47FE-A79D-07047AA807C1}"/>
          </ac:spMkLst>
        </pc:spChg>
        <pc:spChg chg="del mod topLvl">
          <ac:chgData name="Eric Lunnin (Kforce)" userId="39584a29-d273-41cd-a0f9-2fd8cc174408" providerId="ADAL" clId="{EC883A43-49E4-4174-AD91-E2A91C3497EE}" dt="2017-06-30T13:35:44.180" v="87" actId="478"/>
          <ac:spMkLst>
            <pc:docMk/>
            <pc:sldMk cId="3474732497" sldId="356"/>
            <ac:spMk id="310" creationId="{F58B4CE5-84E3-476F-92FD-247DDD89E3E6}"/>
          </ac:spMkLst>
        </pc:spChg>
        <pc:spChg chg="mod topLvl">
          <ac:chgData name="Eric Lunnin (Kforce)" userId="39584a29-d273-41cd-a0f9-2fd8cc174408" providerId="ADAL" clId="{EC883A43-49E4-4174-AD91-E2A91C3497EE}" dt="2017-06-30T17:30:19.009" v="128" actId="0"/>
          <ac:spMkLst>
            <pc:docMk/>
            <pc:sldMk cId="3474732497" sldId="356"/>
            <ac:spMk id="1060" creationId="{B2F4CC0C-5702-47A0-A304-85F7A7DE395B}"/>
          </ac:spMkLst>
        </pc:spChg>
        <pc:spChg chg="mod topLvl">
          <ac:chgData name="Eric Lunnin (Kforce)" userId="39584a29-d273-41cd-a0f9-2fd8cc174408" providerId="ADAL" clId="{EC883A43-49E4-4174-AD91-E2A91C3497EE}" dt="2017-06-30T13:43:02.975" v="107" actId="0"/>
          <ac:spMkLst>
            <pc:docMk/>
            <pc:sldMk cId="3474732497" sldId="356"/>
            <ac:spMk id="598" creationId="{44717D07-42A0-449B-808F-6C3233D97CC8}"/>
          </ac:spMkLst>
        </pc:spChg>
        <pc:spChg chg="mod topLvl">
          <ac:chgData name="Eric Lunnin (Kforce)" userId="39584a29-d273-41cd-a0f9-2fd8cc174408" providerId="ADAL" clId="{EC883A43-49E4-4174-AD91-E2A91C3497EE}" dt="2017-06-30T17:30:19.009" v="128" actId="0"/>
          <ac:spMkLst>
            <pc:docMk/>
            <pc:sldMk cId="3474732497" sldId="356"/>
            <ac:spMk id="1001" creationId="{1993DB17-9862-4748-B8F5-1BEDA0414DC2}"/>
          </ac:spMkLst>
        </pc:spChg>
        <pc:spChg chg="mod topLvl">
          <ac:chgData name="Eric Lunnin (Kforce)" userId="39584a29-d273-41cd-a0f9-2fd8cc174408" providerId="ADAL" clId="{EC883A43-49E4-4174-AD91-E2A91C3497EE}" dt="2017-06-30T13:43:06.225" v="108" actId="0"/>
          <ac:spMkLst>
            <pc:docMk/>
            <pc:sldMk cId="3474732497" sldId="356"/>
            <ac:spMk id="381" creationId="{0328AD76-8C81-4065-89CD-D2C5A4D8B416}"/>
          </ac:spMkLst>
        </pc:spChg>
        <pc:spChg chg="mod topLvl">
          <ac:chgData name="Eric Lunnin (Kforce)" userId="39584a29-d273-41cd-a0f9-2fd8cc174408" providerId="ADAL" clId="{EC883A43-49E4-4174-AD91-E2A91C3497EE}" dt="2017-06-30T17:30:19.009" v="128" actId="0"/>
          <ac:spMkLst>
            <pc:docMk/>
            <pc:sldMk cId="3474732497" sldId="356"/>
            <ac:spMk id="976" creationId="{D08F7C57-98A1-4FCA-B597-8DF04B29B975}"/>
          </ac:spMkLst>
        </pc:spChg>
        <pc:spChg chg="mod topLvl">
          <ac:chgData name="Eric Lunnin (Kforce)" userId="39584a29-d273-41cd-a0f9-2fd8cc174408" providerId="ADAL" clId="{EC883A43-49E4-4174-AD91-E2A91C3497EE}" dt="2017-06-30T15:05:40.480" v="113" actId="0"/>
          <ac:spMkLst>
            <pc:docMk/>
            <pc:sldMk cId="3474732497" sldId="356"/>
            <ac:spMk id="328" creationId="{6A5F9708-0FFC-43F7-A276-E21981FC39BA}"/>
          </ac:spMkLst>
        </pc:spChg>
        <pc:spChg chg="mod topLvl">
          <ac:chgData name="Eric Lunnin (Kforce)" userId="39584a29-d273-41cd-a0f9-2fd8cc174408" providerId="ADAL" clId="{EC883A43-49E4-4174-AD91-E2A91C3497EE}" dt="2017-06-30T13:43:02.975" v="107" actId="0"/>
          <ac:spMkLst>
            <pc:docMk/>
            <pc:sldMk cId="3474732497" sldId="356"/>
            <ac:spMk id="614" creationId="{A2B3E654-AB84-45D3-843B-3441A4E3B98E}"/>
          </ac:spMkLst>
        </pc:spChg>
        <pc:spChg chg="mod topLvl">
          <ac:chgData name="Eric Lunnin (Kforce)" userId="39584a29-d273-41cd-a0f9-2fd8cc174408" providerId="ADAL" clId="{EC883A43-49E4-4174-AD91-E2A91C3497EE}" dt="2017-06-30T13:43:12.375" v="110" actId="0"/>
          <ac:spMkLst>
            <pc:docMk/>
            <pc:sldMk cId="3474732497" sldId="356"/>
            <ac:spMk id="435" creationId="{DEA3C9F8-8F91-45E4-9F99-67F32BEF447E}"/>
          </ac:spMkLst>
        </pc:spChg>
        <pc:spChg chg="mod topLvl">
          <ac:chgData name="Eric Lunnin (Kforce)" userId="39584a29-d273-41cd-a0f9-2fd8cc174408" providerId="ADAL" clId="{EC883A43-49E4-4174-AD91-E2A91C3497EE}" dt="2017-06-30T17:30:19.009" v="128" actId="0"/>
          <ac:spMkLst>
            <pc:docMk/>
            <pc:sldMk cId="3474732497" sldId="356"/>
            <ac:spMk id="648" creationId="{628B9D54-483A-4D9B-9960-868C437F8BB8}"/>
          </ac:spMkLst>
        </pc:spChg>
        <pc:spChg chg="mod topLvl">
          <ac:chgData name="Eric Lunnin (Kforce)" userId="39584a29-d273-41cd-a0f9-2fd8cc174408" providerId="ADAL" clId="{EC883A43-49E4-4174-AD91-E2A91C3497EE}" dt="2017-06-30T13:43:12.375" v="110" actId="0"/>
          <ac:spMkLst>
            <pc:docMk/>
            <pc:sldMk cId="3474732497" sldId="356"/>
            <ac:spMk id="425" creationId="{341D0DCB-FBA0-454A-81C0-149EC01ED139}"/>
          </ac:spMkLst>
        </pc:spChg>
        <pc:spChg chg="mod topLvl">
          <ac:chgData name="Eric Lunnin (Kforce)" userId="39584a29-d273-41cd-a0f9-2fd8cc174408" providerId="ADAL" clId="{EC883A43-49E4-4174-AD91-E2A91C3497EE}" dt="2017-06-30T17:30:19.009" v="128" actId="0"/>
          <ac:spMkLst>
            <pc:docMk/>
            <pc:sldMk cId="3474732497" sldId="356"/>
            <ac:spMk id="960" creationId="{7875583F-9A19-430A-AE37-52B5E522C458}"/>
          </ac:spMkLst>
        </pc:spChg>
        <pc:spChg chg="mod topLvl">
          <ac:chgData name="Eric Lunnin (Kforce)" userId="39584a29-d273-41cd-a0f9-2fd8cc174408" providerId="ADAL" clId="{EC883A43-49E4-4174-AD91-E2A91C3497EE}" dt="2017-06-30T13:43:12.375" v="110" actId="0"/>
          <ac:spMkLst>
            <pc:docMk/>
            <pc:sldMk cId="3474732497" sldId="356"/>
            <ac:spMk id="470" creationId="{B7FC5CE9-08A5-451D-B7AD-6EC95D6C3BA1}"/>
          </ac:spMkLst>
        </pc:spChg>
        <pc:spChg chg="mod topLvl">
          <ac:chgData name="Eric Lunnin (Kforce)" userId="39584a29-d273-41cd-a0f9-2fd8cc174408" providerId="ADAL" clId="{EC883A43-49E4-4174-AD91-E2A91C3497EE}" dt="2017-06-30T13:43:02.975" v="107" actId="0"/>
          <ac:spMkLst>
            <pc:docMk/>
            <pc:sldMk cId="3474732497" sldId="356"/>
            <ac:spMk id="541" creationId="{A49F7122-C37C-4852-88B0-1852BD626C8A}"/>
          </ac:spMkLst>
        </pc:spChg>
        <pc:spChg chg="mod topLvl">
          <ac:chgData name="Eric Lunnin (Kforce)" userId="39584a29-d273-41cd-a0f9-2fd8cc174408" providerId="ADAL" clId="{EC883A43-49E4-4174-AD91-E2A91C3497EE}" dt="2017-06-30T17:30:19.009" v="128" actId="0"/>
          <ac:spMkLst>
            <pc:docMk/>
            <pc:sldMk cId="3474732497" sldId="356"/>
            <ac:spMk id="1000" creationId="{D55F966B-A3B0-42EA-ADA3-216B2F3329F3}"/>
          </ac:spMkLst>
        </pc:spChg>
        <pc:spChg chg="del mod topLvl">
          <ac:chgData name="Eric Lunnin (Kforce)" userId="39584a29-d273-41cd-a0f9-2fd8cc174408" providerId="ADAL" clId="{EC883A43-49E4-4174-AD91-E2A91C3497EE}" dt="2017-06-30T13:35:45.497" v="88" actId="478"/>
          <ac:spMkLst>
            <pc:docMk/>
            <pc:sldMk cId="3474732497" sldId="356"/>
            <ac:spMk id="279" creationId="{5AE71022-D90E-4509-B945-A6A0668A3DBE}"/>
          </ac:spMkLst>
        </pc:spChg>
        <pc:spChg chg="mod ord topLvl">
          <ac:chgData name="Eric Lunnin (Kforce)" userId="39584a29-d273-41cd-a0f9-2fd8cc174408" providerId="ADAL" clId="{EC883A43-49E4-4174-AD91-E2A91C3497EE}" dt="2017-06-30T18:07:14.679" v="738" actId="1076"/>
          <ac:spMkLst>
            <pc:docMk/>
            <pc:sldMk cId="3474732497" sldId="356"/>
            <ac:spMk id="900" creationId="{375E5886-6C50-424E-B2A3-0E6B57D81F01}"/>
          </ac:spMkLst>
        </pc:spChg>
        <pc:spChg chg="mod topLvl">
          <ac:chgData name="Eric Lunnin (Kforce)" userId="39584a29-d273-41cd-a0f9-2fd8cc174408" providerId="ADAL" clId="{EC883A43-49E4-4174-AD91-E2A91C3497EE}" dt="2017-06-30T17:30:19.009" v="128" actId="0"/>
          <ac:spMkLst>
            <pc:docMk/>
            <pc:sldMk cId="3474732497" sldId="356"/>
            <ac:spMk id="1095" creationId="{D8CB2EE0-E96B-46AC-9B41-6916C0911416}"/>
          </ac:spMkLst>
        </pc:spChg>
        <pc:spChg chg="mod topLvl">
          <ac:chgData name="Eric Lunnin (Kforce)" userId="39584a29-d273-41cd-a0f9-2fd8cc174408" providerId="ADAL" clId="{EC883A43-49E4-4174-AD91-E2A91C3497EE}" dt="2017-06-30T13:43:12.375" v="110" actId="0"/>
          <ac:spMkLst>
            <pc:docMk/>
            <pc:sldMk cId="3474732497" sldId="356"/>
            <ac:spMk id="488" creationId="{BEDA1EF0-A336-4F3F-8FCC-A9AD64AFF6D6}"/>
          </ac:spMkLst>
        </pc:spChg>
        <pc:spChg chg="mod topLvl">
          <ac:chgData name="Eric Lunnin (Kforce)" userId="39584a29-d273-41cd-a0f9-2fd8cc174408" providerId="ADAL" clId="{EC883A43-49E4-4174-AD91-E2A91C3497EE}" dt="2017-06-30T13:43:02.975" v="107" actId="0"/>
          <ac:spMkLst>
            <pc:docMk/>
            <pc:sldMk cId="3474732497" sldId="356"/>
            <ac:spMk id="568" creationId="{EFDE3B00-CE9E-4B1C-871F-A19E79F57258}"/>
          </ac:spMkLst>
        </pc:spChg>
        <pc:spChg chg="mod topLvl">
          <ac:chgData name="Eric Lunnin (Kforce)" userId="39584a29-d273-41cd-a0f9-2fd8cc174408" providerId="ADAL" clId="{EC883A43-49E4-4174-AD91-E2A91C3497EE}" dt="2017-06-30T13:43:02.975" v="107" actId="0"/>
          <ac:spMkLst>
            <pc:docMk/>
            <pc:sldMk cId="3474732497" sldId="356"/>
            <ac:spMk id="526" creationId="{0A2482DC-9752-43BE-B8E0-D28235072388}"/>
          </ac:spMkLst>
        </pc:spChg>
        <pc:spChg chg="mod topLvl">
          <ac:chgData name="Eric Lunnin (Kforce)" userId="39584a29-d273-41cd-a0f9-2fd8cc174408" providerId="ADAL" clId="{EC883A43-49E4-4174-AD91-E2A91C3497EE}" dt="2017-06-30T15:05:40.480" v="113" actId="0"/>
          <ac:spMkLst>
            <pc:docMk/>
            <pc:sldMk cId="3474732497" sldId="356"/>
            <ac:spMk id="178" creationId="{0702821A-C215-49BD-86A3-DCD5F1CC3650}"/>
          </ac:spMkLst>
        </pc:spChg>
        <pc:spChg chg="del mod topLvl">
          <ac:chgData name="Eric Lunnin (Kforce)" userId="39584a29-d273-41cd-a0f9-2fd8cc174408" providerId="ADAL" clId="{EC883A43-49E4-4174-AD91-E2A91C3497EE}" dt="2017-06-30T17:54:29.583" v="489" actId="478"/>
          <ac:spMkLst>
            <pc:docMk/>
            <pc:sldMk cId="3474732497" sldId="356"/>
            <ac:spMk id="1128" creationId="{D7CBDB6E-8180-494E-914B-96AED98054F1}"/>
          </ac:spMkLst>
        </pc:spChg>
        <pc:spChg chg="mod topLvl">
          <ac:chgData name="Eric Lunnin (Kforce)" userId="39584a29-d273-41cd-a0f9-2fd8cc174408" providerId="ADAL" clId="{EC883A43-49E4-4174-AD91-E2A91C3497EE}" dt="2017-06-30T15:05:40.480" v="113" actId="0"/>
          <ac:spMkLst>
            <pc:docMk/>
            <pc:sldMk cId="3474732497" sldId="356"/>
            <ac:spMk id="11" creationId="{840634C3-DFE4-4492-A600-D23FC9D144D9}"/>
          </ac:spMkLst>
        </pc:spChg>
        <pc:spChg chg="mod topLvl">
          <ac:chgData name="Eric Lunnin (Kforce)" userId="39584a29-d273-41cd-a0f9-2fd8cc174408" providerId="ADAL" clId="{EC883A43-49E4-4174-AD91-E2A91C3497EE}" dt="2017-06-30T17:30:19.009" v="128" actId="0"/>
          <ac:spMkLst>
            <pc:docMk/>
            <pc:sldMk cId="3474732497" sldId="356"/>
            <ac:spMk id="939" creationId="{A92FB9ED-0FD5-41EF-BAE6-CACA2D645764}"/>
          </ac:spMkLst>
        </pc:spChg>
        <pc:spChg chg="mod topLvl">
          <ac:chgData name="Eric Lunnin (Kforce)" userId="39584a29-d273-41cd-a0f9-2fd8cc174408" providerId="ADAL" clId="{EC883A43-49E4-4174-AD91-E2A91C3497EE}" dt="2017-06-30T13:43:12.375" v="110" actId="0"/>
          <ac:spMkLst>
            <pc:docMk/>
            <pc:sldMk cId="3474732497" sldId="356"/>
            <ac:spMk id="504" creationId="{FA2AC078-F576-4570-B696-5D60E8CD723B}"/>
          </ac:spMkLst>
        </pc:spChg>
        <pc:spChg chg="mod topLvl">
          <ac:chgData name="Eric Lunnin (Kforce)" userId="39584a29-d273-41cd-a0f9-2fd8cc174408" providerId="ADAL" clId="{EC883A43-49E4-4174-AD91-E2A91C3497EE}" dt="2017-06-30T17:30:19.009" v="128" actId="0"/>
          <ac:spMkLst>
            <pc:docMk/>
            <pc:sldMk cId="3474732497" sldId="356"/>
            <ac:spMk id="986" creationId="{C89864A5-05C8-41B0-AD95-0ECE47421D46}"/>
          </ac:spMkLst>
        </pc:spChg>
        <pc:spChg chg="mod topLvl">
          <ac:chgData name="Eric Lunnin (Kforce)" userId="39584a29-d273-41cd-a0f9-2fd8cc174408" providerId="ADAL" clId="{EC883A43-49E4-4174-AD91-E2A91C3497EE}" dt="2017-06-30T17:30:19.009" v="128" actId="0"/>
          <ac:spMkLst>
            <pc:docMk/>
            <pc:sldMk cId="3474732497" sldId="356"/>
            <ac:spMk id="1010" creationId="{2EB358A8-E92C-4B5A-A81F-0E8709D256ED}"/>
          </ac:spMkLst>
        </pc:spChg>
        <pc:spChg chg="mod topLvl">
          <ac:chgData name="Eric Lunnin (Kforce)" userId="39584a29-d273-41cd-a0f9-2fd8cc174408" providerId="ADAL" clId="{EC883A43-49E4-4174-AD91-E2A91C3497EE}" dt="2017-06-30T13:43:12.375" v="110" actId="0"/>
          <ac:spMkLst>
            <pc:docMk/>
            <pc:sldMk cId="3474732497" sldId="356"/>
            <ac:spMk id="471" creationId="{587B814D-7F50-4CB0-8644-AE8D795DF0CE}"/>
          </ac:spMkLst>
        </pc:spChg>
        <pc:spChg chg="mod topLvl">
          <ac:chgData name="Eric Lunnin (Kforce)" userId="39584a29-d273-41cd-a0f9-2fd8cc174408" providerId="ADAL" clId="{EC883A43-49E4-4174-AD91-E2A91C3497EE}" dt="2017-06-30T13:43:12.375" v="110" actId="0"/>
          <ac:spMkLst>
            <pc:docMk/>
            <pc:sldMk cId="3474732497" sldId="356"/>
            <ac:spMk id="457" creationId="{ECC4AEE8-AB6E-4344-87AC-D4957E59E2AC}"/>
          </ac:spMkLst>
        </pc:spChg>
        <pc:spChg chg="mod topLvl">
          <ac:chgData name="Eric Lunnin (Kforce)" userId="39584a29-d273-41cd-a0f9-2fd8cc174408" providerId="ADAL" clId="{EC883A43-49E4-4174-AD91-E2A91C3497EE}" dt="2017-06-30T15:05:40.480" v="113" actId="0"/>
          <ac:spMkLst>
            <pc:docMk/>
            <pc:sldMk cId="3474732497" sldId="356"/>
            <ac:spMk id="336" creationId="{27235AAE-EAC4-418D-A63E-48A1ADB2B14C}"/>
          </ac:spMkLst>
        </pc:spChg>
        <pc:spChg chg="mod topLvl">
          <ac:chgData name="Eric Lunnin (Kforce)" userId="39584a29-d273-41cd-a0f9-2fd8cc174408" providerId="ADAL" clId="{EC883A43-49E4-4174-AD91-E2A91C3497EE}" dt="2017-06-30T17:30:19.009" v="128" actId="0"/>
          <ac:spMkLst>
            <pc:docMk/>
            <pc:sldMk cId="3474732497" sldId="356"/>
            <ac:spMk id="946" creationId="{B43F7B47-F973-485D-91A6-869EA86DF8E6}"/>
          </ac:spMkLst>
        </pc:spChg>
        <pc:spChg chg="mod topLvl">
          <ac:chgData name="Eric Lunnin (Kforce)" userId="39584a29-d273-41cd-a0f9-2fd8cc174408" providerId="ADAL" clId="{EC883A43-49E4-4174-AD91-E2A91C3497EE}" dt="2017-06-30T13:43:02.975" v="107" actId="0"/>
          <ac:spMkLst>
            <pc:docMk/>
            <pc:sldMk cId="3474732497" sldId="356"/>
            <ac:spMk id="610" creationId="{14C20618-68A2-4D78-9AED-7EEEE64B87A5}"/>
          </ac:spMkLst>
        </pc:spChg>
        <pc:spChg chg="add mod">
          <ac:chgData name="Eric Lunnin (Kforce)" userId="39584a29-d273-41cd-a0f9-2fd8cc174408" providerId="ADAL" clId="{EC883A43-49E4-4174-AD91-E2A91C3497EE}" dt="2017-06-30T18:10:13.204" v="809" actId="3064"/>
          <ac:spMkLst>
            <pc:docMk/>
            <pc:sldMk cId="3474732497" sldId="356"/>
            <ac:spMk id="1930" creationId="{2692A0A3-B6C7-4068-A2FB-BEB5B19C8198}"/>
          </ac:spMkLst>
        </pc:spChg>
        <pc:spChg chg="mod topLvl">
          <ac:chgData name="Eric Lunnin (Kforce)" userId="39584a29-d273-41cd-a0f9-2fd8cc174408" providerId="ADAL" clId="{EC883A43-49E4-4174-AD91-E2A91C3497EE}" dt="2017-06-30T15:05:40.480" v="113" actId="0"/>
          <ac:spMkLst>
            <pc:docMk/>
            <pc:sldMk cId="3474732497" sldId="356"/>
            <ac:spMk id="376" creationId="{9719DA6F-D0BA-4FB6-B21D-8B12A56F4EE5}"/>
          </ac:spMkLst>
        </pc:spChg>
        <pc:spChg chg="mod topLvl">
          <ac:chgData name="Eric Lunnin (Kforce)" userId="39584a29-d273-41cd-a0f9-2fd8cc174408" providerId="ADAL" clId="{EC883A43-49E4-4174-AD91-E2A91C3497EE}" dt="2017-06-30T13:43:02.975" v="107" actId="0"/>
          <ac:spMkLst>
            <pc:docMk/>
            <pc:sldMk cId="3474732497" sldId="356"/>
            <ac:spMk id="587" creationId="{1502DA61-3E7E-4349-A1CA-7ACEB389A26B}"/>
          </ac:spMkLst>
        </pc:spChg>
        <pc:spChg chg="mod topLvl">
          <ac:chgData name="Eric Lunnin (Kforce)" userId="39584a29-d273-41cd-a0f9-2fd8cc174408" providerId="ADAL" clId="{EC883A43-49E4-4174-AD91-E2A91C3497EE}" dt="2017-06-30T13:43:02.975" v="107" actId="0"/>
          <ac:spMkLst>
            <pc:docMk/>
            <pc:sldMk cId="3474732497" sldId="356"/>
            <ac:spMk id="545" creationId="{7620F629-3BC8-4240-8C90-4E18A85C66E3}"/>
          </ac:spMkLst>
        </pc:spChg>
        <pc:spChg chg="mod topLvl">
          <ac:chgData name="Eric Lunnin (Kforce)" userId="39584a29-d273-41cd-a0f9-2fd8cc174408" providerId="ADAL" clId="{EC883A43-49E4-4174-AD91-E2A91C3497EE}" dt="2017-06-30T17:30:19.009" v="128" actId="0"/>
          <ac:spMkLst>
            <pc:docMk/>
            <pc:sldMk cId="3474732497" sldId="356"/>
            <ac:spMk id="1040" creationId="{4496966B-F5DB-4FAA-942B-987B81462C87}"/>
          </ac:spMkLst>
        </pc:spChg>
        <pc:spChg chg="mod topLvl">
          <ac:chgData name="Eric Lunnin (Kforce)" userId="39584a29-d273-41cd-a0f9-2fd8cc174408" providerId="ADAL" clId="{EC883A43-49E4-4174-AD91-E2A91C3497EE}" dt="2017-06-30T13:43:02.975" v="107" actId="0"/>
          <ac:spMkLst>
            <pc:docMk/>
            <pc:sldMk cId="3474732497" sldId="356"/>
            <ac:spMk id="583" creationId="{2C222B4F-AB6B-4DAB-9E41-451494FD3893}"/>
          </ac:spMkLst>
        </pc:spChg>
        <pc:spChg chg="mod topLvl">
          <ac:chgData name="Eric Lunnin (Kforce)" userId="39584a29-d273-41cd-a0f9-2fd8cc174408" providerId="ADAL" clId="{EC883A43-49E4-4174-AD91-E2A91C3497EE}" dt="2017-06-30T13:43:06.225" v="108" actId="0"/>
          <ac:spMkLst>
            <pc:docMk/>
            <pc:sldMk cId="3474732497" sldId="356"/>
            <ac:spMk id="389" creationId="{2DB8ED87-267B-4C00-8CA1-1F2E95AD05DF}"/>
          </ac:spMkLst>
        </pc:spChg>
        <pc:spChg chg="mod topLvl">
          <ac:chgData name="Eric Lunnin (Kforce)" userId="39584a29-d273-41cd-a0f9-2fd8cc174408" providerId="ADAL" clId="{EC883A43-49E4-4174-AD91-E2A91C3497EE}" dt="2017-06-30T17:30:19.009" v="128" actId="0"/>
          <ac:spMkLst>
            <pc:docMk/>
            <pc:sldMk cId="3474732497" sldId="356"/>
            <ac:spMk id="943" creationId="{D0FC4EE3-8AB1-49D9-ABF6-17C78D682839}"/>
          </ac:spMkLst>
        </pc:spChg>
        <pc:spChg chg="mod topLvl">
          <ac:chgData name="Eric Lunnin (Kforce)" userId="39584a29-d273-41cd-a0f9-2fd8cc174408" providerId="ADAL" clId="{EC883A43-49E4-4174-AD91-E2A91C3497EE}" dt="2017-06-30T15:05:40.480" v="113" actId="0"/>
          <ac:spMkLst>
            <pc:docMk/>
            <pc:sldMk cId="3474732497" sldId="356"/>
            <ac:spMk id="255" creationId="{8C8CC309-A224-4A1E-9C9E-16CDE83A7CD1}"/>
          </ac:spMkLst>
        </pc:spChg>
        <pc:spChg chg="mod topLvl">
          <ac:chgData name="Eric Lunnin (Kforce)" userId="39584a29-d273-41cd-a0f9-2fd8cc174408" providerId="ADAL" clId="{EC883A43-49E4-4174-AD91-E2A91C3497EE}" dt="2017-06-30T17:30:19.009" v="128" actId="0"/>
          <ac:spMkLst>
            <pc:docMk/>
            <pc:sldMk cId="3474732497" sldId="356"/>
            <ac:spMk id="1026" creationId="{DF9458EE-1C14-4CC2-92F2-C111E6510500}"/>
          </ac:spMkLst>
        </pc:spChg>
        <pc:spChg chg="mod topLvl">
          <ac:chgData name="Eric Lunnin (Kforce)" userId="39584a29-d273-41cd-a0f9-2fd8cc174408" providerId="ADAL" clId="{EC883A43-49E4-4174-AD91-E2A91C3497EE}" dt="2017-06-30T15:05:40.480" v="113" actId="0"/>
          <ac:spMkLst>
            <pc:docMk/>
            <pc:sldMk cId="3474732497" sldId="356"/>
            <ac:spMk id="254" creationId="{951211E3-E373-4A9B-B218-C93A6F3F8E3E}"/>
          </ac:spMkLst>
        </pc:spChg>
        <pc:spChg chg="mod topLvl">
          <ac:chgData name="Eric Lunnin (Kforce)" userId="39584a29-d273-41cd-a0f9-2fd8cc174408" providerId="ADAL" clId="{EC883A43-49E4-4174-AD91-E2A91C3497EE}" dt="2017-06-30T13:43:02.975" v="107" actId="0"/>
          <ac:spMkLst>
            <pc:docMk/>
            <pc:sldMk cId="3474732497" sldId="356"/>
            <ac:spMk id="602" creationId="{4C16BCBC-AD61-4DBF-BE2E-A37A490D9CAF}"/>
          </ac:spMkLst>
        </pc:spChg>
        <pc:spChg chg="mod topLvl">
          <ac:chgData name="Eric Lunnin (Kforce)" userId="39584a29-d273-41cd-a0f9-2fd8cc174408" providerId="ADAL" clId="{EC883A43-49E4-4174-AD91-E2A91C3497EE}" dt="2017-06-30T17:30:19.009" v="128" actId="0"/>
          <ac:spMkLst>
            <pc:docMk/>
            <pc:sldMk cId="3474732497" sldId="356"/>
            <ac:spMk id="677" creationId="{3D326AF9-BC14-40CF-A94C-A3F79BA8FC57}"/>
          </ac:spMkLst>
        </pc:spChg>
        <pc:spChg chg="mod topLvl">
          <ac:chgData name="Eric Lunnin (Kforce)" userId="39584a29-d273-41cd-a0f9-2fd8cc174408" providerId="ADAL" clId="{EC883A43-49E4-4174-AD91-E2A91C3497EE}" dt="2017-06-30T13:43:12.375" v="110" actId="0"/>
          <ac:spMkLst>
            <pc:docMk/>
            <pc:sldMk cId="3474732497" sldId="356"/>
            <ac:spMk id="444" creationId="{67CB2FA5-92CB-4228-8244-5A7C7E237601}"/>
          </ac:spMkLst>
        </pc:spChg>
        <pc:spChg chg="mod topLvl">
          <ac:chgData name="Eric Lunnin (Kforce)" userId="39584a29-d273-41cd-a0f9-2fd8cc174408" providerId="ADAL" clId="{EC883A43-49E4-4174-AD91-E2A91C3497EE}" dt="2017-06-30T17:30:19.009" v="128" actId="0"/>
          <ac:spMkLst>
            <pc:docMk/>
            <pc:sldMk cId="3474732497" sldId="356"/>
            <ac:spMk id="988" creationId="{9AD52AD2-5DD0-4F5D-97F0-5D8CCC099ADB}"/>
          </ac:spMkLst>
        </pc:spChg>
        <pc:spChg chg="mod topLvl">
          <ac:chgData name="Eric Lunnin (Kforce)" userId="39584a29-d273-41cd-a0f9-2fd8cc174408" providerId="ADAL" clId="{EC883A43-49E4-4174-AD91-E2A91C3497EE}" dt="2017-06-30T17:30:19.009" v="128" actId="0"/>
          <ac:spMkLst>
            <pc:docMk/>
            <pc:sldMk cId="3474732497" sldId="356"/>
            <ac:spMk id="1089" creationId="{47399141-619A-4863-85E2-35CC77B239CA}"/>
          </ac:spMkLst>
        </pc:spChg>
        <pc:spChg chg="mod topLvl">
          <ac:chgData name="Eric Lunnin (Kforce)" userId="39584a29-d273-41cd-a0f9-2fd8cc174408" providerId="ADAL" clId="{EC883A43-49E4-4174-AD91-E2A91C3497EE}" dt="2017-06-30T13:43:06.225" v="108" actId="0"/>
          <ac:spMkLst>
            <pc:docMk/>
            <pc:sldMk cId="3474732497" sldId="356"/>
            <ac:spMk id="394" creationId="{E9434BCA-076E-467B-B647-72761D858EA8}"/>
          </ac:spMkLst>
        </pc:spChg>
        <pc:spChg chg="mod topLvl">
          <ac:chgData name="Eric Lunnin (Kforce)" userId="39584a29-d273-41cd-a0f9-2fd8cc174408" providerId="ADAL" clId="{EC883A43-49E4-4174-AD91-E2A91C3497EE}" dt="2017-06-30T13:43:02.975" v="107" actId="0"/>
          <ac:spMkLst>
            <pc:docMk/>
            <pc:sldMk cId="3474732497" sldId="356"/>
            <ac:spMk id="529" creationId="{F4B8485C-3941-42FE-B10C-F7D661AB6893}"/>
          </ac:spMkLst>
        </pc:spChg>
        <pc:spChg chg="mod topLvl">
          <ac:chgData name="Eric Lunnin (Kforce)" userId="39584a29-d273-41cd-a0f9-2fd8cc174408" providerId="ADAL" clId="{EC883A43-49E4-4174-AD91-E2A91C3497EE}" dt="2017-06-30T13:43:02.975" v="107" actId="0"/>
          <ac:spMkLst>
            <pc:docMk/>
            <pc:sldMk cId="3474732497" sldId="356"/>
            <ac:spMk id="603" creationId="{BBB11151-4881-4439-A36E-669A5266CEFF}"/>
          </ac:spMkLst>
        </pc:spChg>
        <pc:spChg chg="mod topLvl">
          <ac:chgData name="Eric Lunnin (Kforce)" userId="39584a29-d273-41cd-a0f9-2fd8cc174408" providerId="ADAL" clId="{EC883A43-49E4-4174-AD91-E2A91C3497EE}" dt="2017-06-30T15:05:40.480" v="113" actId="0"/>
          <ac:spMkLst>
            <pc:docMk/>
            <pc:sldMk cId="3474732497" sldId="356"/>
            <ac:spMk id="167" creationId="{1BAEC5FE-CE86-4DF1-99D2-3E493551855C}"/>
          </ac:spMkLst>
        </pc:spChg>
        <pc:spChg chg="mod topLvl">
          <ac:chgData name="Eric Lunnin (Kforce)" userId="39584a29-d273-41cd-a0f9-2fd8cc174408" providerId="ADAL" clId="{EC883A43-49E4-4174-AD91-E2A91C3497EE}" dt="2017-06-30T13:43:12.375" v="110" actId="0"/>
          <ac:spMkLst>
            <pc:docMk/>
            <pc:sldMk cId="3474732497" sldId="356"/>
            <ac:spMk id="498" creationId="{76E0ABA2-9AF9-4433-B8E2-1542FDBD5C8B}"/>
          </ac:spMkLst>
        </pc:spChg>
        <pc:spChg chg="mod topLvl">
          <ac:chgData name="Eric Lunnin (Kforce)" userId="39584a29-d273-41cd-a0f9-2fd8cc174408" providerId="ADAL" clId="{EC883A43-49E4-4174-AD91-E2A91C3497EE}" dt="2017-06-30T17:30:19.009" v="128" actId="0"/>
          <ac:spMkLst>
            <pc:docMk/>
            <pc:sldMk cId="3474732497" sldId="356"/>
            <ac:spMk id="646" creationId="{6945DD13-E1C1-4159-A37F-25DF16D78CDC}"/>
          </ac:spMkLst>
        </pc:spChg>
        <pc:spChg chg="mod topLvl">
          <ac:chgData name="Eric Lunnin (Kforce)" userId="39584a29-d273-41cd-a0f9-2fd8cc174408" providerId="ADAL" clId="{EC883A43-49E4-4174-AD91-E2A91C3497EE}" dt="2017-06-30T13:43:12.375" v="110" actId="0"/>
          <ac:spMkLst>
            <pc:docMk/>
            <pc:sldMk cId="3474732497" sldId="356"/>
            <ac:spMk id="461" creationId="{38027850-9981-40F3-AB87-16E9975BAF36}"/>
          </ac:spMkLst>
        </pc:spChg>
        <pc:spChg chg="mod topLvl">
          <ac:chgData name="Eric Lunnin (Kforce)" userId="39584a29-d273-41cd-a0f9-2fd8cc174408" providerId="ADAL" clId="{EC883A43-49E4-4174-AD91-E2A91C3497EE}" dt="2017-06-30T17:30:19.009" v="128" actId="0"/>
          <ac:spMkLst>
            <pc:docMk/>
            <pc:sldMk cId="3474732497" sldId="356"/>
            <ac:spMk id="997" creationId="{11396C8F-B5F4-486D-8E5F-C1A421B6BD0E}"/>
          </ac:spMkLst>
        </pc:spChg>
        <pc:spChg chg="mod topLvl">
          <ac:chgData name="Eric Lunnin (Kforce)" userId="39584a29-d273-41cd-a0f9-2fd8cc174408" providerId="ADAL" clId="{EC883A43-49E4-4174-AD91-E2A91C3497EE}" dt="2017-06-30T13:43:12.375" v="110" actId="0"/>
          <ac:spMkLst>
            <pc:docMk/>
            <pc:sldMk cId="3474732497" sldId="356"/>
            <ac:spMk id="397" creationId="{50A3CB02-0CF0-4FB3-A27D-AFA7D46596D1}"/>
          </ac:spMkLst>
        </pc:spChg>
        <pc:spChg chg="del">
          <ac:chgData name="Eric Lunnin (Kforce)" userId="39584a29-d273-41cd-a0f9-2fd8cc174408" providerId="ADAL" clId="{EC883A43-49E4-4174-AD91-E2A91C3497EE}" dt="2017-06-30T17:29:27.790" v="120" actId="478"/>
          <ac:spMkLst>
            <pc:docMk/>
            <pc:sldMk cId="3474732497" sldId="356"/>
            <ac:spMk id="635" creationId="{7E8A48B6-33F5-4639-8ED6-0319125AC44C}"/>
          </ac:spMkLst>
        </pc:spChg>
        <pc:spChg chg="mod topLvl">
          <ac:chgData name="Eric Lunnin (Kforce)" userId="39584a29-d273-41cd-a0f9-2fd8cc174408" providerId="ADAL" clId="{EC883A43-49E4-4174-AD91-E2A91C3497EE}" dt="2017-06-30T15:05:40.480" v="113" actId="0"/>
          <ac:spMkLst>
            <pc:docMk/>
            <pc:sldMk cId="3474732497" sldId="356"/>
            <ac:spMk id="253" creationId="{2387CD22-1F13-4F2B-ACF7-8F8E6BE47108}"/>
          </ac:spMkLst>
        </pc:spChg>
        <pc:spChg chg="mod topLvl">
          <ac:chgData name="Eric Lunnin (Kforce)" userId="39584a29-d273-41cd-a0f9-2fd8cc174408" providerId="ADAL" clId="{EC883A43-49E4-4174-AD91-E2A91C3497EE}" dt="2017-06-30T17:30:19.009" v="128" actId="0"/>
          <ac:spMkLst>
            <pc:docMk/>
            <pc:sldMk cId="3474732497" sldId="356"/>
            <ac:spMk id="1084" creationId="{2141F167-BB3D-4AA2-B722-81E3077B7839}"/>
          </ac:spMkLst>
        </pc:spChg>
        <pc:spChg chg="mod topLvl">
          <ac:chgData name="Eric Lunnin (Kforce)" userId="39584a29-d273-41cd-a0f9-2fd8cc174408" providerId="ADAL" clId="{EC883A43-49E4-4174-AD91-E2A91C3497EE}" dt="2017-06-30T15:05:40.480" v="113" actId="0"/>
          <ac:spMkLst>
            <pc:docMk/>
            <pc:sldMk cId="3474732497" sldId="356"/>
            <ac:spMk id="335" creationId="{3A1C4DF0-2726-49D1-92ED-DF93134496F6}"/>
          </ac:spMkLst>
        </pc:spChg>
        <pc:spChg chg="mod topLvl">
          <ac:chgData name="Eric Lunnin (Kforce)" userId="39584a29-d273-41cd-a0f9-2fd8cc174408" providerId="ADAL" clId="{EC883A43-49E4-4174-AD91-E2A91C3497EE}" dt="2017-06-30T17:30:19.009" v="128" actId="0"/>
          <ac:spMkLst>
            <pc:docMk/>
            <pc:sldMk cId="3474732497" sldId="356"/>
            <ac:spMk id="639" creationId="{F9B2EB43-66BE-4B77-A403-563CA7C48399}"/>
          </ac:spMkLst>
        </pc:spChg>
        <pc:spChg chg="mod topLvl">
          <ac:chgData name="Eric Lunnin (Kforce)" userId="39584a29-d273-41cd-a0f9-2fd8cc174408" providerId="ADAL" clId="{EC883A43-49E4-4174-AD91-E2A91C3497EE}" dt="2017-06-30T13:43:02.975" v="107" actId="0"/>
          <ac:spMkLst>
            <pc:docMk/>
            <pc:sldMk cId="3474732497" sldId="356"/>
            <ac:spMk id="518" creationId="{50477211-480C-44F9-9475-833669A1DC9F}"/>
          </ac:spMkLst>
        </pc:spChg>
        <pc:spChg chg="mod topLvl">
          <ac:chgData name="Eric Lunnin (Kforce)" userId="39584a29-d273-41cd-a0f9-2fd8cc174408" providerId="ADAL" clId="{EC883A43-49E4-4174-AD91-E2A91C3497EE}" dt="2017-06-30T17:30:19.009" v="128" actId="0"/>
          <ac:spMkLst>
            <pc:docMk/>
            <pc:sldMk cId="3474732497" sldId="356"/>
            <ac:spMk id="1032" creationId="{38914001-8ABB-4DB7-9CB1-81801F19B73D}"/>
          </ac:spMkLst>
        </pc:spChg>
        <pc:spChg chg="del mod topLvl">
          <ac:chgData name="Eric Lunnin (Kforce)" userId="39584a29-d273-41cd-a0f9-2fd8cc174408" providerId="ADAL" clId="{EC883A43-49E4-4174-AD91-E2A91C3497EE}" dt="2017-06-30T13:35:49.987" v="89" actId="478"/>
          <ac:spMkLst>
            <pc:docMk/>
            <pc:sldMk cId="3474732497" sldId="356"/>
            <ac:spMk id="290" creationId="{FF0BF1A0-F416-461D-9948-B9FF930AFD11}"/>
          </ac:spMkLst>
        </pc:spChg>
        <pc:spChg chg="mod topLvl">
          <ac:chgData name="Eric Lunnin (Kforce)" userId="39584a29-d273-41cd-a0f9-2fd8cc174408" providerId="ADAL" clId="{EC883A43-49E4-4174-AD91-E2A91C3497EE}" dt="2017-06-30T13:43:02.975" v="107" actId="0"/>
          <ac:spMkLst>
            <pc:docMk/>
            <pc:sldMk cId="3474732497" sldId="356"/>
            <ac:spMk id="622" creationId="{9C1B4335-F734-47A8-B296-26EC8FAE6E38}"/>
          </ac:spMkLst>
        </pc:spChg>
        <pc:spChg chg="mod topLvl">
          <ac:chgData name="Eric Lunnin (Kforce)" userId="39584a29-d273-41cd-a0f9-2fd8cc174408" providerId="ADAL" clId="{EC883A43-49E4-4174-AD91-E2A91C3497EE}" dt="2017-06-30T18:09:25.327" v="797" actId="403"/>
          <ac:spMkLst>
            <pc:docMk/>
            <pc:sldMk cId="3474732497" sldId="356"/>
            <ac:spMk id="913" creationId="{3B7E7200-7615-4495-AE97-E1FBE1C9D5E8}"/>
          </ac:spMkLst>
        </pc:spChg>
        <pc:spChg chg="mod topLvl">
          <ac:chgData name="Eric Lunnin (Kforce)" userId="39584a29-d273-41cd-a0f9-2fd8cc174408" providerId="ADAL" clId="{EC883A43-49E4-4174-AD91-E2A91C3497EE}" dt="2017-06-30T13:43:02.975" v="107" actId="0"/>
          <ac:spMkLst>
            <pc:docMk/>
            <pc:sldMk cId="3474732497" sldId="356"/>
            <ac:spMk id="519" creationId="{8F62483A-DE25-4F0A-BD9A-5F685DC8A0C7}"/>
          </ac:spMkLst>
        </pc:spChg>
        <pc:spChg chg="mod topLvl">
          <ac:chgData name="Eric Lunnin (Kforce)" userId="39584a29-d273-41cd-a0f9-2fd8cc174408" providerId="ADAL" clId="{EC883A43-49E4-4174-AD91-E2A91C3497EE}" dt="2017-06-30T13:43:12.375" v="110" actId="0"/>
          <ac:spMkLst>
            <pc:docMk/>
            <pc:sldMk cId="3474732497" sldId="356"/>
            <ac:spMk id="492" creationId="{9E9E90A4-E106-4909-9B07-169278ADF2BA}"/>
          </ac:spMkLst>
        </pc:spChg>
        <pc:spChg chg="mod topLvl">
          <ac:chgData name="Eric Lunnin (Kforce)" userId="39584a29-d273-41cd-a0f9-2fd8cc174408" providerId="ADAL" clId="{EC883A43-49E4-4174-AD91-E2A91C3497EE}" dt="2017-06-30T13:43:09.858" v="109" actId="0"/>
          <ac:spMkLst>
            <pc:docMk/>
            <pc:sldMk cId="3474732497" sldId="356"/>
            <ac:spMk id="180" creationId="{2C15DAB3-E5EF-4C68-A4F4-B30D767E0F16}"/>
          </ac:spMkLst>
        </pc:spChg>
        <pc:spChg chg="add">
          <ac:chgData name="Eric Lunnin (Kforce)" userId="39584a29-d273-41cd-a0f9-2fd8cc174408" providerId="ADAL" clId="{EC883A43-49E4-4174-AD91-E2A91C3497EE}" dt="2017-06-30T17:49:16.943" v="433" actId="0"/>
          <ac:spMkLst>
            <pc:docMk/>
            <pc:sldMk cId="3474732497" sldId="356"/>
            <ac:spMk id="1438" creationId="{9B4F81C8-442F-4EBE-BDF4-35647D8C3F5C}"/>
          </ac:spMkLst>
        </pc:spChg>
        <pc:spChg chg="mod topLvl">
          <ac:chgData name="Eric Lunnin (Kforce)" userId="39584a29-d273-41cd-a0f9-2fd8cc174408" providerId="ADAL" clId="{EC883A43-49E4-4174-AD91-E2A91C3497EE}" dt="2017-06-30T17:30:19.009" v="128" actId="0"/>
          <ac:spMkLst>
            <pc:docMk/>
            <pc:sldMk cId="3474732497" sldId="356"/>
            <ac:spMk id="662" creationId="{847FA784-1E7A-43B5-9553-D9865E686DD3}"/>
          </ac:spMkLst>
        </pc:spChg>
        <pc:spChg chg="mod topLvl">
          <ac:chgData name="Eric Lunnin (Kforce)" userId="39584a29-d273-41cd-a0f9-2fd8cc174408" providerId="ADAL" clId="{EC883A43-49E4-4174-AD91-E2A91C3497EE}" dt="2017-06-30T17:30:12.198" v="126" actId="0"/>
          <ac:spMkLst>
            <pc:docMk/>
            <pc:sldMk cId="3474732497" sldId="356"/>
            <ac:spMk id="923" creationId="{BEDDAD6B-FEE7-4348-B6C5-D1D4503F758F}"/>
          </ac:spMkLst>
        </pc:spChg>
        <pc:spChg chg="mod">
          <ac:chgData name="Eric Lunnin (Kforce)" userId="39584a29-d273-41cd-a0f9-2fd8cc174408" providerId="ADAL" clId="{EC883A43-49E4-4174-AD91-E2A91C3497EE}" dt="2017-06-30T18:09:25.327" v="797" actId="403"/>
          <ac:spMkLst>
            <pc:docMk/>
            <pc:sldMk cId="3474732497" sldId="356"/>
            <ac:spMk id="1873" creationId="{BB1AD23D-E3FD-43FD-8BC3-52AD269D229D}"/>
          </ac:spMkLst>
        </pc:spChg>
        <pc:spChg chg="mod topLvl">
          <ac:chgData name="Eric Lunnin (Kforce)" userId="39584a29-d273-41cd-a0f9-2fd8cc174408" providerId="ADAL" clId="{EC883A43-49E4-4174-AD91-E2A91C3497EE}" dt="2017-06-30T15:05:40.480" v="113" actId="0"/>
          <ac:spMkLst>
            <pc:docMk/>
            <pc:sldMk cId="3474732497" sldId="356"/>
            <ac:spMk id="251" creationId="{658C3DC6-4B92-4683-B66B-0FA22F9AF18F}"/>
          </ac:spMkLst>
        </pc:spChg>
        <pc:spChg chg="mod topLvl">
          <ac:chgData name="Eric Lunnin (Kforce)" userId="39584a29-d273-41cd-a0f9-2fd8cc174408" providerId="ADAL" clId="{EC883A43-49E4-4174-AD91-E2A91C3497EE}" dt="2017-06-30T17:30:19.009" v="128" actId="0"/>
          <ac:spMkLst>
            <pc:docMk/>
            <pc:sldMk cId="3474732497" sldId="356"/>
            <ac:spMk id="994" creationId="{536EF706-535F-4109-A3CD-861C36457A2C}"/>
          </ac:spMkLst>
        </pc:spChg>
        <pc:spChg chg="mod topLvl">
          <ac:chgData name="Eric Lunnin (Kforce)" userId="39584a29-d273-41cd-a0f9-2fd8cc174408" providerId="ADAL" clId="{EC883A43-49E4-4174-AD91-E2A91C3497EE}" dt="2017-06-30T13:43:09.858" v="109" actId="0"/>
          <ac:spMkLst>
            <pc:docMk/>
            <pc:sldMk cId="3474732497" sldId="356"/>
            <ac:spMk id="262" creationId="{A3BFC777-3954-499F-8572-288367A314F4}"/>
          </ac:spMkLst>
        </pc:spChg>
        <pc:spChg chg="mod topLvl">
          <ac:chgData name="Eric Lunnin (Kforce)" userId="39584a29-d273-41cd-a0f9-2fd8cc174408" providerId="ADAL" clId="{EC883A43-49E4-4174-AD91-E2A91C3497EE}" dt="2017-06-30T18:09:25.327" v="797" actId="403"/>
          <ac:spMkLst>
            <pc:docMk/>
            <pc:sldMk cId="3474732497" sldId="356"/>
            <ac:spMk id="922" creationId="{78F54FAA-169D-47E1-82F4-75F775444D7A}"/>
          </ac:spMkLst>
        </pc:spChg>
        <pc:spChg chg="mod topLvl">
          <ac:chgData name="Eric Lunnin (Kforce)" userId="39584a29-d273-41cd-a0f9-2fd8cc174408" providerId="ADAL" clId="{EC883A43-49E4-4174-AD91-E2A91C3497EE}" dt="2017-06-30T13:43:02.975" v="107" actId="0"/>
          <ac:spMkLst>
            <pc:docMk/>
            <pc:sldMk cId="3474732497" sldId="356"/>
            <ac:spMk id="585" creationId="{3BBE99C3-F04B-48BD-A9D8-42326F4CAC0D}"/>
          </ac:spMkLst>
        </pc:spChg>
        <pc:spChg chg="mod topLvl">
          <ac:chgData name="Eric Lunnin (Kforce)" userId="39584a29-d273-41cd-a0f9-2fd8cc174408" providerId="ADAL" clId="{EC883A43-49E4-4174-AD91-E2A91C3497EE}" dt="2017-06-30T17:30:19.009" v="128" actId="0"/>
          <ac:spMkLst>
            <pc:docMk/>
            <pc:sldMk cId="3474732497" sldId="356"/>
            <ac:spMk id="1020" creationId="{BB198A9F-FD26-4713-92EB-8465D56FFA1B}"/>
          </ac:spMkLst>
        </pc:spChg>
        <pc:spChg chg="mod topLvl">
          <ac:chgData name="Eric Lunnin (Kforce)" userId="39584a29-d273-41cd-a0f9-2fd8cc174408" providerId="ADAL" clId="{EC883A43-49E4-4174-AD91-E2A91C3497EE}" dt="2017-06-30T15:05:40.480" v="113" actId="0"/>
          <ac:spMkLst>
            <pc:docMk/>
            <pc:sldMk cId="3474732497" sldId="356"/>
            <ac:spMk id="266" creationId="{D070CE7E-10C8-4AEA-A7C2-E3FA914237E1}"/>
          </ac:spMkLst>
        </pc:spChg>
        <pc:spChg chg="del mod topLvl">
          <ac:chgData name="Eric Lunnin (Kforce)" userId="39584a29-d273-41cd-a0f9-2fd8cc174408" providerId="ADAL" clId="{EC883A43-49E4-4174-AD91-E2A91C3497EE}" dt="2017-06-30T13:35:49.987" v="89" actId="478"/>
          <ac:spMkLst>
            <pc:docMk/>
            <pc:sldMk cId="3474732497" sldId="356"/>
            <ac:spMk id="304" creationId="{B0C08A2D-F255-4100-904D-20633B1A2D81}"/>
          </ac:spMkLst>
        </pc:spChg>
        <pc:spChg chg="mod topLvl">
          <ac:chgData name="Eric Lunnin (Kforce)" userId="39584a29-d273-41cd-a0f9-2fd8cc174408" providerId="ADAL" clId="{EC883A43-49E4-4174-AD91-E2A91C3497EE}" dt="2017-06-30T15:05:40.480" v="113" actId="0"/>
          <ac:spMkLst>
            <pc:docMk/>
            <pc:sldMk cId="3474732497" sldId="356"/>
            <ac:spMk id="369" creationId="{1E666954-FE82-43C1-A98E-D77E122F17D2}"/>
          </ac:spMkLst>
        </pc:spChg>
        <pc:spChg chg="mod topLvl">
          <ac:chgData name="Eric Lunnin (Kforce)" userId="39584a29-d273-41cd-a0f9-2fd8cc174408" providerId="ADAL" clId="{EC883A43-49E4-4174-AD91-E2A91C3497EE}" dt="2017-06-30T13:43:09.858" v="109" actId="0"/>
          <ac:spMkLst>
            <pc:docMk/>
            <pc:sldMk cId="3474732497" sldId="356"/>
            <ac:spMk id="188" creationId="{76734229-8308-438E-9B03-F97067DB49C9}"/>
          </ac:spMkLst>
        </pc:spChg>
        <pc:spChg chg="mod">
          <ac:chgData name="Eric Lunnin (Kforce)" userId="39584a29-d273-41cd-a0f9-2fd8cc174408" providerId="ADAL" clId="{EC883A43-49E4-4174-AD91-E2A91C3497EE}" dt="2017-06-30T18:10:20.393" v="813" actId="3064"/>
          <ac:spMkLst>
            <pc:docMk/>
            <pc:sldMk cId="3474732497" sldId="356"/>
            <ac:spMk id="1865" creationId="{358D6DC9-926F-45B5-9137-975E37255C1B}"/>
          </ac:spMkLst>
        </pc:spChg>
        <pc:spChg chg="mod topLvl">
          <ac:chgData name="Eric Lunnin (Kforce)" userId="39584a29-d273-41cd-a0f9-2fd8cc174408" providerId="ADAL" clId="{EC883A43-49E4-4174-AD91-E2A91C3497EE}" dt="2017-06-30T18:09:25.327" v="797" actId="403"/>
          <ac:spMkLst>
            <pc:docMk/>
            <pc:sldMk cId="3474732497" sldId="356"/>
            <ac:spMk id="678" creationId="{2B0C8445-EB65-4E58-8F34-BFDED5113882}"/>
          </ac:spMkLst>
        </pc:spChg>
        <pc:spChg chg="mod topLvl">
          <ac:chgData name="Eric Lunnin (Kforce)" userId="39584a29-d273-41cd-a0f9-2fd8cc174408" providerId="ADAL" clId="{EC883A43-49E4-4174-AD91-E2A91C3497EE}" dt="2017-06-30T13:43:02.975" v="107" actId="0"/>
          <ac:spMkLst>
            <pc:docMk/>
            <pc:sldMk cId="3474732497" sldId="356"/>
            <ac:spMk id="593" creationId="{E54844E1-EC18-4CC8-AFC9-02554F623ED0}"/>
          </ac:spMkLst>
        </pc:spChg>
        <pc:spChg chg="mod topLvl">
          <ac:chgData name="Eric Lunnin (Kforce)" userId="39584a29-d273-41cd-a0f9-2fd8cc174408" providerId="ADAL" clId="{EC883A43-49E4-4174-AD91-E2A91C3497EE}" dt="2017-06-30T13:43:02.975" v="107" actId="0"/>
          <ac:spMkLst>
            <pc:docMk/>
            <pc:sldMk cId="3474732497" sldId="356"/>
            <ac:spMk id="617" creationId="{EAA9B0FF-066A-46D9-B119-11A6021E01A0}"/>
          </ac:spMkLst>
        </pc:spChg>
        <pc:spChg chg="mod">
          <ac:chgData name="Eric Lunnin (Kforce)" userId="39584a29-d273-41cd-a0f9-2fd8cc174408" providerId="ADAL" clId="{EC883A43-49E4-4174-AD91-E2A91C3497EE}" dt="2017-06-30T18:11:07.533" v="845" actId="14100"/>
          <ac:spMkLst>
            <pc:docMk/>
            <pc:sldMk cId="3474732497" sldId="356"/>
            <ac:spMk id="1256" creationId="{529B0A8A-72B3-407A-928A-FE4C9307EA0F}"/>
          </ac:spMkLst>
        </pc:spChg>
        <pc:spChg chg="mod topLvl">
          <ac:chgData name="Eric Lunnin (Kforce)" userId="39584a29-d273-41cd-a0f9-2fd8cc174408" providerId="ADAL" clId="{EC883A43-49E4-4174-AD91-E2A91C3497EE}" dt="2017-06-30T15:05:40.480" v="113" actId="0"/>
          <ac:spMkLst>
            <pc:docMk/>
            <pc:sldMk cId="3474732497" sldId="356"/>
            <ac:spMk id="360" creationId="{536D8BF4-8BB6-493B-8D54-1406FC437570}"/>
          </ac:spMkLst>
        </pc:spChg>
        <pc:spChg chg="mod topLvl">
          <ac:chgData name="Eric Lunnin (Kforce)" userId="39584a29-d273-41cd-a0f9-2fd8cc174408" providerId="ADAL" clId="{EC883A43-49E4-4174-AD91-E2A91C3497EE}" dt="2017-06-30T13:43:02.975" v="107" actId="0"/>
          <ac:spMkLst>
            <pc:docMk/>
            <pc:sldMk cId="3474732497" sldId="356"/>
            <ac:spMk id="595" creationId="{6417AFBD-FAD4-4388-A1FC-6BF6477E42BB}"/>
          </ac:spMkLst>
        </pc:spChg>
        <pc:spChg chg="mod topLvl">
          <ac:chgData name="Eric Lunnin (Kforce)" userId="39584a29-d273-41cd-a0f9-2fd8cc174408" providerId="ADAL" clId="{EC883A43-49E4-4174-AD91-E2A91C3497EE}" dt="2017-06-30T13:43:02.975" v="107" actId="0"/>
          <ac:spMkLst>
            <pc:docMk/>
            <pc:sldMk cId="3474732497" sldId="356"/>
            <ac:spMk id="538" creationId="{334F1937-92A4-480F-A936-86EC2565A9CB}"/>
          </ac:spMkLst>
        </pc:spChg>
        <pc:spChg chg="mod topLvl">
          <ac:chgData name="Eric Lunnin (Kforce)" userId="39584a29-d273-41cd-a0f9-2fd8cc174408" providerId="ADAL" clId="{EC883A43-49E4-4174-AD91-E2A91C3497EE}" dt="2017-06-30T17:30:19.009" v="128" actId="0"/>
          <ac:spMkLst>
            <pc:docMk/>
            <pc:sldMk cId="3474732497" sldId="356"/>
            <ac:spMk id="1073" creationId="{417F5FA6-55FB-47CA-8521-B6B494A93366}"/>
          </ac:spMkLst>
        </pc:spChg>
        <pc:spChg chg="mod topLvl">
          <ac:chgData name="Eric Lunnin (Kforce)" userId="39584a29-d273-41cd-a0f9-2fd8cc174408" providerId="ADAL" clId="{EC883A43-49E4-4174-AD91-E2A91C3497EE}" dt="2017-06-30T13:43:12.375" v="110" actId="0"/>
          <ac:spMkLst>
            <pc:docMk/>
            <pc:sldMk cId="3474732497" sldId="356"/>
            <ac:spMk id="445" creationId="{924345D9-9091-4B47-8B79-9A24B0A7B616}"/>
          </ac:spMkLst>
        </pc:spChg>
        <pc:spChg chg="mod topLvl">
          <ac:chgData name="Eric Lunnin (Kforce)" userId="39584a29-d273-41cd-a0f9-2fd8cc174408" providerId="ADAL" clId="{EC883A43-49E4-4174-AD91-E2A91C3497EE}" dt="2017-06-30T15:05:40.480" v="113" actId="0"/>
          <ac:spMkLst>
            <pc:docMk/>
            <pc:sldMk cId="3474732497" sldId="356"/>
            <ac:spMk id="332" creationId="{33CBED0C-0574-44A5-938A-E2EABD1A2126}"/>
          </ac:spMkLst>
        </pc:spChg>
        <pc:spChg chg="mod topLvl">
          <ac:chgData name="Eric Lunnin (Kforce)" userId="39584a29-d273-41cd-a0f9-2fd8cc174408" providerId="ADAL" clId="{EC883A43-49E4-4174-AD91-E2A91C3497EE}" dt="2017-06-30T13:43:02.975" v="107" actId="0"/>
          <ac:spMkLst>
            <pc:docMk/>
            <pc:sldMk cId="3474732497" sldId="356"/>
            <ac:spMk id="516" creationId="{7D758D16-50AE-4E1A-BCE2-9E5EAC84D573}"/>
          </ac:spMkLst>
        </pc:spChg>
        <pc:spChg chg="mod topLvl">
          <ac:chgData name="Eric Lunnin (Kforce)" userId="39584a29-d273-41cd-a0f9-2fd8cc174408" providerId="ADAL" clId="{EC883A43-49E4-4174-AD91-E2A91C3497EE}" dt="2017-06-30T13:43:02.975" v="107" actId="0"/>
          <ac:spMkLst>
            <pc:docMk/>
            <pc:sldMk cId="3474732497" sldId="356"/>
            <ac:spMk id="527" creationId="{831DB807-70DF-4918-96A4-271E086AF03C}"/>
          </ac:spMkLst>
        </pc:spChg>
        <pc:spChg chg="mod topLvl">
          <ac:chgData name="Eric Lunnin (Kforce)" userId="39584a29-d273-41cd-a0f9-2fd8cc174408" providerId="ADAL" clId="{EC883A43-49E4-4174-AD91-E2A91C3497EE}" dt="2017-06-30T18:09:25.327" v="797" actId="403"/>
          <ac:spMkLst>
            <pc:docMk/>
            <pc:sldMk cId="3474732497" sldId="356"/>
            <ac:spMk id="684" creationId="{CBEC9EF2-D264-4EC2-976A-0339889C4ABB}"/>
          </ac:spMkLst>
        </pc:spChg>
        <pc:spChg chg="mod topLvl">
          <ac:chgData name="Eric Lunnin (Kforce)" userId="39584a29-d273-41cd-a0f9-2fd8cc174408" providerId="ADAL" clId="{EC883A43-49E4-4174-AD91-E2A91C3497EE}" dt="2017-06-30T17:30:19.009" v="128" actId="0"/>
          <ac:spMkLst>
            <pc:docMk/>
            <pc:sldMk cId="3474732497" sldId="356"/>
            <ac:spMk id="1047" creationId="{E0FADBA8-3A10-4F80-82AA-BB06088FF7FA}"/>
          </ac:spMkLst>
        </pc:spChg>
        <pc:spChg chg="mod topLvl">
          <ac:chgData name="Eric Lunnin (Kforce)" userId="39584a29-d273-41cd-a0f9-2fd8cc174408" providerId="ADAL" clId="{EC883A43-49E4-4174-AD91-E2A91C3497EE}" dt="2017-06-30T17:30:19.009" v="128" actId="0"/>
          <ac:spMkLst>
            <pc:docMk/>
            <pc:sldMk cId="3474732497" sldId="356"/>
            <ac:spMk id="651" creationId="{3427F63E-70B1-4BE2-9AC8-283BD7F51CEC}"/>
          </ac:spMkLst>
        </pc:spChg>
        <pc:spChg chg="mod topLvl">
          <ac:chgData name="Eric Lunnin (Kforce)" userId="39584a29-d273-41cd-a0f9-2fd8cc174408" providerId="ADAL" clId="{EC883A43-49E4-4174-AD91-E2A91C3497EE}" dt="2017-06-30T15:05:40.480" v="113" actId="0"/>
          <ac:spMkLst>
            <pc:docMk/>
            <pc:sldMk cId="3474732497" sldId="356"/>
            <ac:spMk id="323" creationId="{F73A979E-0023-4C3E-8BED-FA4A63D5E750}"/>
          </ac:spMkLst>
        </pc:spChg>
        <pc:spChg chg="mod topLvl">
          <ac:chgData name="Eric Lunnin (Kforce)" userId="39584a29-d273-41cd-a0f9-2fd8cc174408" providerId="ADAL" clId="{EC883A43-49E4-4174-AD91-E2A91C3497EE}" dt="2017-06-30T17:30:19.009" v="128" actId="0"/>
          <ac:spMkLst>
            <pc:docMk/>
            <pc:sldMk cId="3474732497" sldId="356"/>
            <ac:spMk id="957" creationId="{3DA0FB56-5425-4093-88F6-79B92FB41487}"/>
          </ac:spMkLst>
        </pc:spChg>
        <pc:spChg chg="mod topLvl">
          <ac:chgData name="Eric Lunnin (Kforce)" userId="39584a29-d273-41cd-a0f9-2fd8cc174408" providerId="ADAL" clId="{EC883A43-49E4-4174-AD91-E2A91C3497EE}" dt="2017-06-30T17:30:19.009" v="128" actId="0"/>
          <ac:spMkLst>
            <pc:docMk/>
            <pc:sldMk cId="3474732497" sldId="356"/>
            <ac:spMk id="1096" creationId="{6252470C-2901-4D92-A5E6-C568AEE447A9}"/>
          </ac:spMkLst>
        </pc:spChg>
        <pc:spChg chg="mod">
          <ac:chgData name="Eric Lunnin (Kforce)" userId="39584a29-d273-41cd-a0f9-2fd8cc174408" providerId="ADAL" clId="{EC883A43-49E4-4174-AD91-E2A91C3497EE}" dt="2017-06-30T18:09:25.327" v="797" actId="403"/>
          <ac:spMkLst>
            <pc:docMk/>
            <pc:sldMk cId="3474732497" sldId="356"/>
            <ac:spMk id="1888" creationId="{60C066DE-0505-4F96-B467-CEA5E11266FA}"/>
          </ac:spMkLst>
        </pc:spChg>
        <pc:spChg chg="mod topLvl">
          <ac:chgData name="Eric Lunnin (Kforce)" userId="39584a29-d273-41cd-a0f9-2fd8cc174408" providerId="ADAL" clId="{EC883A43-49E4-4174-AD91-E2A91C3497EE}" dt="2017-06-30T15:05:40.480" v="113" actId="0"/>
          <ac:spMkLst>
            <pc:docMk/>
            <pc:sldMk cId="3474732497" sldId="356"/>
            <ac:spMk id="269" creationId="{7F5F421F-8EA9-4094-8F4A-53CF842D5107}"/>
          </ac:spMkLst>
        </pc:spChg>
        <pc:spChg chg="mod topLvl">
          <ac:chgData name="Eric Lunnin (Kforce)" userId="39584a29-d273-41cd-a0f9-2fd8cc174408" providerId="ADAL" clId="{EC883A43-49E4-4174-AD91-E2A91C3497EE}" dt="2017-06-30T13:43:12.375" v="110" actId="0"/>
          <ac:spMkLst>
            <pc:docMk/>
            <pc:sldMk cId="3474732497" sldId="356"/>
            <ac:spMk id="450" creationId="{25BAB4CB-AE13-4344-9A3B-B12A3BBD0885}"/>
          </ac:spMkLst>
        </pc:spChg>
        <pc:spChg chg="mod topLvl">
          <ac:chgData name="Eric Lunnin (Kforce)" userId="39584a29-d273-41cd-a0f9-2fd8cc174408" providerId="ADAL" clId="{EC883A43-49E4-4174-AD91-E2A91C3497EE}" dt="2017-06-30T15:05:40.480" v="113" actId="0"/>
          <ac:spMkLst>
            <pc:docMk/>
            <pc:sldMk cId="3474732497" sldId="356"/>
            <ac:spMk id="245" creationId="{705F98BA-BA29-4617-B1BA-0D2A3D0F0731}"/>
          </ac:spMkLst>
        </pc:spChg>
        <pc:spChg chg="mod topLvl">
          <ac:chgData name="Eric Lunnin (Kforce)" userId="39584a29-d273-41cd-a0f9-2fd8cc174408" providerId="ADAL" clId="{EC883A43-49E4-4174-AD91-E2A91C3497EE}" dt="2017-06-30T17:30:19.009" v="128" actId="0"/>
          <ac:spMkLst>
            <pc:docMk/>
            <pc:sldMk cId="3474732497" sldId="356"/>
            <ac:spMk id="963" creationId="{7043716E-44C1-40BC-BA0C-17FDA7F33FF4}"/>
          </ac:spMkLst>
        </pc:spChg>
        <pc:spChg chg="mod topLvl">
          <ac:chgData name="Eric Lunnin (Kforce)" userId="39584a29-d273-41cd-a0f9-2fd8cc174408" providerId="ADAL" clId="{EC883A43-49E4-4174-AD91-E2A91C3497EE}" dt="2017-06-30T13:43:02.975" v="107" actId="0"/>
          <ac:spMkLst>
            <pc:docMk/>
            <pc:sldMk cId="3474732497" sldId="356"/>
            <ac:spMk id="567" creationId="{12912DF7-D8BE-4C93-84A4-155645320142}"/>
          </ac:spMkLst>
        </pc:spChg>
        <pc:spChg chg="mod topLvl">
          <ac:chgData name="Eric Lunnin (Kforce)" userId="39584a29-d273-41cd-a0f9-2fd8cc174408" providerId="ADAL" clId="{EC883A43-49E4-4174-AD91-E2A91C3497EE}" dt="2017-06-30T17:30:19.009" v="128" actId="0"/>
          <ac:spMkLst>
            <pc:docMk/>
            <pc:sldMk cId="3474732497" sldId="356"/>
            <ac:spMk id="1066" creationId="{3DE4137D-48C1-471F-8AF4-A919A8466FE6}"/>
          </ac:spMkLst>
        </pc:spChg>
        <pc:spChg chg="mod topLvl">
          <ac:chgData name="Eric Lunnin (Kforce)" userId="39584a29-d273-41cd-a0f9-2fd8cc174408" providerId="ADAL" clId="{EC883A43-49E4-4174-AD91-E2A91C3497EE}" dt="2017-06-30T13:43:02.975" v="107" actId="0"/>
          <ac:spMkLst>
            <pc:docMk/>
            <pc:sldMk cId="3474732497" sldId="356"/>
            <ac:spMk id="554" creationId="{108A20DB-C294-4390-ABDB-AC42C31FE733}"/>
          </ac:spMkLst>
        </pc:spChg>
        <pc:spChg chg="mod topLvl">
          <ac:chgData name="Eric Lunnin (Kforce)" userId="39584a29-d273-41cd-a0f9-2fd8cc174408" providerId="ADAL" clId="{EC883A43-49E4-4174-AD91-E2A91C3497EE}" dt="2017-06-30T13:43:02.975" v="107" actId="0"/>
          <ac:spMkLst>
            <pc:docMk/>
            <pc:sldMk cId="3474732497" sldId="356"/>
            <ac:spMk id="612" creationId="{FCFB2993-6A6B-455C-BE82-A1292BED306C}"/>
          </ac:spMkLst>
        </pc:spChg>
        <pc:spChg chg="mod topLvl">
          <ac:chgData name="Eric Lunnin (Kforce)" userId="39584a29-d273-41cd-a0f9-2fd8cc174408" providerId="ADAL" clId="{EC883A43-49E4-4174-AD91-E2A91C3497EE}" dt="2017-06-30T15:05:40.480" v="113" actId="0"/>
          <ac:spMkLst>
            <pc:docMk/>
            <pc:sldMk cId="3474732497" sldId="356"/>
            <ac:spMk id="350" creationId="{01479316-5F59-4F9F-AF19-997C69E5CDAE}"/>
          </ac:spMkLst>
        </pc:spChg>
        <pc:spChg chg="mod topLvl">
          <ac:chgData name="Eric Lunnin (Kforce)" userId="39584a29-d273-41cd-a0f9-2fd8cc174408" providerId="ADAL" clId="{EC883A43-49E4-4174-AD91-E2A91C3497EE}" dt="2017-06-30T17:30:19.009" v="128" actId="0"/>
          <ac:spMkLst>
            <pc:docMk/>
            <pc:sldMk cId="3474732497" sldId="356"/>
            <ac:spMk id="1002" creationId="{D012545C-01A9-426A-A785-84DC25F7C8CE}"/>
          </ac:spMkLst>
        </pc:spChg>
        <pc:spChg chg="mod topLvl">
          <ac:chgData name="Eric Lunnin (Kforce)" userId="39584a29-d273-41cd-a0f9-2fd8cc174408" providerId="ADAL" clId="{EC883A43-49E4-4174-AD91-E2A91C3497EE}" dt="2017-06-30T17:30:19.009" v="128" actId="0"/>
          <ac:spMkLst>
            <pc:docMk/>
            <pc:sldMk cId="3474732497" sldId="356"/>
            <ac:spMk id="989" creationId="{B5EA94F4-7694-426D-94C4-552D80EAC452}"/>
          </ac:spMkLst>
        </pc:spChg>
        <pc:spChg chg="mod topLvl">
          <ac:chgData name="Eric Lunnin (Kforce)" userId="39584a29-d273-41cd-a0f9-2fd8cc174408" providerId="ADAL" clId="{EC883A43-49E4-4174-AD91-E2A91C3497EE}" dt="2017-06-30T15:05:40.480" v="113" actId="0"/>
          <ac:spMkLst>
            <pc:docMk/>
            <pc:sldMk cId="3474732497" sldId="356"/>
            <ac:spMk id="14" creationId="{1918733C-BC10-496A-9784-4233A54FF8F0}"/>
          </ac:spMkLst>
        </pc:spChg>
        <pc:spChg chg="mod topLvl">
          <ac:chgData name="Eric Lunnin (Kforce)" userId="39584a29-d273-41cd-a0f9-2fd8cc174408" providerId="ADAL" clId="{EC883A43-49E4-4174-AD91-E2A91C3497EE}" dt="2017-06-30T15:05:40.480" v="113" actId="0"/>
          <ac:spMkLst>
            <pc:docMk/>
            <pc:sldMk cId="3474732497" sldId="356"/>
            <ac:spMk id="313" creationId="{AE2F5AB3-9F17-4F3B-8219-15C33DBD6208}"/>
          </ac:spMkLst>
        </pc:spChg>
        <pc:spChg chg="mod topLvl">
          <ac:chgData name="Eric Lunnin (Kforce)" userId="39584a29-d273-41cd-a0f9-2fd8cc174408" providerId="ADAL" clId="{EC883A43-49E4-4174-AD91-E2A91C3497EE}" dt="2017-06-30T15:05:40.480" v="113" actId="0"/>
          <ac:spMkLst>
            <pc:docMk/>
            <pc:sldMk cId="3474732497" sldId="356"/>
            <ac:spMk id="174" creationId="{52D993C3-E737-40CC-9E5F-DF2A68D3053F}"/>
          </ac:spMkLst>
        </pc:spChg>
        <pc:spChg chg="mod topLvl">
          <ac:chgData name="Eric Lunnin (Kforce)" userId="39584a29-d273-41cd-a0f9-2fd8cc174408" providerId="ADAL" clId="{EC883A43-49E4-4174-AD91-E2A91C3497EE}" dt="2017-06-30T13:43:02.975" v="107" actId="0"/>
          <ac:spMkLst>
            <pc:docMk/>
            <pc:sldMk cId="3474732497" sldId="356"/>
            <ac:spMk id="556" creationId="{4A1ADAD0-659E-4002-BD05-3F20752D57E8}"/>
          </ac:spMkLst>
        </pc:spChg>
        <pc:spChg chg="mod topLvl">
          <ac:chgData name="Eric Lunnin (Kforce)" userId="39584a29-d273-41cd-a0f9-2fd8cc174408" providerId="ADAL" clId="{EC883A43-49E4-4174-AD91-E2A91C3497EE}" dt="2017-06-30T13:43:12.375" v="110" actId="0"/>
          <ac:spMkLst>
            <pc:docMk/>
            <pc:sldMk cId="3474732497" sldId="356"/>
            <ac:spMk id="507" creationId="{310C5762-19A5-47E5-A17D-D8C6720DB06A}"/>
          </ac:spMkLst>
        </pc:spChg>
        <pc:spChg chg="mod topLvl">
          <ac:chgData name="Eric Lunnin (Kforce)" userId="39584a29-d273-41cd-a0f9-2fd8cc174408" providerId="ADAL" clId="{EC883A43-49E4-4174-AD91-E2A91C3497EE}" dt="2017-06-30T13:43:12.375" v="110" actId="0"/>
          <ac:spMkLst>
            <pc:docMk/>
            <pc:sldMk cId="3474732497" sldId="356"/>
            <ac:spMk id="441" creationId="{32EB52C6-0B68-443B-87C8-9F7106B8370D}"/>
          </ac:spMkLst>
        </pc:spChg>
        <pc:spChg chg="mod topLvl">
          <ac:chgData name="Eric Lunnin (Kforce)" userId="39584a29-d273-41cd-a0f9-2fd8cc174408" providerId="ADAL" clId="{EC883A43-49E4-4174-AD91-E2A91C3497EE}" dt="2017-06-30T17:30:19.009" v="128" actId="0"/>
          <ac:spMkLst>
            <pc:docMk/>
            <pc:sldMk cId="3474732497" sldId="356"/>
            <ac:spMk id="1067" creationId="{C5194286-FDA7-4FA4-9C38-4008DC307035}"/>
          </ac:spMkLst>
        </pc:spChg>
        <pc:spChg chg="mod topLvl">
          <ac:chgData name="Eric Lunnin (Kforce)" userId="39584a29-d273-41cd-a0f9-2fd8cc174408" providerId="ADAL" clId="{EC883A43-49E4-4174-AD91-E2A91C3497EE}" dt="2017-06-30T13:43:02.975" v="107" actId="0"/>
          <ac:spMkLst>
            <pc:docMk/>
            <pc:sldMk cId="3474732497" sldId="356"/>
            <ac:spMk id="619" creationId="{998907E7-C7A5-46EB-864A-8AC4474DAA1E}"/>
          </ac:spMkLst>
        </pc:spChg>
        <pc:spChg chg="mod topLvl">
          <ac:chgData name="Eric Lunnin (Kforce)" userId="39584a29-d273-41cd-a0f9-2fd8cc174408" providerId="ADAL" clId="{EC883A43-49E4-4174-AD91-E2A91C3497EE}" dt="2017-06-30T13:43:02.975" v="107" actId="0"/>
          <ac:spMkLst>
            <pc:docMk/>
            <pc:sldMk cId="3474732497" sldId="356"/>
            <ac:spMk id="533" creationId="{038C3414-672C-4690-9373-44BCBD459DF2}"/>
          </ac:spMkLst>
        </pc:spChg>
        <pc:spChg chg="mod topLvl">
          <ac:chgData name="Eric Lunnin (Kforce)" userId="39584a29-d273-41cd-a0f9-2fd8cc174408" providerId="ADAL" clId="{EC883A43-49E4-4174-AD91-E2A91C3497EE}" dt="2017-06-30T17:30:19.009" v="128" actId="0"/>
          <ac:spMkLst>
            <pc:docMk/>
            <pc:sldMk cId="3474732497" sldId="356"/>
            <ac:spMk id="981" creationId="{9A7FEED2-3DCD-46FD-945B-05EC59A30087}"/>
          </ac:spMkLst>
        </pc:spChg>
        <pc:spChg chg="mod topLvl">
          <ac:chgData name="Eric Lunnin (Kforce)" userId="39584a29-d273-41cd-a0f9-2fd8cc174408" providerId="ADAL" clId="{EC883A43-49E4-4174-AD91-E2A91C3497EE}" dt="2017-06-30T15:05:40.480" v="113" actId="0"/>
          <ac:spMkLst>
            <pc:docMk/>
            <pc:sldMk cId="3474732497" sldId="356"/>
            <ac:spMk id="228" creationId="{08639DFB-8104-4192-88C3-E465DB54DC4E}"/>
          </ac:spMkLst>
        </pc:spChg>
        <pc:spChg chg="mod topLvl">
          <ac:chgData name="Eric Lunnin (Kforce)" userId="39584a29-d273-41cd-a0f9-2fd8cc174408" providerId="ADAL" clId="{EC883A43-49E4-4174-AD91-E2A91C3497EE}" dt="2017-06-30T13:43:09.858" v="109" actId="0"/>
          <ac:spMkLst>
            <pc:docMk/>
            <pc:sldMk cId="3474732497" sldId="356"/>
            <ac:spMk id="185" creationId="{EC293049-C411-4444-A56A-E38DFCFFD20D}"/>
          </ac:spMkLst>
        </pc:spChg>
        <pc:spChg chg="mod topLvl">
          <ac:chgData name="Eric Lunnin (Kforce)" userId="39584a29-d273-41cd-a0f9-2fd8cc174408" providerId="ADAL" clId="{EC883A43-49E4-4174-AD91-E2A91C3497EE}" dt="2017-06-30T15:05:40.480" v="113" actId="0"/>
          <ac:spMkLst>
            <pc:docMk/>
            <pc:sldMk cId="3474732497" sldId="356"/>
            <ac:spMk id="243" creationId="{1BEBF192-7597-4A37-95A8-3514929F700A}"/>
          </ac:spMkLst>
        </pc:spChg>
        <pc:spChg chg="mod topLvl">
          <ac:chgData name="Eric Lunnin (Kforce)" userId="39584a29-d273-41cd-a0f9-2fd8cc174408" providerId="ADAL" clId="{EC883A43-49E4-4174-AD91-E2A91C3497EE}" dt="2017-06-30T13:43:02.975" v="107" actId="0"/>
          <ac:spMkLst>
            <pc:docMk/>
            <pc:sldMk cId="3474732497" sldId="356"/>
            <ac:spMk id="562" creationId="{C29B6415-7BD0-44F1-98B8-79975A4DE418}"/>
          </ac:spMkLst>
        </pc:spChg>
        <pc:spChg chg="mod topLvl">
          <ac:chgData name="Eric Lunnin (Kforce)" userId="39584a29-d273-41cd-a0f9-2fd8cc174408" providerId="ADAL" clId="{EC883A43-49E4-4174-AD91-E2A91C3497EE}" dt="2017-06-30T13:43:02.975" v="107" actId="0"/>
          <ac:spMkLst>
            <pc:docMk/>
            <pc:sldMk cId="3474732497" sldId="356"/>
            <ac:spMk id="611" creationId="{9FC7F7F0-3BF5-403B-A58E-A7C7534A5794}"/>
          </ac:spMkLst>
        </pc:spChg>
        <pc:spChg chg="mod topLvl">
          <ac:chgData name="Eric Lunnin (Kforce)" userId="39584a29-d273-41cd-a0f9-2fd8cc174408" providerId="ADAL" clId="{EC883A43-49E4-4174-AD91-E2A91C3497EE}" dt="2017-06-30T17:30:19.009" v="128" actId="0"/>
          <ac:spMkLst>
            <pc:docMk/>
            <pc:sldMk cId="3474732497" sldId="356"/>
            <ac:spMk id="1033" creationId="{FB8AC9CF-7C9D-4779-828C-661EECECB665}"/>
          </ac:spMkLst>
        </pc:spChg>
        <pc:spChg chg="mod">
          <ac:chgData name="Eric Lunnin (Kforce)" userId="39584a29-d273-41cd-a0f9-2fd8cc174408" providerId="ADAL" clId="{EC883A43-49E4-4174-AD91-E2A91C3497EE}" dt="2017-06-30T18:09:25.327" v="797" actId="403"/>
          <ac:spMkLst>
            <pc:docMk/>
            <pc:sldMk cId="3474732497" sldId="356"/>
            <ac:spMk id="1887" creationId="{B64FBD85-2D36-4830-B97B-528BD3E5C00F}"/>
          </ac:spMkLst>
        </pc:spChg>
        <pc:spChg chg="mod topLvl">
          <ac:chgData name="Eric Lunnin (Kforce)" userId="39584a29-d273-41cd-a0f9-2fd8cc174408" providerId="ADAL" clId="{EC883A43-49E4-4174-AD91-E2A91C3497EE}" dt="2017-06-30T13:43:02.975" v="107" actId="0"/>
          <ac:spMkLst>
            <pc:docMk/>
            <pc:sldMk cId="3474732497" sldId="356"/>
            <ac:spMk id="597" creationId="{5BEDB773-6D4B-4AE5-AE2C-634EF893F767}"/>
          </ac:spMkLst>
        </pc:spChg>
        <pc:spChg chg="mod topLvl">
          <ac:chgData name="Eric Lunnin (Kforce)" userId="39584a29-d273-41cd-a0f9-2fd8cc174408" providerId="ADAL" clId="{EC883A43-49E4-4174-AD91-E2A91C3497EE}" dt="2017-06-30T13:43:12.375" v="110" actId="0"/>
          <ac:spMkLst>
            <pc:docMk/>
            <pc:sldMk cId="3474732497" sldId="356"/>
            <ac:spMk id="477" creationId="{7F44CD67-1DE3-4EAC-9210-FD3203D7AE35}"/>
          </ac:spMkLst>
        </pc:spChg>
        <pc:spChg chg="mod topLvl">
          <ac:chgData name="Eric Lunnin (Kforce)" userId="39584a29-d273-41cd-a0f9-2fd8cc174408" providerId="ADAL" clId="{EC883A43-49E4-4174-AD91-E2A91C3497EE}" dt="2017-06-30T15:05:40.480" v="113" actId="0"/>
          <ac:spMkLst>
            <pc:docMk/>
            <pc:sldMk cId="3474732497" sldId="356"/>
            <ac:spMk id="163" creationId="{67DBC6AD-278D-441D-9DD9-1E4A33603903}"/>
          </ac:spMkLst>
        </pc:spChg>
        <pc:spChg chg="mod topLvl">
          <ac:chgData name="Eric Lunnin (Kforce)" userId="39584a29-d273-41cd-a0f9-2fd8cc174408" providerId="ADAL" clId="{EC883A43-49E4-4174-AD91-E2A91C3497EE}" dt="2017-06-30T17:30:19.009" v="128" actId="0"/>
          <ac:spMkLst>
            <pc:docMk/>
            <pc:sldMk cId="3474732497" sldId="356"/>
            <ac:spMk id="935" creationId="{283D8F64-D678-4315-BD65-ADEEB3091A00}"/>
          </ac:spMkLst>
        </pc:spChg>
        <pc:spChg chg="mod topLvl">
          <ac:chgData name="Eric Lunnin (Kforce)" userId="39584a29-d273-41cd-a0f9-2fd8cc174408" providerId="ADAL" clId="{EC883A43-49E4-4174-AD91-E2A91C3497EE}" dt="2017-06-30T13:43:12.375" v="110" actId="0"/>
          <ac:spMkLst>
            <pc:docMk/>
            <pc:sldMk cId="3474732497" sldId="356"/>
            <ac:spMk id="460" creationId="{ED28C3FD-207A-43A7-8A74-9ABDE232563A}"/>
          </ac:spMkLst>
        </pc:spChg>
        <pc:spChg chg="mod topLvl">
          <ac:chgData name="Eric Lunnin (Kforce)" userId="39584a29-d273-41cd-a0f9-2fd8cc174408" providerId="ADAL" clId="{EC883A43-49E4-4174-AD91-E2A91C3497EE}" dt="2017-06-30T15:05:40.480" v="113" actId="0"/>
          <ac:spMkLst>
            <pc:docMk/>
            <pc:sldMk cId="3474732497" sldId="356"/>
            <ac:spMk id="348" creationId="{3EAF46DE-1F0E-44EF-8C51-BDA82A76505E}"/>
          </ac:spMkLst>
        </pc:spChg>
        <pc:spChg chg="mod">
          <ac:chgData name="Eric Lunnin (Kforce)" userId="39584a29-d273-41cd-a0f9-2fd8cc174408" providerId="ADAL" clId="{EC883A43-49E4-4174-AD91-E2A91C3497EE}" dt="2017-06-30T18:09:25.327" v="797" actId="403"/>
          <ac:spMkLst>
            <pc:docMk/>
            <pc:sldMk cId="3474732497" sldId="356"/>
            <ac:spMk id="1876" creationId="{CBEA68B5-A734-4FF7-94C7-A55CF4756897}"/>
          </ac:spMkLst>
        </pc:spChg>
        <pc:spChg chg="mod">
          <ac:chgData name="Eric Lunnin (Kforce)" userId="39584a29-d273-41cd-a0f9-2fd8cc174408" providerId="ADAL" clId="{EC883A43-49E4-4174-AD91-E2A91C3497EE}" dt="2017-06-30T18:09:25.327" v="797" actId="403"/>
          <ac:spMkLst>
            <pc:docMk/>
            <pc:sldMk cId="3474732497" sldId="356"/>
            <ac:spMk id="1902" creationId="{58A54E64-4703-4AF7-96F5-E109200525A9}"/>
          </ac:spMkLst>
        </pc:spChg>
        <pc:spChg chg="mod">
          <ac:chgData name="Eric Lunnin (Kforce)" userId="39584a29-d273-41cd-a0f9-2fd8cc174408" providerId="ADAL" clId="{EC883A43-49E4-4174-AD91-E2A91C3497EE}" dt="2017-06-30T18:10:49.468" v="833" actId="14100"/>
          <ac:spMkLst>
            <pc:docMk/>
            <pc:sldMk cId="3474732497" sldId="356"/>
            <ac:spMk id="1251" creationId="{DAD9A013-5DB2-46A0-B112-B8278B7E285B}"/>
          </ac:spMkLst>
        </pc:spChg>
        <pc:spChg chg="mod topLvl">
          <ac:chgData name="Eric Lunnin (Kforce)" userId="39584a29-d273-41cd-a0f9-2fd8cc174408" providerId="ADAL" clId="{EC883A43-49E4-4174-AD91-E2A91C3497EE}" dt="2017-06-30T17:30:19.009" v="128" actId="0"/>
          <ac:spMkLst>
            <pc:docMk/>
            <pc:sldMk cId="3474732497" sldId="356"/>
            <ac:spMk id="1055" creationId="{42B4F7C1-1091-4751-B173-B21254E1B4EB}"/>
          </ac:spMkLst>
        </pc:spChg>
        <pc:spChg chg="mod topLvl">
          <ac:chgData name="Eric Lunnin (Kforce)" userId="39584a29-d273-41cd-a0f9-2fd8cc174408" providerId="ADAL" clId="{EC883A43-49E4-4174-AD91-E2A91C3497EE}" dt="2017-06-30T13:43:12.375" v="110" actId="0"/>
          <ac:spMkLst>
            <pc:docMk/>
            <pc:sldMk cId="3474732497" sldId="356"/>
            <ac:spMk id="473" creationId="{93919E34-01A0-4E7E-805B-93DECD6696A0}"/>
          </ac:spMkLst>
        </pc:spChg>
        <pc:spChg chg="mod topLvl">
          <ac:chgData name="Eric Lunnin (Kforce)" userId="39584a29-d273-41cd-a0f9-2fd8cc174408" providerId="ADAL" clId="{EC883A43-49E4-4174-AD91-E2A91C3497EE}" dt="2017-06-30T13:43:09.858" v="109" actId="0"/>
          <ac:spMkLst>
            <pc:docMk/>
            <pc:sldMk cId="3474732497" sldId="356"/>
            <ac:spMk id="182" creationId="{6A0B9CD9-3B4C-4227-B90C-9A1F1CB3E091}"/>
          </ac:spMkLst>
        </pc:spChg>
        <pc:spChg chg="mod topLvl">
          <ac:chgData name="Eric Lunnin (Kforce)" userId="39584a29-d273-41cd-a0f9-2fd8cc174408" providerId="ADAL" clId="{EC883A43-49E4-4174-AD91-E2A91C3497EE}" dt="2017-06-30T13:43:12.375" v="110" actId="0"/>
          <ac:spMkLst>
            <pc:docMk/>
            <pc:sldMk cId="3474732497" sldId="356"/>
            <ac:spMk id="412" creationId="{7CD339F7-056E-4FC3-A140-108593E2123F}"/>
          </ac:spMkLst>
        </pc:spChg>
        <pc:spChg chg="mod topLvl">
          <ac:chgData name="Eric Lunnin (Kforce)" userId="39584a29-d273-41cd-a0f9-2fd8cc174408" providerId="ADAL" clId="{EC883A43-49E4-4174-AD91-E2A91C3497EE}" dt="2017-06-30T17:30:19.009" v="128" actId="0"/>
          <ac:spMkLst>
            <pc:docMk/>
            <pc:sldMk cId="3474732497" sldId="356"/>
            <ac:spMk id="974" creationId="{5B2CAC37-69CB-4855-B550-223B1E710D66}"/>
          </ac:spMkLst>
        </pc:spChg>
        <pc:spChg chg="mod topLvl">
          <ac:chgData name="Eric Lunnin (Kforce)" userId="39584a29-d273-41cd-a0f9-2fd8cc174408" providerId="ADAL" clId="{EC883A43-49E4-4174-AD91-E2A91C3497EE}" dt="2017-06-30T17:30:19.009" v="128" actId="0"/>
          <ac:spMkLst>
            <pc:docMk/>
            <pc:sldMk cId="3474732497" sldId="356"/>
            <ac:spMk id="1016" creationId="{6989512D-AC9F-411A-9480-3A5A1FCFEF73}"/>
          </ac:spMkLst>
        </pc:spChg>
        <pc:spChg chg="mod topLvl">
          <ac:chgData name="Eric Lunnin (Kforce)" userId="39584a29-d273-41cd-a0f9-2fd8cc174408" providerId="ADAL" clId="{EC883A43-49E4-4174-AD91-E2A91C3497EE}" dt="2017-06-30T17:30:19.009" v="128" actId="0"/>
          <ac:spMkLst>
            <pc:docMk/>
            <pc:sldMk cId="3474732497" sldId="356"/>
            <ac:spMk id="968" creationId="{F15EEA30-800E-4978-9BB1-FBFDE4A73780}"/>
          </ac:spMkLst>
        </pc:spChg>
        <pc:spChg chg="mod topLvl">
          <ac:chgData name="Eric Lunnin (Kforce)" userId="39584a29-d273-41cd-a0f9-2fd8cc174408" providerId="ADAL" clId="{EC883A43-49E4-4174-AD91-E2A91C3497EE}" dt="2017-06-30T17:30:19.009" v="128" actId="0"/>
          <ac:spMkLst>
            <pc:docMk/>
            <pc:sldMk cId="3474732497" sldId="356"/>
            <ac:spMk id="1075" creationId="{D62A50C5-FC9C-40A5-8C39-DD9168206090}"/>
          </ac:spMkLst>
        </pc:spChg>
        <pc:spChg chg="mod topLvl">
          <ac:chgData name="Eric Lunnin (Kforce)" userId="39584a29-d273-41cd-a0f9-2fd8cc174408" providerId="ADAL" clId="{EC883A43-49E4-4174-AD91-E2A91C3497EE}" dt="2017-06-30T13:43:02.975" v="107" actId="0"/>
          <ac:spMkLst>
            <pc:docMk/>
            <pc:sldMk cId="3474732497" sldId="356"/>
            <ac:spMk id="520" creationId="{4D75AB41-DB52-4E43-BF38-FE344B9ED808}"/>
          </ac:spMkLst>
        </pc:spChg>
        <pc:spChg chg="mod topLvl">
          <ac:chgData name="Eric Lunnin (Kforce)" userId="39584a29-d273-41cd-a0f9-2fd8cc174408" providerId="ADAL" clId="{EC883A43-49E4-4174-AD91-E2A91C3497EE}" dt="2017-06-30T17:30:19.009" v="128" actId="0"/>
          <ac:spMkLst>
            <pc:docMk/>
            <pc:sldMk cId="3474732497" sldId="356"/>
            <ac:spMk id="638" creationId="{83EDE18F-140C-4B24-BF8D-1C52CAA78305}"/>
          </ac:spMkLst>
        </pc:spChg>
        <pc:spChg chg="mod topLvl">
          <ac:chgData name="Eric Lunnin (Kforce)" userId="39584a29-d273-41cd-a0f9-2fd8cc174408" providerId="ADAL" clId="{EC883A43-49E4-4174-AD91-E2A91C3497EE}" dt="2017-06-30T17:30:19.009" v="128" actId="0"/>
          <ac:spMkLst>
            <pc:docMk/>
            <pc:sldMk cId="3474732497" sldId="356"/>
            <ac:spMk id="938" creationId="{9686507D-68C0-4E9B-921F-455B7B5D0667}"/>
          </ac:spMkLst>
        </pc:spChg>
        <pc:spChg chg="mod topLvl">
          <ac:chgData name="Eric Lunnin (Kforce)" userId="39584a29-d273-41cd-a0f9-2fd8cc174408" providerId="ADAL" clId="{EC883A43-49E4-4174-AD91-E2A91C3497EE}" dt="2017-06-30T13:43:09.858" v="109" actId="0"/>
          <ac:spMkLst>
            <pc:docMk/>
            <pc:sldMk cId="3474732497" sldId="356"/>
            <ac:spMk id="179" creationId="{15B01F16-9EDB-41E8-BD45-5F71C90ADB08}"/>
          </ac:spMkLst>
        </pc:spChg>
        <pc:spChg chg="mod topLvl">
          <ac:chgData name="Eric Lunnin (Kforce)" userId="39584a29-d273-41cd-a0f9-2fd8cc174408" providerId="ADAL" clId="{EC883A43-49E4-4174-AD91-E2A91C3497EE}" dt="2017-06-30T13:43:06.225" v="108" actId="0"/>
          <ac:spMkLst>
            <pc:docMk/>
            <pc:sldMk cId="3474732497" sldId="356"/>
            <ac:spMk id="387" creationId="{25CE4CB3-D1AE-474B-8831-DC8A7089AE24}"/>
          </ac:spMkLst>
        </pc:spChg>
        <pc:spChg chg="mod topLvl">
          <ac:chgData name="Eric Lunnin (Kforce)" userId="39584a29-d273-41cd-a0f9-2fd8cc174408" providerId="ADAL" clId="{EC883A43-49E4-4174-AD91-E2A91C3497EE}" dt="2017-06-30T15:05:40.480" v="113" actId="0"/>
          <ac:spMkLst>
            <pc:docMk/>
            <pc:sldMk cId="3474732497" sldId="356"/>
            <ac:spMk id="366" creationId="{8D419C87-6182-431C-BB22-B45EE07CCB5E}"/>
          </ac:spMkLst>
        </pc:spChg>
        <pc:spChg chg="mod topLvl">
          <ac:chgData name="Eric Lunnin (Kforce)" userId="39584a29-d273-41cd-a0f9-2fd8cc174408" providerId="ADAL" clId="{EC883A43-49E4-4174-AD91-E2A91C3497EE}" dt="2017-06-30T13:43:02.975" v="107" actId="0"/>
          <ac:spMkLst>
            <pc:docMk/>
            <pc:sldMk cId="3474732497" sldId="356"/>
            <ac:spMk id="517" creationId="{E73AF601-EE82-4759-AD6B-4FF6986D60C8}"/>
          </ac:spMkLst>
        </pc:spChg>
        <pc:spChg chg="mod">
          <ac:chgData name="Eric Lunnin (Kforce)" userId="39584a29-d273-41cd-a0f9-2fd8cc174408" providerId="ADAL" clId="{EC883A43-49E4-4174-AD91-E2A91C3497EE}" dt="2017-06-30T18:10:27.788" v="817" actId="3064"/>
          <ac:spMkLst>
            <pc:docMk/>
            <pc:sldMk cId="3474732497" sldId="356"/>
            <ac:spMk id="1899" creationId="{C6D9EE6D-0F64-4E84-8C98-4358136E4FA8}"/>
          </ac:spMkLst>
        </pc:spChg>
        <pc:spChg chg="mod topLvl">
          <ac:chgData name="Eric Lunnin (Kforce)" userId="39584a29-d273-41cd-a0f9-2fd8cc174408" providerId="ADAL" clId="{EC883A43-49E4-4174-AD91-E2A91C3497EE}" dt="2017-06-30T13:43:02.975" v="107" actId="0"/>
          <ac:spMkLst>
            <pc:docMk/>
            <pc:sldMk cId="3474732497" sldId="356"/>
            <ac:spMk id="532" creationId="{232CC344-5EE3-4BA2-B41B-F7B244B38548}"/>
          </ac:spMkLst>
        </pc:spChg>
        <pc:spChg chg="mod topLvl">
          <ac:chgData name="Eric Lunnin (Kforce)" userId="39584a29-d273-41cd-a0f9-2fd8cc174408" providerId="ADAL" clId="{EC883A43-49E4-4174-AD91-E2A91C3497EE}" dt="2017-06-30T13:43:12.375" v="110" actId="0"/>
          <ac:spMkLst>
            <pc:docMk/>
            <pc:sldMk cId="3474732497" sldId="356"/>
            <ac:spMk id="404" creationId="{B907CBD3-B8FB-4BCF-A162-3A31F699F53E}"/>
          </ac:spMkLst>
        </pc:spChg>
        <pc:spChg chg="mod topLvl">
          <ac:chgData name="Eric Lunnin (Kforce)" userId="39584a29-d273-41cd-a0f9-2fd8cc174408" providerId="ADAL" clId="{EC883A43-49E4-4174-AD91-E2A91C3497EE}" dt="2017-06-30T15:05:40.480" v="113" actId="0"/>
          <ac:spMkLst>
            <pc:docMk/>
            <pc:sldMk cId="3474732497" sldId="356"/>
            <ac:spMk id="367" creationId="{87933C0F-80E1-4B95-89C1-C37D3D2B1C90}"/>
          </ac:spMkLst>
        </pc:spChg>
        <pc:spChg chg="mod topLvl">
          <ac:chgData name="Eric Lunnin (Kforce)" userId="39584a29-d273-41cd-a0f9-2fd8cc174408" providerId="ADAL" clId="{EC883A43-49E4-4174-AD91-E2A91C3497EE}" dt="2017-06-30T17:30:19.009" v="128" actId="0"/>
          <ac:spMkLst>
            <pc:docMk/>
            <pc:sldMk cId="3474732497" sldId="356"/>
            <ac:spMk id="673" creationId="{062EE1CA-4517-4F37-86B9-2A162A8C9679}"/>
          </ac:spMkLst>
        </pc:spChg>
        <pc:spChg chg="mod topLvl">
          <ac:chgData name="Eric Lunnin (Kforce)" userId="39584a29-d273-41cd-a0f9-2fd8cc174408" providerId="ADAL" clId="{EC883A43-49E4-4174-AD91-E2A91C3497EE}" dt="2017-06-30T17:30:19.009" v="128" actId="0"/>
          <ac:spMkLst>
            <pc:docMk/>
            <pc:sldMk cId="3474732497" sldId="356"/>
            <ac:spMk id="1046" creationId="{B36A2E55-CAC4-4AE0-93AE-8DF012E63DED}"/>
          </ac:spMkLst>
        </pc:spChg>
        <pc:spChg chg="mod topLvl">
          <ac:chgData name="Eric Lunnin (Kforce)" userId="39584a29-d273-41cd-a0f9-2fd8cc174408" providerId="ADAL" clId="{EC883A43-49E4-4174-AD91-E2A91C3497EE}" dt="2017-06-30T17:30:19.009" v="128" actId="0"/>
          <ac:spMkLst>
            <pc:docMk/>
            <pc:sldMk cId="3474732497" sldId="356"/>
            <ac:spMk id="979" creationId="{FB7868E8-41A2-4D88-97AC-F6ED2DAEBA78}"/>
          </ac:spMkLst>
        </pc:spChg>
        <pc:spChg chg="del mod topLvl">
          <ac:chgData name="Eric Lunnin (Kforce)" userId="39584a29-d273-41cd-a0f9-2fd8cc174408" providerId="ADAL" clId="{EC883A43-49E4-4174-AD91-E2A91C3497EE}" dt="2017-06-30T13:35:49.987" v="89" actId="478"/>
          <ac:spMkLst>
            <pc:docMk/>
            <pc:sldMk cId="3474732497" sldId="356"/>
            <ac:spMk id="283" creationId="{4DEEC315-F224-4A28-BB70-B579A88E7BED}"/>
          </ac:spMkLst>
        </pc:spChg>
        <pc:spChg chg="mod topLvl">
          <ac:chgData name="Eric Lunnin (Kforce)" userId="39584a29-d273-41cd-a0f9-2fd8cc174408" providerId="ADAL" clId="{EC883A43-49E4-4174-AD91-E2A91C3497EE}" dt="2017-06-30T13:43:02.975" v="107" actId="0"/>
          <ac:spMkLst>
            <pc:docMk/>
            <pc:sldMk cId="3474732497" sldId="356"/>
            <ac:spMk id="574" creationId="{79FBCCEF-EA80-4331-911A-9C0A0EC45C47}"/>
          </ac:spMkLst>
        </pc:spChg>
        <pc:spChg chg="mod topLvl">
          <ac:chgData name="Eric Lunnin (Kforce)" userId="39584a29-d273-41cd-a0f9-2fd8cc174408" providerId="ADAL" clId="{EC883A43-49E4-4174-AD91-E2A91C3497EE}" dt="2017-06-30T13:43:02.975" v="107" actId="0"/>
          <ac:spMkLst>
            <pc:docMk/>
            <pc:sldMk cId="3474732497" sldId="356"/>
            <ac:spMk id="604" creationId="{C2397344-11E8-46B2-BC0A-9FC40867C010}"/>
          </ac:spMkLst>
        </pc:spChg>
        <pc:spChg chg="mod topLvl">
          <ac:chgData name="Eric Lunnin (Kforce)" userId="39584a29-d273-41cd-a0f9-2fd8cc174408" providerId="ADAL" clId="{EC883A43-49E4-4174-AD91-E2A91C3497EE}" dt="2017-06-30T13:43:02.975" v="107" actId="0"/>
          <ac:spMkLst>
            <pc:docMk/>
            <pc:sldMk cId="3474732497" sldId="356"/>
            <ac:spMk id="588" creationId="{CDB7BF2E-88A5-431D-8D6C-4EB22F34ECEE}"/>
          </ac:spMkLst>
        </pc:spChg>
        <pc:spChg chg="del mod topLvl">
          <ac:chgData name="Eric Lunnin (Kforce)" userId="39584a29-d273-41cd-a0f9-2fd8cc174408" providerId="ADAL" clId="{EC883A43-49E4-4174-AD91-E2A91C3497EE}" dt="2017-06-30T13:35:49.987" v="89" actId="478"/>
          <ac:spMkLst>
            <pc:docMk/>
            <pc:sldMk cId="3474732497" sldId="356"/>
            <ac:spMk id="284" creationId="{E6D04F77-B4D3-44C0-B8D3-1E82A01239F0}"/>
          </ac:spMkLst>
        </pc:spChg>
        <pc:spChg chg="mod topLvl">
          <ac:chgData name="Eric Lunnin (Kforce)" userId="39584a29-d273-41cd-a0f9-2fd8cc174408" providerId="ADAL" clId="{EC883A43-49E4-4174-AD91-E2A91C3497EE}" dt="2017-06-30T13:43:12.375" v="110" actId="0"/>
          <ac:spMkLst>
            <pc:docMk/>
            <pc:sldMk cId="3474732497" sldId="356"/>
            <ac:spMk id="466" creationId="{4798D4BD-06EF-48B9-AF71-1A056AC1D421}"/>
          </ac:spMkLst>
        </pc:spChg>
        <pc:spChg chg="mod">
          <ac:chgData name="Eric Lunnin (Kforce)" userId="39584a29-d273-41cd-a0f9-2fd8cc174408" providerId="ADAL" clId="{EC883A43-49E4-4174-AD91-E2A91C3497EE}" dt="2017-06-30T18:09:25.327" v="797" actId="403"/>
          <ac:spMkLst>
            <pc:docMk/>
            <pc:sldMk cId="3474732497" sldId="356"/>
            <ac:spMk id="1867" creationId="{9C5D2ECE-5061-4660-9EF8-261955A0B295}"/>
          </ac:spMkLst>
        </pc:spChg>
        <pc:spChg chg="mod topLvl">
          <ac:chgData name="Eric Lunnin (Kforce)" userId="39584a29-d273-41cd-a0f9-2fd8cc174408" providerId="ADAL" clId="{EC883A43-49E4-4174-AD91-E2A91C3497EE}" dt="2017-06-30T13:43:02.975" v="107" actId="0"/>
          <ac:spMkLst>
            <pc:docMk/>
            <pc:sldMk cId="3474732497" sldId="356"/>
            <ac:spMk id="573" creationId="{A29FE0BF-41F5-4A7C-AA8B-0BD5A492AA71}"/>
          </ac:spMkLst>
        </pc:spChg>
        <pc:spChg chg="mod topLvl">
          <ac:chgData name="Eric Lunnin (Kforce)" userId="39584a29-d273-41cd-a0f9-2fd8cc174408" providerId="ADAL" clId="{EC883A43-49E4-4174-AD91-E2A91C3497EE}" dt="2017-06-30T18:09:25.327" v="797" actId="403"/>
          <ac:spMkLst>
            <pc:docMk/>
            <pc:sldMk cId="3474732497" sldId="356"/>
            <ac:spMk id="696" creationId="{5CE48382-090F-4825-BB9C-34619D82331D}"/>
          </ac:spMkLst>
        </pc:spChg>
        <pc:spChg chg="mod topLvl">
          <ac:chgData name="Eric Lunnin (Kforce)" userId="39584a29-d273-41cd-a0f9-2fd8cc174408" providerId="ADAL" clId="{EC883A43-49E4-4174-AD91-E2A91C3497EE}" dt="2017-06-30T17:30:19.009" v="128" actId="0"/>
          <ac:spMkLst>
            <pc:docMk/>
            <pc:sldMk cId="3474732497" sldId="356"/>
            <ac:spMk id="956" creationId="{0DA54C6B-E08F-4BB1-956B-9BD7C4485F45}"/>
          </ac:spMkLst>
        </pc:spChg>
        <pc:spChg chg="mod topLvl">
          <ac:chgData name="Eric Lunnin (Kforce)" userId="39584a29-d273-41cd-a0f9-2fd8cc174408" providerId="ADAL" clId="{EC883A43-49E4-4174-AD91-E2A91C3497EE}" dt="2017-06-30T15:05:40.480" v="113" actId="0"/>
          <ac:spMkLst>
            <pc:docMk/>
            <pc:sldMk cId="3474732497" sldId="356"/>
            <ac:spMk id="239" creationId="{3429C6E6-4EBB-41D0-BC06-174214A12969}"/>
          </ac:spMkLst>
        </pc:spChg>
        <pc:spChg chg="mod topLvl">
          <ac:chgData name="Eric Lunnin (Kforce)" userId="39584a29-d273-41cd-a0f9-2fd8cc174408" providerId="ADAL" clId="{EC883A43-49E4-4174-AD91-E2A91C3497EE}" dt="2017-06-30T13:43:02.975" v="107" actId="0"/>
          <ac:spMkLst>
            <pc:docMk/>
            <pc:sldMk cId="3474732497" sldId="356"/>
            <ac:spMk id="555" creationId="{E09B0A87-14B3-4664-B35F-B1C2D59517CD}"/>
          </ac:spMkLst>
        </pc:spChg>
        <pc:spChg chg="mod topLvl">
          <ac:chgData name="Eric Lunnin (Kforce)" userId="39584a29-d273-41cd-a0f9-2fd8cc174408" providerId="ADAL" clId="{EC883A43-49E4-4174-AD91-E2A91C3497EE}" dt="2017-06-30T18:09:25.327" v="797" actId="403"/>
          <ac:spMkLst>
            <pc:docMk/>
            <pc:sldMk cId="3474732497" sldId="356"/>
            <ac:spMk id="680" creationId="{BB09882A-F763-4B06-B134-EFC38676394E}"/>
          </ac:spMkLst>
        </pc:spChg>
        <pc:spChg chg="mod topLvl">
          <ac:chgData name="Eric Lunnin (Kforce)" userId="39584a29-d273-41cd-a0f9-2fd8cc174408" providerId="ADAL" clId="{EC883A43-49E4-4174-AD91-E2A91C3497EE}" dt="2017-06-30T18:09:25.327" v="797" actId="403"/>
          <ac:spMkLst>
            <pc:docMk/>
            <pc:sldMk cId="3474732497" sldId="356"/>
            <ac:spMk id="920" creationId="{9CC058D7-F4FD-4960-BD7D-D815723D6F47}"/>
          </ac:spMkLst>
        </pc:spChg>
        <pc:spChg chg="mod topLvl">
          <ac:chgData name="Eric Lunnin (Kforce)" userId="39584a29-d273-41cd-a0f9-2fd8cc174408" providerId="ADAL" clId="{EC883A43-49E4-4174-AD91-E2A91C3497EE}" dt="2017-06-30T18:09:25.327" v="797" actId="403"/>
          <ac:spMkLst>
            <pc:docMk/>
            <pc:sldMk cId="3474732497" sldId="356"/>
            <ac:spMk id="692" creationId="{229E504D-C78C-45CC-9F03-5C85806C3555}"/>
          </ac:spMkLst>
        </pc:spChg>
        <pc:spChg chg="mod topLvl">
          <ac:chgData name="Eric Lunnin (Kforce)" userId="39584a29-d273-41cd-a0f9-2fd8cc174408" providerId="ADAL" clId="{EC883A43-49E4-4174-AD91-E2A91C3497EE}" dt="2017-06-30T13:43:12.375" v="110" actId="0"/>
          <ac:spMkLst>
            <pc:docMk/>
            <pc:sldMk cId="3474732497" sldId="356"/>
            <ac:spMk id="455" creationId="{04665B70-1E36-44CE-AA05-C2AA66BF4ED9}"/>
          </ac:spMkLst>
        </pc:spChg>
        <pc:spChg chg="mod topLvl">
          <ac:chgData name="Eric Lunnin (Kforce)" userId="39584a29-d273-41cd-a0f9-2fd8cc174408" providerId="ADAL" clId="{EC883A43-49E4-4174-AD91-E2A91C3497EE}" dt="2017-06-30T17:30:19.009" v="128" actId="0"/>
          <ac:spMkLst>
            <pc:docMk/>
            <pc:sldMk cId="3474732497" sldId="356"/>
            <ac:spMk id="1070" creationId="{3CFBED06-8A32-4E95-9FC1-8021B94DCEF0}"/>
          </ac:spMkLst>
        </pc:spChg>
        <pc:spChg chg="del mod topLvl">
          <ac:chgData name="Eric Lunnin (Kforce)" userId="39584a29-d273-41cd-a0f9-2fd8cc174408" providerId="ADAL" clId="{EC883A43-49E4-4174-AD91-E2A91C3497EE}" dt="2017-06-30T13:35:49.987" v="89" actId="478"/>
          <ac:spMkLst>
            <pc:docMk/>
            <pc:sldMk cId="3474732497" sldId="356"/>
            <ac:spMk id="278" creationId="{09DE2FDA-FA84-49FF-A4FE-A84659DFECB3}"/>
          </ac:spMkLst>
        </pc:spChg>
        <pc:spChg chg="mod topLvl">
          <ac:chgData name="Eric Lunnin (Kforce)" userId="39584a29-d273-41cd-a0f9-2fd8cc174408" providerId="ADAL" clId="{EC883A43-49E4-4174-AD91-E2A91C3497EE}" dt="2017-06-30T13:43:12.375" v="110" actId="0"/>
          <ac:spMkLst>
            <pc:docMk/>
            <pc:sldMk cId="3474732497" sldId="356"/>
            <ac:spMk id="489" creationId="{164948BA-7561-4380-AA4F-7DF8B12C3C8E}"/>
          </ac:spMkLst>
        </pc:spChg>
        <pc:spChg chg="mod topLvl">
          <ac:chgData name="Eric Lunnin (Kforce)" userId="39584a29-d273-41cd-a0f9-2fd8cc174408" providerId="ADAL" clId="{EC883A43-49E4-4174-AD91-E2A91C3497EE}" dt="2017-06-30T18:09:25.327" v="797" actId="403"/>
          <ac:spMkLst>
            <pc:docMk/>
            <pc:sldMk cId="3474732497" sldId="356"/>
            <ac:spMk id="694" creationId="{CF5B77E6-4485-47D8-8574-E95C9E469C2D}"/>
          </ac:spMkLst>
        </pc:spChg>
        <pc:spChg chg="mod topLvl">
          <ac:chgData name="Eric Lunnin (Kforce)" userId="39584a29-d273-41cd-a0f9-2fd8cc174408" providerId="ADAL" clId="{EC883A43-49E4-4174-AD91-E2A91C3497EE}" dt="2017-06-30T13:43:12.375" v="110" actId="0"/>
          <ac:spMkLst>
            <pc:docMk/>
            <pc:sldMk cId="3474732497" sldId="356"/>
            <ac:spMk id="484" creationId="{6344A720-9090-4692-A99C-24BAEE79945B}"/>
          </ac:spMkLst>
        </pc:spChg>
        <pc:spChg chg="mod">
          <ac:chgData name="Eric Lunnin (Kforce)" userId="39584a29-d273-41cd-a0f9-2fd8cc174408" providerId="ADAL" clId="{EC883A43-49E4-4174-AD91-E2A91C3497EE}" dt="2017-06-30T18:09:25.327" v="797" actId="403"/>
          <ac:spMkLst>
            <pc:docMk/>
            <pc:sldMk cId="3474732497" sldId="356"/>
            <ac:spMk id="1911" creationId="{016D2C06-AFAD-4B31-80A2-E2F9C7F4FF10}"/>
          </ac:spMkLst>
        </pc:spChg>
        <pc:spChg chg="mod topLvl">
          <ac:chgData name="Eric Lunnin (Kforce)" userId="39584a29-d273-41cd-a0f9-2fd8cc174408" providerId="ADAL" clId="{EC883A43-49E4-4174-AD91-E2A91C3497EE}" dt="2017-06-30T13:43:12.375" v="110" actId="0"/>
          <ac:spMkLst>
            <pc:docMk/>
            <pc:sldMk cId="3474732497" sldId="356"/>
            <ac:spMk id="506" creationId="{7E76CEE4-D6CE-4336-BE6A-67D47E62D91E}"/>
          </ac:spMkLst>
        </pc:spChg>
        <pc:spChg chg="mod topLvl">
          <ac:chgData name="Eric Lunnin (Kforce)" userId="39584a29-d273-41cd-a0f9-2fd8cc174408" providerId="ADAL" clId="{EC883A43-49E4-4174-AD91-E2A91C3497EE}" dt="2017-06-30T15:05:40.480" v="113" actId="0"/>
          <ac:spMkLst>
            <pc:docMk/>
            <pc:sldMk cId="3474732497" sldId="356"/>
            <ac:spMk id="238" creationId="{18CBD4D1-2872-4A8D-8FB5-7A71A2EE3F17}"/>
          </ac:spMkLst>
        </pc:spChg>
        <pc:spChg chg="mod topLvl">
          <ac:chgData name="Eric Lunnin (Kforce)" userId="39584a29-d273-41cd-a0f9-2fd8cc174408" providerId="ADAL" clId="{EC883A43-49E4-4174-AD91-E2A91C3497EE}" dt="2017-06-30T17:30:19.009" v="128" actId="0"/>
          <ac:spMkLst>
            <pc:docMk/>
            <pc:sldMk cId="3474732497" sldId="356"/>
            <ac:spMk id="929" creationId="{C462B0C8-AD02-4CC9-9E70-53369A368F35}"/>
          </ac:spMkLst>
        </pc:spChg>
        <pc:spChg chg="mod topLvl">
          <ac:chgData name="Eric Lunnin (Kforce)" userId="39584a29-d273-41cd-a0f9-2fd8cc174408" providerId="ADAL" clId="{EC883A43-49E4-4174-AD91-E2A91C3497EE}" dt="2017-06-30T13:43:02.975" v="107" actId="0"/>
          <ac:spMkLst>
            <pc:docMk/>
            <pc:sldMk cId="3474732497" sldId="356"/>
            <ac:spMk id="609" creationId="{338D3527-70AC-469A-977C-CD85949B5AF7}"/>
          </ac:spMkLst>
        </pc:spChg>
        <pc:spChg chg="del mod topLvl">
          <ac:chgData name="Eric Lunnin (Kforce)" userId="39584a29-d273-41cd-a0f9-2fd8cc174408" providerId="ADAL" clId="{EC883A43-49E4-4174-AD91-E2A91C3497EE}" dt="2017-06-30T18:12:58.055" v="859" actId="478"/>
          <ac:spMkLst>
            <pc:docMk/>
            <pc:sldMk cId="3474732497" sldId="356"/>
            <ac:spMk id="1118" creationId="{0CBECB36-1B39-4045-B73A-63BA7F7BD85B}"/>
          </ac:spMkLst>
        </pc:spChg>
        <pc:spChg chg="mod topLvl">
          <ac:chgData name="Eric Lunnin (Kforce)" userId="39584a29-d273-41cd-a0f9-2fd8cc174408" providerId="ADAL" clId="{EC883A43-49E4-4174-AD91-E2A91C3497EE}" dt="2017-06-30T17:30:19.009" v="128" actId="0"/>
          <ac:spMkLst>
            <pc:docMk/>
            <pc:sldMk cId="3474732497" sldId="356"/>
            <ac:spMk id="990" creationId="{F67C1FBD-7498-4E36-82EF-B0E1221F1AFE}"/>
          </ac:spMkLst>
        </pc:spChg>
        <pc:spChg chg="mod topLvl">
          <ac:chgData name="Eric Lunnin (Kforce)" userId="39584a29-d273-41cd-a0f9-2fd8cc174408" providerId="ADAL" clId="{EC883A43-49E4-4174-AD91-E2A91C3497EE}" dt="2017-06-30T17:30:19.009" v="128" actId="0"/>
          <ac:spMkLst>
            <pc:docMk/>
            <pc:sldMk cId="3474732497" sldId="356"/>
            <ac:spMk id="1049" creationId="{04BFC6D2-4FFE-40A2-AAA0-ED33CC8909C0}"/>
          </ac:spMkLst>
        </pc:spChg>
        <pc:spChg chg="mod topLvl">
          <ac:chgData name="Eric Lunnin (Kforce)" userId="39584a29-d273-41cd-a0f9-2fd8cc174408" providerId="ADAL" clId="{EC883A43-49E4-4174-AD91-E2A91C3497EE}" dt="2017-06-30T15:05:40.480" v="113" actId="0"/>
          <ac:spMkLst>
            <pc:docMk/>
            <pc:sldMk cId="3474732497" sldId="356"/>
            <ac:spMk id="173" creationId="{49399ED4-2134-41BD-8C25-CD3890196EE5}"/>
          </ac:spMkLst>
        </pc:spChg>
        <pc:spChg chg="mod topLvl">
          <ac:chgData name="Eric Lunnin (Kforce)" userId="39584a29-d273-41cd-a0f9-2fd8cc174408" providerId="ADAL" clId="{EC883A43-49E4-4174-AD91-E2A91C3497EE}" dt="2017-06-30T13:43:02.975" v="107" actId="0"/>
          <ac:spMkLst>
            <pc:docMk/>
            <pc:sldMk cId="3474732497" sldId="356"/>
            <ac:spMk id="581" creationId="{C73084BB-082D-4876-98A5-126912E9BE88}"/>
          </ac:spMkLst>
        </pc:spChg>
        <pc:spChg chg="mod topLvl">
          <ac:chgData name="Eric Lunnin (Kforce)" userId="39584a29-d273-41cd-a0f9-2fd8cc174408" providerId="ADAL" clId="{EC883A43-49E4-4174-AD91-E2A91C3497EE}" dt="2017-06-30T18:09:25.327" v="797" actId="403"/>
          <ac:spMkLst>
            <pc:docMk/>
            <pc:sldMk cId="3474732497" sldId="356"/>
            <ac:spMk id="905" creationId="{698B0DBB-8EA7-4CB9-BB9B-521636FFC6D4}"/>
          </ac:spMkLst>
        </pc:spChg>
        <pc:spChg chg="mod topLvl">
          <ac:chgData name="Eric Lunnin (Kforce)" userId="39584a29-d273-41cd-a0f9-2fd8cc174408" providerId="ADAL" clId="{EC883A43-49E4-4174-AD91-E2A91C3497EE}" dt="2017-06-30T13:43:12.375" v="110" actId="0"/>
          <ac:spMkLst>
            <pc:docMk/>
            <pc:sldMk cId="3474732497" sldId="356"/>
            <ac:spMk id="448" creationId="{57199C35-D806-4110-8A43-60DECDEDDAA2}"/>
          </ac:spMkLst>
        </pc:spChg>
        <pc:spChg chg="mod topLvl">
          <ac:chgData name="Eric Lunnin (Kforce)" userId="39584a29-d273-41cd-a0f9-2fd8cc174408" providerId="ADAL" clId="{EC883A43-49E4-4174-AD91-E2A91C3497EE}" dt="2017-06-30T17:30:19.009" v="128" actId="0"/>
          <ac:spMkLst>
            <pc:docMk/>
            <pc:sldMk cId="3474732497" sldId="356"/>
            <ac:spMk id="937" creationId="{E2FA6715-37EC-4083-8E2D-2FC5061F41B9}"/>
          </ac:spMkLst>
        </pc:spChg>
        <pc:spChg chg="mod topLvl">
          <ac:chgData name="Eric Lunnin (Kforce)" userId="39584a29-d273-41cd-a0f9-2fd8cc174408" providerId="ADAL" clId="{EC883A43-49E4-4174-AD91-E2A91C3497EE}" dt="2017-06-30T17:30:19.009" v="128" actId="0"/>
          <ac:spMkLst>
            <pc:docMk/>
            <pc:sldMk cId="3474732497" sldId="356"/>
            <ac:spMk id="1044" creationId="{9BE093BD-5563-4927-B156-9EBC27F75054}"/>
          </ac:spMkLst>
        </pc:spChg>
        <pc:spChg chg="mod topLvl">
          <ac:chgData name="Eric Lunnin (Kforce)" userId="39584a29-d273-41cd-a0f9-2fd8cc174408" providerId="ADAL" clId="{EC883A43-49E4-4174-AD91-E2A91C3497EE}" dt="2017-06-30T13:43:02.975" v="107" actId="0"/>
          <ac:spMkLst>
            <pc:docMk/>
            <pc:sldMk cId="3474732497" sldId="356"/>
            <ac:spMk id="548" creationId="{F6C929DB-A562-4270-B8C6-B8AF73B34147}"/>
          </ac:spMkLst>
        </pc:spChg>
        <pc:spChg chg="mod topLvl">
          <ac:chgData name="Eric Lunnin (Kforce)" userId="39584a29-d273-41cd-a0f9-2fd8cc174408" providerId="ADAL" clId="{EC883A43-49E4-4174-AD91-E2A91C3497EE}" dt="2017-06-30T13:43:09.858" v="109" actId="0"/>
          <ac:spMkLst>
            <pc:docMk/>
            <pc:sldMk cId="3474732497" sldId="356"/>
            <ac:spMk id="263" creationId="{CB7B5B39-533C-43FF-8D46-E9B8F449DF16}"/>
          </ac:spMkLst>
        </pc:spChg>
        <pc:spChg chg="mod topLvl">
          <ac:chgData name="Eric Lunnin (Kforce)" userId="39584a29-d273-41cd-a0f9-2fd8cc174408" providerId="ADAL" clId="{EC883A43-49E4-4174-AD91-E2A91C3497EE}" dt="2017-06-30T17:30:19.009" v="128" actId="0"/>
          <ac:spMkLst>
            <pc:docMk/>
            <pc:sldMk cId="3474732497" sldId="356"/>
            <ac:spMk id="955" creationId="{49144907-01AE-4AB3-A14D-17C2D8A24748}"/>
          </ac:spMkLst>
        </pc:spChg>
        <pc:spChg chg="mod topLvl">
          <ac:chgData name="Eric Lunnin (Kforce)" userId="39584a29-d273-41cd-a0f9-2fd8cc174408" providerId="ADAL" clId="{EC883A43-49E4-4174-AD91-E2A91C3497EE}" dt="2017-06-30T13:43:02.975" v="107" actId="0"/>
          <ac:spMkLst>
            <pc:docMk/>
            <pc:sldMk cId="3474732497" sldId="356"/>
            <ac:spMk id="572" creationId="{A83E8B25-5C6B-414B-B263-C0E02FBD0CE3}"/>
          </ac:spMkLst>
        </pc:spChg>
        <pc:spChg chg="mod topLvl">
          <ac:chgData name="Eric Lunnin (Kforce)" userId="39584a29-d273-41cd-a0f9-2fd8cc174408" providerId="ADAL" clId="{EC883A43-49E4-4174-AD91-E2A91C3497EE}" dt="2017-06-30T13:43:02.975" v="107" actId="0"/>
          <ac:spMkLst>
            <pc:docMk/>
            <pc:sldMk cId="3474732497" sldId="356"/>
            <ac:spMk id="577" creationId="{5BA00D38-48E4-40C6-9144-4D64EA5DD731}"/>
          </ac:spMkLst>
        </pc:spChg>
        <pc:spChg chg="mod topLvl">
          <ac:chgData name="Eric Lunnin (Kforce)" userId="39584a29-d273-41cd-a0f9-2fd8cc174408" providerId="ADAL" clId="{EC883A43-49E4-4174-AD91-E2A91C3497EE}" dt="2017-06-30T17:30:19.009" v="128" actId="0"/>
          <ac:spMkLst>
            <pc:docMk/>
            <pc:sldMk cId="3474732497" sldId="356"/>
            <ac:spMk id="1024" creationId="{C85A8C79-69A2-48D7-B488-F813D460FEE0}"/>
          </ac:spMkLst>
        </pc:spChg>
        <pc:spChg chg="mod topLvl">
          <ac:chgData name="Eric Lunnin (Kforce)" userId="39584a29-d273-41cd-a0f9-2fd8cc174408" providerId="ADAL" clId="{EC883A43-49E4-4174-AD91-E2A91C3497EE}" dt="2017-06-30T15:05:40.480" v="113" actId="0"/>
          <ac:spMkLst>
            <pc:docMk/>
            <pc:sldMk cId="3474732497" sldId="356"/>
            <ac:spMk id="368" creationId="{0522DA2E-74B1-491C-8EB7-99F7DA3FC197}"/>
          </ac:spMkLst>
        </pc:spChg>
        <pc:spChg chg="mod topLvl">
          <ac:chgData name="Eric Lunnin (Kforce)" userId="39584a29-d273-41cd-a0f9-2fd8cc174408" providerId="ADAL" clId="{EC883A43-49E4-4174-AD91-E2A91C3497EE}" dt="2017-06-30T15:05:40.480" v="113" actId="0"/>
          <ac:spMkLst>
            <pc:docMk/>
            <pc:sldMk cId="3474732497" sldId="356"/>
            <ac:spMk id="247" creationId="{6DCD67D9-678B-40D6-AE53-1703045C3AED}"/>
          </ac:spMkLst>
        </pc:spChg>
        <pc:spChg chg="mod topLvl">
          <ac:chgData name="Eric Lunnin (Kforce)" userId="39584a29-d273-41cd-a0f9-2fd8cc174408" providerId="ADAL" clId="{EC883A43-49E4-4174-AD91-E2A91C3497EE}" dt="2017-06-30T13:43:12.375" v="110" actId="0"/>
          <ac:spMkLst>
            <pc:docMk/>
            <pc:sldMk cId="3474732497" sldId="356"/>
            <ac:spMk id="468" creationId="{C74B01FC-ED32-4562-A15E-7DC3805A3A99}"/>
          </ac:spMkLst>
        </pc:spChg>
        <pc:spChg chg="mod topLvl">
          <ac:chgData name="Eric Lunnin (Kforce)" userId="39584a29-d273-41cd-a0f9-2fd8cc174408" providerId="ADAL" clId="{EC883A43-49E4-4174-AD91-E2A91C3497EE}" dt="2017-06-30T13:43:02.975" v="107" actId="0"/>
          <ac:spMkLst>
            <pc:docMk/>
            <pc:sldMk cId="3474732497" sldId="356"/>
            <ac:spMk id="530" creationId="{622B5431-E728-4992-8D02-B32AA404326D}"/>
          </ac:spMkLst>
        </pc:spChg>
        <pc:spChg chg="mod topLvl">
          <ac:chgData name="Eric Lunnin (Kforce)" userId="39584a29-d273-41cd-a0f9-2fd8cc174408" providerId="ADAL" clId="{EC883A43-49E4-4174-AD91-E2A91C3497EE}" dt="2017-06-30T13:43:02.975" v="107" actId="0"/>
          <ac:spMkLst>
            <pc:docMk/>
            <pc:sldMk cId="3474732497" sldId="356"/>
            <ac:spMk id="525" creationId="{795AA648-C7A4-4FF8-8FD4-885FF900BE13}"/>
          </ac:spMkLst>
        </pc:spChg>
        <pc:spChg chg="mod">
          <ac:chgData name="Eric Lunnin (Kforce)" userId="39584a29-d273-41cd-a0f9-2fd8cc174408" providerId="ADAL" clId="{EC883A43-49E4-4174-AD91-E2A91C3497EE}" dt="2017-06-30T18:09:25.327" v="797" actId="403"/>
          <ac:spMkLst>
            <pc:docMk/>
            <pc:sldMk cId="3474732497" sldId="356"/>
            <ac:spMk id="1906" creationId="{89191268-7F94-4785-A8C4-1C3A024962AC}"/>
          </ac:spMkLst>
        </pc:spChg>
        <pc:spChg chg="mod">
          <ac:chgData name="Eric Lunnin (Kforce)" userId="39584a29-d273-41cd-a0f9-2fd8cc174408" providerId="ADAL" clId="{EC883A43-49E4-4174-AD91-E2A91C3497EE}" dt="2017-06-30T18:09:25.327" v="797" actId="403"/>
          <ac:spMkLst>
            <pc:docMk/>
            <pc:sldMk cId="3474732497" sldId="356"/>
            <ac:spMk id="1893" creationId="{466C46CB-531C-4BA7-888C-1293F1697733}"/>
          </ac:spMkLst>
        </pc:spChg>
        <pc:spChg chg="mod topLvl">
          <ac:chgData name="Eric Lunnin (Kforce)" userId="39584a29-d273-41cd-a0f9-2fd8cc174408" providerId="ADAL" clId="{EC883A43-49E4-4174-AD91-E2A91C3497EE}" dt="2017-06-30T13:43:12.375" v="110" actId="0"/>
          <ac:spMkLst>
            <pc:docMk/>
            <pc:sldMk cId="3474732497" sldId="356"/>
            <ac:spMk id="406" creationId="{644EC28D-2816-4752-AE00-D0CB88DFB315}"/>
          </ac:spMkLst>
        </pc:spChg>
        <pc:spChg chg="mod topLvl">
          <ac:chgData name="Eric Lunnin (Kforce)" userId="39584a29-d273-41cd-a0f9-2fd8cc174408" providerId="ADAL" clId="{EC883A43-49E4-4174-AD91-E2A91C3497EE}" dt="2017-06-30T17:30:19.009" v="128" actId="0"/>
          <ac:spMkLst>
            <pc:docMk/>
            <pc:sldMk cId="3474732497" sldId="356"/>
            <ac:spMk id="991" creationId="{C46820E9-E0EB-4274-BF38-C1123FD78FCA}"/>
          </ac:spMkLst>
        </pc:spChg>
        <pc:spChg chg="mod topLvl">
          <ac:chgData name="Eric Lunnin (Kforce)" userId="39584a29-d273-41cd-a0f9-2fd8cc174408" providerId="ADAL" clId="{EC883A43-49E4-4174-AD91-E2A91C3497EE}" dt="2017-06-30T15:05:40.480" v="113" actId="0"/>
          <ac:spMkLst>
            <pc:docMk/>
            <pc:sldMk cId="3474732497" sldId="356"/>
            <ac:spMk id="359" creationId="{CF4423A3-41E9-42E4-8E70-3DDC37795D12}"/>
          </ac:spMkLst>
        </pc:spChg>
        <pc:spChg chg="mod topLvl">
          <ac:chgData name="Eric Lunnin (Kforce)" userId="39584a29-d273-41cd-a0f9-2fd8cc174408" providerId="ADAL" clId="{EC883A43-49E4-4174-AD91-E2A91C3497EE}" dt="2017-06-30T13:43:12.375" v="110" actId="0"/>
          <ac:spMkLst>
            <pc:docMk/>
            <pc:sldMk cId="3474732497" sldId="356"/>
            <ac:spMk id="420" creationId="{974F6D29-9E3F-4663-A227-175208973108}"/>
          </ac:spMkLst>
        </pc:spChg>
        <pc:spChg chg="del mod topLvl">
          <ac:chgData name="Eric Lunnin (Kforce)" userId="39584a29-d273-41cd-a0f9-2fd8cc174408" providerId="ADAL" clId="{EC883A43-49E4-4174-AD91-E2A91C3497EE}" dt="2017-06-30T13:35:49.987" v="89" actId="478"/>
          <ac:spMkLst>
            <pc:docMk/>
            <pc:sldMk cId="3474732497" sldId="356"/>
            <ac:spMk id="276" creationId="{6AEDF229-015F-4CD7-BF36-D052F96039E7}"/>
          </ac:spMkLst>
        </pc:spChg>
        <pc:spChg chg="mod topLvl">
          <ac:chgData name="Eric Lunnin (Kforce)" userId="39584a29-d273-41cd-a0f9-2fd8cc174408" providerId="ADAL" clId="{EC883A43-49E4-4174-AD91-E2A91C3497EE}" dt="2017-06-30T15:05:40.480" v="113" actId="0"/>
          <ac:spMkLst>
            <pc:docMk/>
            <pc:sldMk cId="3474732497" sldId="356"/>
            <ac:spMk id="246" creationId="{0E5FDE76-E05A-4B72-A189-C5692ECF12D4}"/>
          </ac:spMkLst>
        </pc:spChg>
        <pc:spChg chg="mod topLvl">
          <ac:chgData name="Eric Lunnin (Kforce)" userId="39584a29-d273-41cd-a0f9-2fd8cc174408" providerId="ADAL" clId="{EC883A43-49E4-4174-AD91-E2A91C3497EE}" dt="2017-06-30T13:43:12.375" v="110" actId="0"/>
          <ac:spMkLst>
            <pc:docMk/>
            <pc:sldMk cId="3474732497" sldId="356"/>
            <ac:spMk id="490" creationId="{4D76F844-E039-47F3-8375-8CFF30F44BF8}"/>
          </ac:spMkLst>
        </pc:spChg>
        <pc:spChg chg="mod topLvl">
          <ac:chgData name="Eric Lunnin (Kforce)" userId="39584a29-d273-41cd-a0f9-2fd8cc174408" providerId="ADAL" clId="{EC883A43-49E4-4174-AD91-E2A91C3497EE}" dt="2017-06-30T18:09:25.327" v="797" actId="403"/>
          <ac:spMkLst>
            <pc:docMk/>
            <pc:sldMk cId="3474732497" sldId="356"/>
            <ac:spMk id="679" creationId="{A7997572-0618-4775-B646-AFD5C1077B49}"/>
          </ac:spMkLst>
        </pc:spChg>
        <pc:spChg chg="mod topLvl">
          <ac:chgData name="Eric Lunnin (Kforce)" userId="39584a29-d273-41cd-a0f9-2fd8cc174408" providerId="ADAL" clId="{EC883A43-49E4-4174-AD91-E2A91C3497EE}" dt="2017-06-30T17:30:19.009" v="128" actId="0"/>
          <ac:spMkLst>
            <pc:docMk/>
            <pc:sldMk cId="3474732497" sldId="356"/>
            <ac:spMk id="664" creationId="{44696ADF-725A-4E10-B858-21B512C26F02}"/>
          </ac:spMkLst>
        </pc:spChg>
        <pc:spChg chg="mod">
          <ac:chgData name="Eric Lunnin (Kforce)" userId="39584a29-d273-41cd-a0f9-2fd8cc174408" providerId="ADAL" clId="{EC883A43-49E4-4174-AD91-E2A91C3497EE}" dt="2017-06-30T18:09:25.327" v="797" actId="403"/>
          <ac:spMkLst>
            <pc:docMk/>
            <pc:sldMk cId="3474732497" sldId="356"/>
            <ac:spMk id="1901" creationId="{5564C0A8-987D-4465-B414-7B4256A273A4}"/>
          </ac:spMkLst>
        </pc:spChg>
        <pc:spChg chg="mod topLvl">
          <ac:chgData name="Eric Lunnin (Kforce)" userId="39584a29-d273-41cd-a0f9-2fd8cc174408" providerId="ADAL" clId="{EC883A43-49E4-4174-AD91-E2A91C3497EE}" dt="2017-06-30T17:30:19.009" v="128" actId="0"/>
          <ac:spMkLst>
            <pc:docMk/>
            <pc:sldMk cId="3474732497" sldId="356"/>
            <ac:spMk id="1042" creationId="{35956826-58CE-43D0-9CF5-084D40E12D3B}"/>
          </ac:spMkLst>
        </pc:spChg>
        <pc:spChg chg="mod">
          <ac:chgData name="Eric Lunnin (Kforce)" userId="39584a29-d273-41cd-a0f9-2fd8cc174408" providerId="ADAL" clId="{EC883A43-49E4-4174-AD91-E2A91C3497EE}" dt="2017-06-30T18:10:23.437" v="815" actId="3064"/>
          <ac:spMkLst>
            <pc:docMk/>
            <pc:sldMk cId="3474732497" sldId="356"/>
            <ac:spMk id="1885" creationId="{21F4BA7C-5DE4-4251-B3D3-A37FDE31BAFB}"/>
          </ac:spMkLst>
        </pc:spChg>
        <pc:spChg chg="mod topLvl">
          <ac:chgData name="Eric Lunnin (Kforce)" userId="39584a29-d273-41cd-a0f9-2fd8cc174408" providerId="ADAL" clId="{EC883A43-49E4-4174-AD91-E2A91C3497EE}" dt="2017-06-30T13:43:02.975" v="107" actId="0"/>
          <ac:spMkLst>
            <pc:docMk/>
            <pc:sldMk cId="3474732497" sldId="356"/>
            <ac:spMk id="561" creationId="{F52C2BBA-B19E-4FEB-BA65-2C66A6AB3CAE}"/>
          </ac:spMkLst>
        </pc:spChg>
        <pc:spChg chg="mod topLvl">
          <ac:chgData name="Eric Lunnin (Kforce)" userId="39584a29-d273-41cd-a0f9-2fd8cc174408" providerId="ADAL" clId="{EC883A43-49E4-4174-AD91-E2A91C3497EE}" dt="2017-06-30T13:43:06.225" v="108" actId="0"/>
          <ac:spMkLst>
            <pc:docMk/>
            <pc:sldMk cId="3474732497" sldId="356"/>
            <ac:spMk id="391" creationId="{0D671073-65D7-4AA8-B722-443EAEE60AEF}"/>
          </ac:spMkLst>
        </pc:spChg>
        <pc:spChg chg="mod">
          <ac:chgData name="Eric Lunnin (Kforce)" userId="39584a29-d273-41cd-a0f9-2fd8cc174408" providerId="ADAL" clId="{EC883A43-49E4-4174-AD91-E2A91C3497EE}" dt="2017-06-30T18:09:25.327" v="797" actId="403"/>
          <ac:spMkLst>
            <pc:docMk/>
            <pc:sldMk cId="3474732497" sldId="356"/>
            <ac:spMk id="1889" creationId="{CA973CB1-3B6F-46B9-950F-C53845830DAE}"/>
          </ac:spMkLst>
        </pc:spChg>
        <pc:spChg chg="mod topLvl">
          <ac:chgData name="Eric Lunnin (Kforce)" userId="39584a29-d273-41cd-a0f9-2fd8cc174408" providerId="ADAL" clId="{EC883A43-49E4-4174-AD91-E2A91C3497EE}" dt="2017-06-30T13:43:12.375" v="110" actId="0"/>
          <ac:spMkLst>
            <pc:docMk/>
            <pc:sldMk cId="3474732497" sldId="356"/>
            <ac:spMk id="481" creationId="{167F181F-AA62-4DC3-89D5-D030496DE104}"/>
          </ac:spMkLst>
        </pc:spChg>
        <pc:spChg chg="add mod">
          <ac:chgData name="Eric Lunnin (Kforce)" userId="39584a29-d273-41cd-a0f9-2fd8cc174408" providerId="ADAL" clId="{EC883A43-49E4-4174-AD91-E2A91C3497EE}" dt="2017-06-30T13:35:12.698" v="78" actId="20577"/>
          <ac:spMkLst>
            <pc:docMk/>
            <pc:sldMk cId="3474732497" sldId="356"/>
            <ac:spMk id="5" creationId="{E83CFFBD-FCF9-429C-ADAD-F2CD91AF3298}"/>
          </ac:spMkLst>
        </pc:spChg>
        <pc:spChg chg="del mod topLvl">
          <ac:chgData name="Eric Lunnin (Kforce)" userId="39584a29-d273-41cd-a0f9-2fd8cc174408" providerId="ADAL" clId="{EC883A43-49E4-4174-AD91-E2A91C3497EE}" dt="2017-06-30T17:54:40.034" v="491" actId="478"/>
          <ac:spMkLst>
            <pc:docMk/>
            <pc:sldMk cId="3474732497" sldId="356"/>
            <ac:spMk id="1109" creationId="{26C7199A-0E10-4636-92B9-FCADC7878B78}"/>
          </ac:spMkLst>
        </pc:spChg>
        <pc:spChg chg="mod topLvl">
          <ac:chgData name="Eric Lunnin (Kforce)" userId="39584a29-d273-41cd-a0f9-2fd8cc174408" providerId="ADAL" clId="{EC883A43-49E4-4174-AD91-E2A91C3497EE}" dt="2017-06-30T17:30:19.009" v="128" actId="0"/>
          <ac:spMkLst>
            <pc:docMk/>
            <pc:sldMk cId="3474732497" sldId="356"/>
            <ac:spMk id="978" creationId="{FFCDD48D-6983-493E-93F3-F4634DF7B759}"/>
          </ac:spMkLst>
        </pc:spChg>
        <pc:spChg chg="mod topLvl">
          <ac:chgData name="Eric Lunnin (Kforce)" userId="39584a29-d273-41cd-a0f9-2fd8cc174408" providerId="ADAL" clId="{EC883A43-49E4-4174-AD91-E2A91C3497EE}" dt="2017-06-30T13:43:12.375" v="110" actId="0"/>
          <ac:spMkLst>
            <pc:docMk/>
            <pc:sldMk cId="3474732497" sldId="356"/>
            <ac:spMk id="402" creationId="{2F52709C-DB04-4491-B0FF-D296BFE270D3}"/>
          </ac:spMkLst>
        </pc:spChg>
        <pc:spChg chg="mod topLvl">
          <ac:chgData name="Eric Lunnin (Kforce)" userId="39584a29-d273-41cd-a0f9-2fd8cc174408" providerId="ADAL" clId="{EC883A43-49E4-4174-AD91-E2A91C3497EE}" dt="2017-06-30T13:43:12.375" v="110" actId="0"/>
          <ac:spMkLst>
            <pc:docMk/>
            <pc:sldMk cId="3474732497" sldId="356"/>
            <ac:spMk id="499" creationId="{1F64BE9C-3085-4898-90D9-3B49D0C9EA9E}"/>
          </ac:spMkLst>
        </pc:spChg>
        <pc:spChg chg="mod topLvl">
          <ac:chgData name="Eric Lunnin (Kforce)" userId="39584a29-d273-41cd-a0f9-2fd8cc174408" providerId="ADAL" clId="{EC883A43-49E4-4174-AD91-E2A91C3497EE}" dt="2017-06-30T13:43:06.225" v="108" actId="0"/>
          <ac:spMkLst>
            <pc:docMk/>
            <pc:sldMk cId="3474732497" sldId="356"/>
            <ac:spMk id="384" creationId="{C432E114-BE6A-4673-A6CF-16FD0A220FDE}"/>
          </ac:spMkLst>
        </pc:spChg>
        <pc:spChg chg="mod topLvl">
          <ac:chgData name="Eric Lunnin (Kforce)" userId="39584a29-d273-41cd-a0f9-2fd8cc174408" providerId="ADAL" clId="{EC883A43-49E4-4174-AD91-E2A91C3497EE}" dt="2017-06-30T13:43:12.375" v="110" actId="0"/>
          <ac:spMkLst>
            <pc:docMk/>
            <pc:sldMk cId="3474732497" sldId="356"/>
            <ac:spMk id="427" creationId="{EF2D2B42-7AC5-4113-A245-D2DF1AD3F3B8}"/>
          </ac:spMkLst>
        </pc:spChg>
        <pc:spChg chg="mod topLvl">
          <ac:chgData name="Eric Lunnin (Kforce)" userId="39584a29-d273-41cd-a0f9-2fd8cc174408" providerId="ADAL" clId="{EC883A43-49E4-4174-AD91-E2A91C3497EE}" dt="2017-06-30T15:05:40.480" v="113" actId="0"/>
          <ac:spMkLst>
            <pc:docMk/>
            <pc:sldMk cId="3474732497" sldId="356"/>
            <ac:spMk id="16" creationId="{C86C960D-1A93-49C5-8858-2963C32B56C5}"/>
          </ac:spMkLst>
        </pc:spChg>
        <pc:spChg chg="mod">
          <ac:chgData name="Eric Lunnin (Kforce)" userId="39584a29-d273-41cd-a0f9-2fd8cc174408" providerId="ADAL" clId="{EC883A43-49E4-4174-AD91-E2A91C3497EE}" dt="2017-06-30T18:09:25.327" v="797" actId="403"/>
          <ac:spMkLst>
            <pc:docMk/>
            <pc:sldMk cId="3474732497" sldId="356"/>
            <ac:spMk id="1875" creationId="{98FFEF7D-5D2B-4642-A963-1B63BC7884E0}"/>
          </ac:spMkLst>
        </pc:spChg>
        <pc:spChg chg="mod topLvl">
          <ac:chgData name="Eric Lunnin (Kforce)" userId="39584a29-d273-41cd-a0f9-2fd8cc174408" providerId="ADAL" clId="{EC883A43-49E4-4174-AD91-E2A91C3497EE}" dt="2017-06-30T13:43:09.858" v="109" actId="0"/>
          <ac:spMkLst>
            <pc:docMk/>
            <pc:sldMk cId="3474732497" sldId="356"/>
            <ac:spMk id="181" creationId="{C999FA70-2EF5-4339-9ED8-C29746579C54}"/>
          </ac:spMkLst>
        </pc:spChg>
        <pc:spChg chg="mod topLvl">
          <ac:chgData name="Eric Lunnin (Kforce)" userId="39584a29-d273-41cd-a0f9-2fd8cc174408" providerId="ADAL" clId="{EC883A43-49E4-4174-AD91-E2A91C3497EE}" dt="2017-06-30T15:05:40.480" v="113" actId="0"/>
          <ac:spMkLst>
            <pc:docMk/>
            <pc:sldMk cId="3474732497" sldId="356"/>
            <ac:spMk id="371" creationId="{13FDC49D-4F80-422F-898E-F410DBF43383}"/>
          </ac:spMkLst>
        </pc:spChg>
        <pc:spChg chg="mod topLvl">
          <ac:chgData name="Eric Lunnin (Kforce)" userId="39584a29-d273-41cd-a0f9-2fd8cc174408" providerId="ADAL" clId="{EC883A43-49E4-4174-AD91-E2A91C3497EE}" dt="2017-06-30T13:43:12.375" v="110" actId="0"/>
          <ac:spMkLst>
            <pc:docMk/>
            <pc:sldMk cId="3474732497" sldId="356"/>
            <ac:spMk id="400" creationId="{E9337690-384A-435B-8246-7EF197065AEF}"/>
          </ac:spMkLst>
        </pc:spChg>
        <pc:spChg chg="mod topLvl">
          <ac:chgData name="Eric Lunnin (Kforce)" userId="39584a29-d273-41cd-a0f9-2fd8cc174408" providerId="ADAL" clId="{EC883A43-49E4-4174-AD91-E2A91C3497EE}" dt="2017-06-30T17:30:19.009" v="128" actId="0"/>
          <ac:spMkLst>
            <pc:docMk/>
            <pc:sldMk cId="3474732497" sldId="356"/>
            <ac:spMk id="1053" creationId="{DBD90EA6-2AB2-4EC3-97E1-B42C58C3D99A}"/>
          </ac:spMkLst>
        </pc:spChg>
        <pc:spChg chg="mod topLvl">
          <ac:chgData name="Eric Lunnin (Kforce)" userId="39584a29-d273-41cd-a0f9-2fd8cc174408" providerId="ADAL" clId="{EC883A43-49E4-4174-AD91-E2A91C3497EE}" dt="2017-06-30T13:43:12.375" v="110" actId="0"/>
          <ac:spMkLst>
            <pc:docMk/>
            <pc:sldMk cId="3474732497" sldId="356"/>
            <ac:spMk id="434" creationId="{93AED2E1-F0A1-4495-BC3A-F740EF3B5F89}"/>
          </ac:spMkLst>
        </pc:spChg>
        <pc:spChg chg="mod topLvl">
          <ac:chgData name="Eric Lunnin (Kforce)" userId="39584a29-d273-41cd-a0f9-2fd8cc174408" providerId="ADAL" clId="{EC883A43-49E4-4174-AD91-E2A91C3497EE}" dt="2017-06-30T17:30:19.009" v="128" actId="0"/>
          <ac:spMkLst>
            <pc:docMk/>
            <pc:sldMk cId="3474732497" sldId="356"/>
            <ac:spMk id="661" creationId="{E673EE1B-8EFC-4033-8EFF-AB60A892EA03}"/>
          </ac:spMkLst>
        </pc:spChg>
        <pc:spChg chg="mod topLvl">
          <ac:chgData name="Eric Lunnin (Kforce)" userId="39584a29-d273-41cd-a0f9-2fd8cc174408" providerId="ADAL" clId="{EC883A43-49E4-4174-AD91-E2A91C3497EE}" dt="2017-06-30T15:05:40.480" v="113" actId="0"/>
          <ac:spMkLst>
            <pc:docMk/>
            <pc:sldMk cId="3474732497" sldId="356"/>
            <ac:spMk id="345" creationId="{5F3328B5-4520-405E-B5E8-9BFE4A96105A}"/>
          </ac:spMkLst>
        </pc:spChg>
        <pc:spChg chg="mod topLvl">
          <ac:chgData name="Eric Lunnin (Kforce)" userId="39584a29-d273-41cd-a0f9-2fd8cc174408" providerId="ADAL" clId="{EC883A43-49E4-4174-AD91-E2A91C3497EE}" dt="2017-06-30T17:30:19.009" v="128" actId="0"/>
          <ac:spMkLst>
            <pc:docMk/>
            <pc:sldMk cId="3474732497" sldId="356"/>
            <ac:spMk id="1003" creationId="{469B2FAE-3FDE-4DA5-9AE0-15AD6D72EC7A}"/>
          </ac:spMkLst>
        </pc:spChg>
        <pc:spChg chg="mod topLvl">
          <ac:chgData name="Eric Lunnin (Kforce)" userId="39584a29-d273-41cd-a0f9-2fd8cc174408" providerId="ADAL" clId="{EC883A43-49E4-4174-AD91-E2A91C3497EE}" dt="2017-06-30T17:30:19.009" v="128" actId="0"/>
          <ac:spMkLst>
            <pc:docMk/>
            <pc:sldMk cId="3474732497" sldId="356"/>
            <ac:spMk id="1064" creationId="{E8800C3C-933E-404B-ADCE-A123822DBB1E}"/>
          </ac:spMkLst>
        </pc:spChg>
        <pc:spChg chg="mod topLvl">
          <ac:chgData name="Eric Lunnin (Kforce)" userId="39584a29-d273-41cd-a0f9-2fd8cc174408" providerId="ADAL" clId="{EC883A43-49E4-4174-AD91-E2A91C3497EE}" dt="2017-06-30T13:43:06.225" v="108" actId="0"/>
          <ac:spMkLst>
            <pc:docMk/>
            <pc:sldMk cId="3474732497" sldId="356"/>
            <ac:spMk id="392" creationId="{7431724F-6884-461F-8573-6EB91338C63F}"/>
          </ac:spMkLst>
        </pc:spChg>
        <pc:spChg chg="mod topLvl">
          <ac:chgData name="Eric Lunnin (Kforce)" userId="39584a29-d273-41cd-a0f9-2fd8cc174408" providerId="ADAL" clId="{EC883A43-49E4-4174-AD91-E2A91C3497EE}" dt="2017-06-30T17:30:19.009" v="128" actId="0"/>
          <ac:spMkLst>
            <pc:docMk/>
            <pc:sldMk cId="3474732497" sldId="356"/>
            <ac:spMk id="985" creationId="{B6F4A1CC-79FE-4156-8F2B-76FC2B02FDFD}"/>
          </ac:spMkLst>
        </pc:spChg>
        <pc:spChg chg="mod topLvl">
          <ac:chgData name="Eric Lunnin (Kforce)" userId="39584a29-d273-41cd-a0f9-2fd8cc174408" providerId="ADAL" clId="{EC883A43-49E4-4174-AD91-E2A91C3497EE}" dt="2017-06-30T17:30:19.009" v="128" actId="0"/>
          <ac:spMkLst>
            <pc:docMk/>
            <pc:sldMk cId="3474732497" sldId="356"/>
            <ac:spMk id="1017" creationId="{26E435B8-153D-4B6D-B3E8-FC9066701BA4}"/>
          </ac:spMkLst>
        </pc:spChg>
        <pc:spChg chg="mod topLvl">
          <ac:chgData name="Eric Lunnin (Kforce)" userId="39584a29-d273-41cd-a0f9-2fd8cc174408" providerId="ADAL" clId="{EC883A43-49E4-4174-AD91-E2A91C3497EE}" dt="2017-06-30T15:05:40.480" v="113" actId="0"/>
          <ac:spMkLst>
            <pc:docMk/>
            <pc:sldMk cId="3474732497" sldId="356"/>
            <ac:spMk id="315" creationId="{7E995B9A-39ED-45E8-AD0E-645F00BC68D3}"/>
          </ac:spMkLst>
        </pc:spChg>
        <pc:spChg chg="mod topLvl">
          <ac:chgData name="Eric Lunnin (Kforce)" userId="39584a29-d273-41cd-a0f9-2fd8cc174408" providerId="ADAL" clId="{EC883A43-49E4-4174-AD91-E2A91C3497EE}" dt="2017-06-30T17:30:19.009" v="128" actId="0"/>
          <ac:spMkLst>
            <pc:docMk/>
            <pc:sldMk cId="3474732497" sldId="356"/>
            <ac:spMk id="942" creationId="{D02590E9-05AB-467B-9E8F-C270A03AC31B}"/>
          </ac:spMkLst>
        </pc:spChg>
        <pc:spChg chg="mod topLvl">
          <ac:chgData name="Eric Lunnin (Kforce)" userId="39584a29-d273-41cd-a0f9-2fd8cc174408" providerId="ADAL" clId="{EC883A43-49E4-4174-AD91-E2A91C3497EE}" dt="2017-06-30T15:05:40.480" v="113" actId="0"/>
          <ac:spMkLst>
            <pc:docMk/>
            <pc:sldMk cId="3474732497" sldId="356"/>
            <ac:spMk id="331" creationId="{D3F26B45-9DEA-450D-AF98-2E66EE98DC28}"/>
          </ac:spMkLst>
        </pc:spChg>
        <pc:spChg chg="mod topLvl">
          <ac:chgData name="Eric Lunnin (Kforce)" userId="39584a29-d273-41cd-a0f9-2fd8cc174408" providerId="ADAL" clId="{EC883A43-49E4-4174-AD91-E2A91C3497EE}" dt="2017-06-30T13:43:02.975" v="107" actId="0"/>
          <ac:spMkLst>
            <pc:docMk/>
            <pc:sldMk cId="3474732497" sldId="356"/>
            <ac:spMk id="569" creationId="{149AE398-DD03-4C91-9AE5-C6080742844E}"/>
          </ac:spMkLst>
        </pc:spChg>
        <pc:spChg chg="mod">
          <ac:chgData name="Eric Lunnin (Kforce)" userId="39584a29-d273-41cd-a0f9-2fd8cc174408" providerId="ADAL" clId="{EC883A43-49E4-4174-AD91-E2A91C3497EE}" dt="2017-06-30T18:09:25.327" v="797" actId="403"/>
          <ac:spMkLst>
            <pc:docMk/>
            <pc:sldMk cId="3474732497" sldId="356"/>
            <ac:spMk id="1890" creationId="{1777BEC4-432A-42D1-A88B-A7C3025E43F5}"/>
          </ac:spMkLst>
        </pc:spChg>
        <pc:spChg chg="mod topLvl">
          <ac:chgData name="Eric Lunnin (Kforce)" userId="39584a29-d273-41cd-a0f9-2fd8cc174408" providerId="ADAL" clId="{EC883A43-49E4-4174-AD91-E2A91C3497EE}" dt="2017-06-30T17:30:19.009" v="128" actId="0"/>
          <ac:spMkLst>
            <pc:docMk/>
            <pc:sldMk cId="3474732497" sldId="356"/>
            <ac:spMk id="1013" creationId="{A8C41581-354A-4BC4-8634-179A8580362B}"/>
          </ac:spMkLst>
        </pc:spChg>
        <pc:spChg chg="mod topLvl">
          <ac:chgData name="Eric Lunnin (Kforce)" userId="39584a29-d273-41cd-a0f9-2fd8cc174408" providerId="ADAL" clId="{EC883A43-49E4-4174-AD91-E2A91C3497EE}" dt="2017-06-30T13:43:09.858" v="109" actId="0"/>
          <ac:spMkLst>
            <pc:docMk/>
            <pc:sldMk cId="3474732497" sldId="356"/>
            <ac:spMk id="259" creationId="{34AB09F2-89C3-460D-9672-CF475A5E1EC7}"/>
          </ac:spMkLst>
        </pc:spChg>
        <pc:spChg chg="del mod topLvl">
          <ac:chgData name="Eric Lunnin (Kforce)" userId="39584a29-d273-41cd-a0f9-2fd8cc174408" providerId="ADAL" clId="{EC883A43-49E4-4174-AD91-E2A91C3497EE}" dt="2017-06-30T13:35:34.491" v="82" actId="478"/>
          <ac:spMkLst>
            <pc:docMk/>
            <pc:sldMk cId="3474732497" sldId="356"/>
            <ac:spMk id="306" creationId="{30165773-ED9D-4483-8AA4-A3B749342F29}"/>
          </ac:spMkLst>
        </pc:spChg>
        <pc:spChg chg="add mod ord topLvl">
          <ac:chgData name="Eric Lunnin (Kforce)" userId="39584a29-d273-41cd-a0f9-2fd8cc174408" providerId="ADAL" clId="{EC883A43-49E4-4174-AD91-E2A91C3497EE}" dt="2017-06-30T18:17:03.856" v="961" actId="14100"/>
          <ac:spMkLst>
            <pc:docMk/>
            <pc:sldMk cId="3474732497" sldId="356"/>
            <ac:spMk id="1223" creationId="{E31A1859-96B5-4CAD-8D7A-BBB2745FA7F4}"/>
          </ac:spMkLst>
        </pc:spChg>
        <pc:spChg chg="mod topLvl">
          <ac:chgData name="Eric Lunnin (Kforce)" userId="39584a29-d273-41cd-a0f9-2fd8cc174408" providerId="ADAL" clId="{EC883A43-49E4-4174-AD91-E2A91C3497EE}" dt="2017-06-30T17:30:19.009" v="128" actId="0"/>
          <ac:spMkLst>
            <pc:docMk/>
            <pc:sldMk cId="3474732497" sldId="356"/>
            <ac:spMk id="970" creationId="{D5A1AF7D-5D73-4A77-9980-DF785BC6738B}"/>
          </ac:spMkLst>
        </pc:spChg>
        <pc:spChg chg="mod topLvl">
          <ac:chgData name="Eric Lunnin (Kforce)" userId="39584a29-d273-41cd-a0f9-2fd8cc174408" providerId="ADAL" clId="{EC883A43-49E4-4174-AD91-E2A91C3497EE}" dt="2017-06-30T17:30:19.009" v="128" actId="0"/>
          <ac:spMkLst>
            <pc:docMk/>
            <pc:sldMk cId="3474732497" sldId="356"/>
            <ac:spMk id="1030" creationId="{F53BF59A-41BF-4C1E-B4E6-84316789AA91}"/>
          </ac:spMkLst>
        </pc:spChg>
        <pc:spChg chg="mod topLvl">
          <ac:chgData name="Eric Lunnin (Kforce)" userId="39584a29-d273-41cd-a0f9-2fd8cc174408" providerId="ADAL" clId="{EC883A43-49E4-4174-AD91-E2A91C3497EE}" dt="2017-06-30T15:05:40.480" v="113" actId="0"/>
          <ac:spMkLst>
            <pc:docMk/>
            <pc:sldMk cId="3474732497" sldId="356"/>
            <ac:spMk id="12" creationId="{98234348-1F8C-43F9-B1A0-AA88E7F30703}"/>
          </ac:spMkLst>
        </pc:spChg>
        <pc:spChg chg="mod topLvl">
          <ac:chgData name="Eric Lunnin (Kforce)" userId="39584a29-d273-41cd-a0f9-2fd8cc174408" providerId="ADAL" clId="{EC883A43-49E4-4174-AD91-E2A91C3497EE}" dt="2017-06-30T13:43:12.375" v="110" actId="0"/>
          <ac:spMkLst>
            <pc:docMk/>
            <pc:sldMk cId="3474732497" sldId="356"/>
            <ac:spMk id="417" creationId="{B7A4A47E-10D2-49F2-BA92-7FB9559B98C5}"/>
          </ac:spMkLst>
        </pc:spChg>
        <pc:spChg chg="mod topLvl">
          <ac:chgData name="Eric Lunnin (Kforce)" userId="39584a29-d273-41cd-a0f9-2fd8cc174408" providerId="ADAL" clId="{EC883A43-49E4-4174-AD91-E2A91C3497EE}" dt="2017-06-30T18:09:25.327" v="797" actId="403"/>
          <ac:spMkLst>
            <pc:docMk/>
            <pc:sldMk cId="3474732497" sldId="356"/>
            <ac:spMk id="908" creationId="{2D317DE8-5EC0-4341-9688-D3C4ECB3CAA1}"/>
          </ac:spMkLst>
        </pc:spChg>
        <pc:spChg chg="mod topLvl">
          <ac:chgData name="Eric Lunnin (Kforce)" userId="39584a29-d273-41cd-a0f9-2fd8cc174408" providerId="ADAL" clId="{EC883A43-49E4-4174-AD91-E2A91C3497EE}" dt="2017-06-30T13:43:12.375" v="110" actId="0"/>
          <ac:spMkLst>
            <pc:docMk/>
            <pc:sldMk cId="3474732497" sldId="356"/>
            <ac:spMk id="408" creationId="{04220A60-0BDD-43F5-A0C0-D383D30C680C}"/>
          </ac:spMkLst>
        </pc:spChg>
        <pc:spChg chg="mod topLvl">
          <ac:chgData name="Eric Lunnin (Kforce)" userId="39584a29-d273-41cd-a0f9-2fd8cc174408" providerId="ADAL" clId="{EC883A43-49E4-4174-AD91-E2A91C3497EE}" dt="2017-06-30T13:43:02.975" v="107" actId="0"/>
          <ac:spMkLst>
            <pc:docMk/>
            <pc:sldMk cId="3474732497" sldId="356"/>
            <ac:spMk id="558" creationId="{86A4BFF5-4432-41EC-B30C-400E65FC6667}"/>
          </ac:spMkLst>
        </pc:spChg>
        <pc:spChg chg="mod topLvl">
          <ac:chgData name="Eric Lunnin (Kforce)" userId="39584a29-d273-41cd-a0f9-2fd8cc174408" providerId="ADAL" clId="{EC883A43-49E4-4174-AD91-E2A91C3497EE}" dt="2017-06-30T18:09:25.327" v="797" actId="403"/>
          <ac:spMkLst>
            <pc:docMk/>
            <pc:sldMk cId="3474732497" sldId="356"/>
            <ac:spMk id="916" creationId="{3DF8900B-8405-42E2-9C80-CC70A0F02D01}"/>
          </ac:spMkLst>
        </pc:spChg>
        <pc:spChg chg="mod topLvl">
          <ac:chgData name="Eric Lunnin (Kforce)" userId="39584a29-d273-41cd-a0f9-2fd8cc174408" providerId="ADAL" clId="{EC883A43-49E4-4174-AD91-E2A91C3497EE}" dt="2017-06-30T13:43:12.375" v="110" actId="0"/>
          <ac:spMkLst>
            <pc:docMk/>
            <pc:sldMk cId="3474732497" sldId="356"/>
            <ac:spMk id="459" creationId="{3186155A-2887-4F51-9D30-8B148F7DB51E}"/>
          </ac:spMkLst>
        </pc:spChg>
        <pc:spChg chg="mod topLvl">
          <ac:chgData name="Eric Lunnin (Kforce)" userId="39584a29-d273-41cd-a0f9-2fd8cc174408" providerId="ADAL" clId="{EC883A43-49E4-4174-AD91-E2A91C3497EE}" dt="2017-06-30T15:05:40.480" v="113" actId="0"/>
          <ac:spMkLst>
            <pc:docMk/>
            <pc:sldMk cId="3474732497" sldId="356"/>
            <ac:spMk id="341" creationId="{5F3779D4-E0CC-44F0-AFFA-5EFC2D10B28A}"/>
          </ac:spMkLst>
        </pc:spChg>
        <pc:spChg chg="mod topLvl">
          <ac:chgData name="Eric Lunnin (Kforce)" userId="39584a29-d273-41cd-a0f9-2fd8cc174408" providerId="ADAL" clId="{EC883A43-49E4-4174-AD91-E2A91C3497EE}" dt="2017-06-30T17:30:19.009" v="128" actId="0"/>
          <ac:spMkLst>
            <pc:docMk/>
            <pc:sldMk cId="3474732497" sldId="356"/>
            <ac:spMk id="641" creationId="{42BF0563-405F-40A8-A92A-B2B206B94DFF}"/>
          </ac:spMkLst>
        </pc:spChg>
        <pc:spChg chg="mod topLvl">
          <ac:chgData name="Eric Lunnin (Kforce)" userId="39584a29-d273-41cd-a0f9-2fd8cc174408" providerId="ADAL" clId="{EC883A43-49E4-4174-AD91-E2A91C3497EE}" dt="2017-06-30T17:30:19.009" v="128" actId="0"/>
          <ac:spMkLst>
            <pc:docMk/>
            <pc:sldMk cId="3474732497" sldId="356"/>
            <ac:spMk id="954" creationId="{E7ADE319-2B56-4217-A55B-49C05568C821}"/>
          </ac:spMkLst>
        </pc:spChg>
        <pc:spChg chg="mod topLvl">
          <ac:chgData name="Eric Lunnin (Kforce)" userId="39584a29-d273-41cd-a0f9-2fd8cc174408" providerId="ADAL" clId="{EC883A43-49E4-4174-AD91-E2A91C3497EE}" dt="2017-06-30T17:30:19.009" v="128" actId="0"/>
          <ac:spMkLst>
            <pc:docMk/>
            <pc:sldMk cId="3474732497" sldId="356"/>
            <ac:spMk id="980" creationId="{A720D4CB-9379-40EB-8F6B-BEC170873A91}"/>
          </ac:spMkLst>
        </pc:spChg>
        <pc:spChg chg="mod">
          <ac:chgData name="Eric Lunnin (Kforce)" userId="39584a29-d273-41cd-a0f9-2fd8cc174408" providerId="ADAL" clId="{EC883A43-49E4-4174-AD91-E2A91C3497EE}" dt="2017-06-30T18:10:45.330" v="829" actId="14100"/>
          <ac:spMkLst>
            <pc:docMk/>
            <pc:sldMk cId="3474732497" sldId="356"/>
            <ac:spMk id="1246" creationId="{32B3F375-0BDF-4073-854E-785237F8598E}"/>
          </ac:spMkLst>
        </pc:spChg>
        <pc:spChg chg="del mod topLvl">
          <ac:chgData name="Eric Lunnin (Kforce)" userId="39584a29-d273-41cd-a0f9-2fd8cc174408" providerId="ADAL" clId="{EC883A43-49E4-4174-AD91-E2A91C3497EE}" dt="2017-06-30T13:35:49.987" v="89" actId="478"/>
          <ac:spMkLst>
            <pc:docMk/>
            <pc:sldMk cId="3474732497" sldId="356"/>
            <ac:spMk id="280" creationId="{CEC41D21-8076-484E-8D9B-FA1D5C50920A}"/>
          </ac:spMkLst>
        </pc:spChg>
        <pc:spChg chg="mod">
          <ac:chgData name="Eric Lunnin (Kforce)" userId="39584a29-d273-41cd-a0f9-2fd8cc174408" providerId="ADAL" clId="{EC883A43-49E4-4174-AD91-E2A91C3497EE}" dt="2017-06-30T18:09:25.327" v="797" actId="403"/>
          <ac:spMkLst>
            <pc:docMk/>
            <pc:sldMk cId="3474732497" sldId="356"/>
            <ac:spMk id="1871" creationId="{501E3F9C-C297-4A27-AA31-94BE08551F36}"/>
          </ac:spMkLst>
        </pc:spChg>
        <pc:spChg chg="mod topLvl">
          <ac:chgData name="Eric Lunnin (Kforce)" userId="39584a29-d273-41cd-a0f9-2fd8cc174408" providerId="ADAL" clId="{EC883A43-49E4-4174-AD91-E2A91C3497EE}" dt="2017-06-30T17:30:19.009" v="128" actId="0"/>
          <ac:spMkLst>
            <pc:docMk/>
            <pc:sldMk cId="3474732497" sldId="356"/>
            <ac:spMk id="1054" creationId="{1674DD04-823D-4ADD-888F-B0581F36630E}"/>
          </ac:spMkLst>
        </pc:spChg>
        <pc:spChg chg="mod topLvl">
          <ac:chgData name="Eric Lunnin (Kforce)" userId="39584a29-d273-41cd-a0f9-2fd8cc174408" providerId="ADAL" clId="{EC883A43-49E4-4174-AD91-E2A91C3497EE}" dt="2017-06-30T15:05:40.480" v="113" actId="0"/>
          <ac:spMkLst>
            <pc:docMk/>
            <pc:sldMk cId="3474732497" sldId="356"/>
            <ac:spMk id="268" creationId="{33ADA678-9AAB-4273-B66B-20316114FDFA}"/>
          </ac:spMkLst>
        </pc:spChg>
        <pc:spChg chg="mod topLvl">
          <ac:chgData name="Eric Lunnin (Kforce)" userId="39584a29-d273-41cd-a0f9-2fd8cc174408" providerId="ADAL" clId="{EC883A43-49E4-4174-AD91-E2A91C3497EE}" dt="2017-06-30T17:30:19.009" v="128" actId="0"/>
          <ac:spMkLst>
            <pc:docMk/>
            <pc:sldMk cId="3474732497" sldId="356"/>
            <ac:spMk id="959" creationId="{E5735318-03A2-4211-8A9D-8DC6C6462877}"/>
          </ac:spMkLst>
        </pc:spChg>
        <pc:spChg chg="mod topLvl">
          <ac:chgData name="Eric Lunnin (Kforce)" userId="39584a29-d273-41cd-a0f9-2fd8cc174408" providerId="ADAL" clId="{EC883A43-49E4-4174-AD91-E2A91C3497EE}" dt="2017-06-30T13:43:02.975" v="107" actId="0"/>
          <ac:spMkLst>
            <pc:docMk/>
            <pc:sldMk cId="3474732497" sldId="356"/>
            <ac:spMk id="565" creationId="{C305A77C-63D3-42A4-92B2-1681B9D48F62}"/>
          </ac:spMkLst>
        </pc:spChg>
        <pc:spChg chg="mod topLvl">
          <ac:chgData name="Eric Lunnin (Kforce)" userId="39584a29-d273-41cd-a0f9-2fd8cc174408" providerId="ADAL" clId="{EC883A43-49E4-4174-AD91-E2A91C3497EE}" dt="2017-06-30T13:43:12.375" v="110" actId="0"/>
          <ac:spMkLst>
            <pc:docMk/>
            <pc:sldMk cId="3474732497" sldId="356"/>
            <ac:spMk id="474" creationId="{44D40834-C8FB-4269-BB87-E5FD6A17BE63}"/>
          </ac:spMkLst>
        </pc:spChg>
        <pc:spChg chg="mod topLvl">
          <ac:chgData name="Eric Lunnin (Kforce)" userId="39584a29-d273-41cd-a0f9-2fd8cc174408" providerId="ADAL" clId="{EC883A43-49E4-4174-AD91-E2A91C3497EE}" dt="2017-06-30T18:09:25.327" v="797" actId="403"/>
          <ac:spMkLst>
            <pc:docMk/>
            <pc:sldMk cId="3474732497" sldId="356"/>
            <ac:spMk id="691" creationId="{D101BA05-6791-4A77-A26A-7B9E37C537BD}"/>
          </ac:spMkLst>
        </pc:spChg>
        <pc:spChg chg="mod topLvl">
          <ac:chgData name="Eric Lunnin (Kforce)" userId="39584a29-d273-41cd-a0f9-2fd8cc174408" providerId="ADAL" clId="{EC883A43-49E4-4174-AD91-E2A91C3497EE}" dt="2017-06-30T17:30:19.009" v="128" actId="0"/>
          <ac:spMkLst>
            <pc:docMk/>
            <pc:sldMk cId="3474732497" sldId="356"/>
            <ac:spMk id="1091" creationId="{2CEEE137-8236-4F7D-A550-9EDA4A2B676C}"/>
          </ac:spMkLst>
        </pc:spChg>
        <pc:spChg chg="mod topLvl">
          <ac:chgData name="Eric Lunnin (Kforce)" userId="39584a29-d273-41cd-a0f9-2fd8cc174408" providerId="ADAL" clId="{EC883A43-49E4-4174-AD91-E2A91C3497EE}" dt="2017-06-30T17:30:19.009" v="128" actId="0"/>
          <ac:spMkLst>
            <pc:docMk/>
            <pc:sldMk cId="3474732497" sldId="356"/>
            <ac:spMk id="1063" creationId="{3B770213-C965-4A10-85C0-C56897A60536}"/>
          </ac:spMkLst>
        </pc:spChg>
        <pc:spChg chg="mod topLvl">
          <ac:chgData name="Eric Lunnin (Kforce)" userId="39584a29-d273-41cd-a0f9-2fd8cc174408" providerId="ADAL" clId="{EC883A43-49E4-4174-AD91-E2A91C3497EE}" dt="2017-06-30T13:43:02.975" v="107" actId="0"/>
          <ac:spMkLst>
            <pc:docMk/>
            <pc:sldMk cId="3474732497" sldId="356"/>
            <ac:spMk id="537" creationId="{65C0B374-E218-450C-A975-ABEDFDB02756}"/>
          </ac:spMkLst>
        </pc:spChg>
        <pc:spChg chg="mod topLvl">
          <ac:chgData name="Eric Lunnin (Kforce)" userId="39584a29-d273-41cd-a0f9-2fd8cc174408" providerId="ADAL" clId="{EC883A43-49E4-4174-AD91-E2A91C3497EE}" dt="2017-06-30T13:43:12.375" v="110" actId="0"/>
          <ac:spMkLst>
            <pc:docMk/>
            <pc:sldMk cId="3474732497" sldId="356"/>
            <ac:spMk id="439" creationId="{BACF6D6C-1287-45CD-ACC4-B250BCB2A7B3}"/>
          </ac:spMkLst>
        </pc:spChg>
        <pc:spChg chg="mod topLvl">
          <ac:chgData name="Eric Lunnin (Kforce)" userId="39584a29-d273-41cd-a0f9-2fd8cc174408" providerId="ADAL" clId="{EC883A43-49E4-4174-AD91-E2A91C3497EE}" dt="2017-06-30T13:43:12.375" v="110" actId="0"/>
          <ac:spMkLst>
            <pc:docMk/>
            <pc:sldMk cId="3474732497" sldId="356"/>
            <ac:spMk id="430" creationId="{476F183E-DAE5-4D5A-8715-A8E085F5B043}"/>
          </ac:spMkLst>
        </pc:spChg>
        <pc:spChg chg="mod topLvl">
          <ac:chgData name="Eric Lunnin (Kforce)" userId="39584a29-d273-41cd-a0f9-2fd8cc174408" providerId="ADAL" clId="{EC883A43-49E4-4174-AD91-E2A91C3497EE}" dt="2017-06-30T17:30:19.009" v="128" actId="0"/>
          <ac:spMkLst>
            <pc:docMk/>
            <pc:sldMk cId="3474732497" sldId="356"/>
            <ac:spMk id="1050" creationId="{A7B59B5B-3C8C-40C0-8E5C-A8077B74273C}"/>
          </ac:spMkLst>
        </pc:spChg>
        <pc:spChg chg="mod topLvl">
          <ac:chgData name="Eric Lunnin (Kforce)" userId="39584a29-d273-41cd-a0f9-2fd8cc174408" providerId="ADAL" clId="{EC883A43-49E4-4174-AD91-E2A91C3497EE}" dt="2017-06-30T15:05:40.480" v="113" actId="0"/>
          <ac:spMkLst>
            <pc:docMk/>
            <pc:sldMk cId="3474732497" sldId="356"/>
            <ac:spMk id="343" creationId="{2491B650-4043-451E-A9AC-1734717FE247}"/>
          </ac:spMkLst>
        </pc:spChg>
        <pc:spChg chg="del mod topLvl">
          <ac:chgData name="Eric Lunnin (Kforce)" userId="39584a29-d273-41cd-a0f9-2fd8cc174408" providerId="ADAL" clId="{EC883A43-49E4-4174-AD91-E2A91C3497EE}" dt="2017-06-30T13:35:49.987" v="89" actId="478"/>
          <ac:spMkLst>
            <pc:docMk/>
            <pc:sldMk cId="3474732497" sldId="356"/>
            <ac:spMk id="273" creationId="{09346E83-8DCC-435E-9ADA-99ED50EBD2BB}"/>
          </ac:spMkLst>
        </pc:spChg>
        <pc:spChg chg="mod">
          <ac:chgData name="Eric Lunnin (Kforce)" userId="39584a29-d273-41cd-a0f9-2fd8cc174408" providerId="ADAL" clId="{EC883A43-49E4-4174-AD91-E2A91C3497EE}" dt="2017-06-30T18:09:25.327" v="797" actId="403"/>
          <ac:spMkLst>
            <pc:docMk/>
            <pc:sldMk cId="3474732497" sldId="356"/>
            <ac:spMk id="1896" creationId="{DACBC595-1A10-4670-97FC-D1E9947F3A87}"/>
          </ac:spMkLst>
        </pc:spChg>
        <pc:spChg chg="mod topLvl">
          <ac:chgData name="Eric Lunnin (Kforce)" userId="39584a29-d273-41cd-a0f9-2fd8cc174408" providerId="ADAL" clId="{EC883A43-49E4-4174-AD91-E2A91C3497EE}" dt="2017-06-30T15:05:40.480" v="113" actId="0"/>
          <ac:spMkLst>
            <pc:docMk/>
            <pc:sldMk cId="3474732497" sldId="356"/>
            <ac:spMk id="362" creationId="{19510637-BB0F-4403-AD8C-33E3DF805909}"/>
          </ac:spMkLst>
        </pc:spChg>
        <pc:spChg chg="mod topLvl">
          <ac:chgData name="Eric Lunnin (Kforce)" userId="39584a29-d273-41cd-a0f9-2fd8cc174408" providerId="ADAL" clId="{EC883A43-49E4-4174-AD91-E2A91C3497EE}" dt="2017-06-30T15:05:40.480" v="113" actId="0"/>
          <ac:spMkLst>
            <pc:docMk/>
            <pc:sldMk cId="3474732497" sldId="356"/>
            <ac:spMk id="170" creationId="{A1185354-FD0E-4F5F-B297-C3FC65AF65E2}"/>
          </ac:spMkLst>
        </pc:spChg>
        <pc:spChg chg="mod topLvl">
          <ac:chgData name="Eric Lunnin (Kforce)" userId="39584a29-d273-41cd-a0f9-2fd8cc174408" providerId="ADAL" clId="{EC883A43-49E4-4174-AD91-E2A91C3497EE}" dt="2017-06-30T15:05:40.480" v="113" actId="0"/>
          <ac:spMkLst>
            <pc:docMk/>
            <pc:sldMk cId="3474732497" sldId="356"/>
            <ac:spMk id="347" creationId="{B18AA2E9-1B9B-4E53-A44C-CE7FD8177BA5}"/>
          </ac:spMkLst>
        </pc:spChg>
        <pc:spChg chg="mod topLvl">
          <ac:chgData name="Eric Lunnin (Kforce)" userId="39584a29-d273-41cd-a0f9-2fd8cc174408" providerId="ADAL" clId="{EC883A43-49E4-4174-AD91-E2A91C3497EE}" dt="2017-06-30T17:30:19.009" v="128" actId="0"/>
          <ac:spMkLst>
            <pc:docMk/>
            <pc:sldMk cId="3474732497" sldId="356"/>
            <ac:spMk id="1008" creationId="{39CB9262-0F93-465B-BE99-59997F7E189F}"/>
          </ac:spMkLst>
        </pc:spChg>
        <pc:spChg chg="mod topLvl">
          <ac:chgData name="Eric Lunnin (Kforce)" userId="39584a29-d273-41cd-a0f9-2fd8cc174408" providerId="ADAL" clId="{EC883A43-49E4-4174-AD91-E2A91C3497EE}" dt="2017-06-30T17:30:19.009" v="128" actId="0"/>
          <ac:spMkLst>
            <pc:docMk/>
            <pc:sldMk cId="3474732497" sldId="356"/>
            <ac:spMk id="1059" creationId="{15B11361-F84C-4281-8A0B-9F9DC5657DED}"/>
          </ac:spMkLst>
        </pc:spChg>
        <pc:spChg chg="mod topLvl">
          <ac:chgData name="Eric Lunnin (Kforce)" userId="39584a29-d273-41cd-a0f9-2fd8cc174408" providerId="ADAL" clId="{EC883A43-49E4-4174-AD91-E2A91C3497EE}" dt="2017-06-30T17:30:19.009" v="128" actId="0"/>
          <ac:spMkLst>
            <pc:docMk/>
            <pc:sldMk cId="3474732497" sldId="356"/>
            <ac:spMk id="1072" creationId="{B06A28B5-0BFE-4A80-8CF1-469A49EEC3A7}"/>
          </ac:spMkLst>
        </pc:spChg>
        <pc:spChg chg="mod topLvl">
          <ac:chgData name="Eric Lunnin (Kforce)" userId="39584a29-d273-41cd-a0f9-2fd8cc174408" providerId="ADAL" clId="{EC883A43-49E4-4174-AD91-E2A91C3497EE}" dt="2017-06-30T18:09:25.327" v="797" actId="403"/>
          <ac:spMkLst>
            <pc:docMk/>
            <pc:sldMk cId="3474732497" sldId="356"/>
            <ac:spMk id="686" creationId="{CEC07852-217A-4D18-BFA5-5AF7F4F2247F}"/>
          </ac:spMkLst>
        </pc:spChg>
        <pc:spChg chg="mod topLvl">
          <ac:chgData name="Eric Lunnin (Kforce)" userId="39584a29-d273-41cd-a0f9-2fd8cc174408" providerId="ADAL" clId="{EC883A43-49E4-4174-AD91-E2A91C3497EE}" dt="2017-06-30T17:30:19.009" v="128" actId="0"/>
          <ac:spMkLst>
            <pc:docMk/>
            <pc:sldMk cId="3474732497" sldId="356"/>
            <ac:spMk id="653" creationId="{D9A61C52-D6FA-42B5-8730-B18A98E3AFE3}"/>
          </ac:spMkLst>
        </pc:spChg>
        <pc:spChg chg="mod topLvl">
          <ac:chgData name="Eric Lunnin (Kforce)" userId="39584a29-d273-41cd-a0f9-2fd8cc174408" providerId="ADAL" clId="{EC883A43-49E4-4174-AD91-E2A91C3497EE}" dt="2017-06-30T18:09:25.327" v="797" actId="403"/>
          <ac:spMkLst>
            <pc:docMk/>
            <pc:sldMk cId="3474732497" sldId="356"/>
            <ac:spMk id="917" creationId="{4B748BF7-A618-4102-AB9E-E00BC2F16D46}"/>
          </ac:spMkLst>
        </pc:spChg>
        <pc:spChg chg="mod topLvl">
          <ac:chgData name="Eric Lunnin (Kforce)" userId="39584a29-d273-41cd-a0f9-2fd8cc174408" providerId="ADAL" clId="{EC883A43-49E4-4174-AD91-E2A91C3497EE}" dt="2017-06-30T17:30:19.009" v="128" actId="0"/>
          <ac:spMkLst>
            <pc:docMk/>
            <pc:sldMk cId="3474732497" sldId="356"/>
            <ac:spMk id="1086" creationId="{8AF877E8-0CBA-4746-95C1-23AC3FE161AB}"/>
          </ac:spMkLst>
        </pc:spChg>
        <pc:spChg chg="mod topLvl">
          <ac:chgData name="Eric Lunnin (Kforce)" userId="39584a29-d273-41cd-a0f9-2fd8cc174408" providerId="ADAL" clId="{EC883A43-49E4-4174-AD91-E2A91C3497EE}" dt="2017-06-30T18:11:41.056" v="850" actId="403"/>
          <ac:spMkLst>
            <pc:docMk/>
            <pc:sldMk cId="3474732497" sldId="356"/>
            <ac:spMk id="1243" creationId="{99730B0D-0EE0-4F91-BA9F-18993B2D2294}"/>
          </ac:spMkLst>
        </pc:spChg>
        <pc:spChg chg="mod topLvl">
          <ac:chgData name="Eric Lunnin (Kforce)" userId="39584a29-d273-41cd-a0f9-2fd8cc174408" providerId="ADAL" clId="{EC883A43-49E4-4174-AD91-E2A91C3497EE}" dt="2017-06-30T13:43:12.375" v="110" actId="0"/>
          <ac:spMkLst>
            <pc:docMk/>
            <pc:sldMk cId="3474732497" sldId="356"/>
            <ac:spMk id="451" creationId="{2E21C567-2DEE-41A8-96C2-3CE5B861D6AB}"/>
          </ac:spMkLst>
        </pc:spChg>
        <pc:spChg chg="mod topLvl">
          <ac:chgData name="Eric Lunnin (Kforce)" userId="39584a29-d273-41cd-a0f9-2fd8cc174408" providerId="ADAL" clId="{EC883A43-49E4-4174-AD91-E2A91C3497EE}" dt="2017-06-30T13:43:02.975" v="107" actId="0"/>
          <ac:spMkLst>
            <pc:docMk/>
            <pc:sldMk cId="3474732497" sldId="356"/>
            <ac:spMk id="531" creationId="{1BCB6925-969A-4C0A-8CEC-17F4EE1D249D}"/>
          </ac:spMkLst>
        </pc:spChg>
        <pc:spChg chg="mod topLvl">
          <ac:chgData name="Eric Lunnin (Kforce)" userId="39584a29-d273-41cd-a0f9-2fd8cc174408" providerId="ADAL" clId="{EC883A43-49E4-4174-AD91-E2A91C3497EE}" dt="2017-06-30T13:43:12.375" v="110" actId="0"/>
          <ac:spMkLst>
            <pc:docMk/>
            <pc:sldMk cId="3474732497" sldId="356"/>
            <ac:spMk id="424" creationId="{B21C43C2-DE1D-4946-8F8D-12C0421004A1}"/>
          </ac:spMkLst>
        </pc:spChg>
        <pc:spChg chg="del mod topLvl">
          <ac:chgData name="Eric Lunnin (Kforce)" userId="39584a29-d273-41cd-a0f9-2fd8cc174408" providerId="ADAL" clId="{EC883A43-49E4-4174-AD91-E2A91C3497EE}" dt="2017-06-30T18:06:58" v="736" actId="478"/>
          <ac:spMkLst>
            <pc:docMk/>
            <pc:sldMk cId="3474732497" sldId="356"/>
            <ac:spMk id="1113" creationId="{788192F0-8FD7-4173-86DD-D3386808EA03}"/>
          </ac:spMkLst>
        </pc:spChg>
        <pc:spChg chg="mod topLvl">
          <ac:chgData name="Eric Lunnin (Kforce)" userId="39584a29-d273-41cd-a0f9-2fd8cc174408" providerId="ADAL" clId="{EC883A43-49E4-4174-AD91-E2A91C3497EE}" dt="2017-06-30T13:43:06.225" v="108" actId="0"/>
          <ac:spMkLst>
            <pc:docMk/>
            <pc:sldMk cId="3474732497" sldId="356"/>
            <ac:spMk id="388" creationId="{F8158EE4-E3CA-46A6-9B88-B75A907A66E6}"/>
          </ac:spMkLst>
        </pc:spChg>
        <pc:spChg chg="mod topLvl">
          <ac:chgData name="Eric Lunnin (Kforce)" userId="39584a29-d273-41cd-a0f9-2fd8cc174408" providerId="ADAL" clId="{EC883A43-49E4-4174-AD91-E2A91C3497EE}" dt="2017-06-30T13:43:12.375" v="110" actId="0"/>
          <ac:spMkLst>
            <pc:docMk/>
            <pc:sldMk cId="3474732497" sldId="356"/>
            <ac:spMk id="483" creationId="{EA824B34-E9F9-4AC4-B9E3-111D15858947}"/>
          </ac:spMkLst>
        </pc:spChg>
        <pc:spChg chg="mod topLvl">
          <ac:chgData name="Eric Lunnin (Kforce)" userId="39584a29-d273-41cd-a0f9-2fd8cc174408" providerId="ADAL" clId="{EC883A43-49E4-4174-AD91-E2A91C3497EE}" dt="2017-06-30T15:05:40.480" v="113" actId="0"/>
          <ac:spMkLst>
            <pc:docMk/>
            <pc:sldMk cId="3474732497" sldId="356"/>
            <ac:spMk id="20" creationId="{B4791091-87ED-49F4-9DC4-A6F2DF146820}"/>
          </ac:spMkLst>
        </pc:spChg>
        <pc:spChg chg="mod topLvl">
          <ac:chgData name="Eric Lunnin (Kforce)" userId="39584a29-d273-41cd-a0f9-2fd8cc174408" providerId="ADAL" clId="{EC883A43-49E4-4174-AD91-E2A91C3497EE}" dt="2017-06-30T13:43:09.858" v="109" actId="0"/>
          <ac:spMkLst>
            <pc:docMk/>
            <pc:sldMk cId="3474732497" sldId="356"/>
            <ac:spMk id="256" creationId="{E4F83A41-1A49-4927-9291-957AB3E31E62}"/>
          </ac:spMkLst>
        </pc:spChg>
        <pc:spChg chg="mod topLvl">
          <ac:chgData name="Eric Lunnin (Kforce)" userId="39584a29-d273-41cd-a0f9-2fd8cc174408" providerId="ADAL" clId="{EC883A43-49E4-4174-AD91-E2A91C3497EE}" dt="2017-06-30T17:30:19.009" v="128" actId="0"/>
          <ac:spMkLst>
            <pc:docMk/>
            <pc:sldMk cId="3474732497" sldId="356"/>
            <ac:spMk id="1065" creationId="{20FF5224-C8A6-456B-979A-6EF6DABCFBA8}"/>
          </ac:spMkLst>
        </pc:spChg>
        <pc:spChg chg="mod topLvl">
          <ac:chgData name="Eric Lunnin (Kforce)" userId="39584a29-d273-41cd-a0f9-2fd8cc174408" providerId="ADAL" clId="{EC883A43-49E4-4174-AD91-E2A91C3497EE}" dt="2017-06-30T13:43:12.375" v="110" actId="0"/>
          <ac:spMkLst>
            <pc:docMk/>
            <pc:sldMk cId="3474732497" sldId="356"/>
            <ac:spMk id="423" creationId="{75EA9429-1C71-4B53-A5A5-733738AD85FB}"/>
          </ac:spMkLst>
        </pc:spChg>
        <pc:spChg chg="mod topLvl">
          <ac:chgData name="Eric Lunnin (Kforce)" userId="39584a29-d273-41cd-a0f9-2fd8cc174408" providerId="ADAL" clId="{EC883A43-49E4-4174-AD91-E2A91C3497EE}" dt="2017-06-30T17:30:19.009" v="128" actId="0"/>
          <ac:spMkLst>
            <pc:docMk/>
            <pc:sldMk cId="3474732497" sldId="356"/>
            <ac:spMk id="930" creationId="{478599D5-41BB-4433-AA08-0A2464F0C42F}"/>
          </ac:spMkLst>
        </pc:spChg>
        <pc:spChg chg="mod topLvl">
          <ac:chgData name="Eric Lunnin (Kforce)" userId="39584a29-d273-41cd-a0f9-2fd8cc174408" providerId="ADAL" clId="{EC883A43-49E4-4174-AD91-E2A91C3497EE}" dt="2017-06-30T15:05:40.480" v="113" actId="0"/>
          <ac:spMkLst>
            <pc:docMk/>
            <pc:sldMk cId="3474732497" sldId="356"/>
            <ac:spMk id="316" creationId="{CEAB430D-D438-4247-89AF-F7E7F439509D}"/>
          </ac:spMkLst>
        </pc:spChg>
        <pc:spChg chg="mod topLvl">
          <ac:chgData name="Eric Lunnin (Kforce)" userId="39584a29-d273-41cd-a0f9-2fd8cc174408" providerId="ADAL" clId="{EC883A43-49E4-4174-AD91-E2A91C3497EE}" dt="2017-06-30T17:30:19.009" v="128" actId="0"/>
          <ac:spMkLst>
            <pc:docMk/>
            <pc:sldMk cId="3474732497" sldId="356"/>
            <ac:spMk id="645" creationId="{6D83C2F3-E81C-4B21-9FD1-B26207A4A19B}"/>
          </ac:spMkLst>
        </pc:spChg>
        <pc:spChg chg="mod topLvl">
          <ac:chgData name="Eric Lunnin (Kforce)" userId="39584a29-d273-41cd-a0f9-2fd8cc174408" providerId="ADAL" clId="{EC883A43-49E4-4174-AD91-E2A91C3497EE}" dt="2017-06-30T15:05:40.480" v="113" actId="0"/>
          <ac:spMkLst>
            <pc:docMk/>
            <pc:sldMk cId="3474732497" sldId="356"/>
            <ac:spMk id="229" creationId="{4D6CA1CB-AAEC-4F7B-8A88-8B0FB2BDE684}"/>
          </ac:spMkLst>
        </pc:spChg>
        <pc:spChg chg="del mod topLvl">
          <ac:chgData name="Eric Lunnin (Kforce)" userId="39584a29-d273-41cd-a0f9-2fd8cc174408" providerId="ADAL" clId="{EC883A43-49E4-4174-AD91-E2A91C3497EE}" dt="2017-06-30T13:35:49.987" v="89" actId="478"/>
          <ac:spMkLst>
            <pc:docMk/>
            <pc:sldMk cId="3474732497" sldId="356"/>
            <ac:spMk id="281" creationId="{0604858F-B0A7-449A-88E8-98A27C5B6FFE}"/>
          </ac:spMkLst>
        </pc:spChg>
        <pc:spChg chg="mod topLvl">
          <ac:chgData name="Eric Lunnin (Kforce)" userId="39584a29-d273-41cd-a0f9-2fd8cc174408" providerId="ADAL" clId="{EC883A43-49E4-4174-AD91-E2A91C3497EE}" dt="2017-06-30T17:30:19.009" v="128" actId="0"/>
          <ac:spMkLst>
            <pc:docMk/>
            <pc:sldMk cId="3474732497" sldId="356"/>
            <ac:spMk id="1038" creationId="{B94151D3-5C54-4A24-B463-FE87A3922B05}"/>
          </ac:spMkLst>
        </pc:spChg>
        <pc:spChg chg="mod topLvl">
          <ac:chgData name="Eric Lunnin (Kforce)" userId="39584a29-d273-41cd-a0f9-2fd8cc174408" providerId="ADAL" clId="{EC883A43-49E4-4174-AD91-E2A91C3497EE}" dt="2017-06-30T13:43:12.375" v="110" actId="0"/>
          <ac:spMkLst>
            <pc:docMk/>
            <pc:sldMk cId="3474732497" sldId="356"/>
            <ac:spMk id="479" creationId="{856F01BE-7CF7-44A6-B265-DFEADACB6387}"/>
          </ac:spMkLst>
        </pc:spChg>
        <pc:spChg chg="mod topLvl">
          <ac:chgData name="Eric Lunnin (Kforce)" userId="39584a29-d273-41cd-a0f9-2fd8cc174408" providerId="ADAL" clId="{EC883A43-49E4-4174-AD91-E2A91C3497EE}" dt="2017-06-30T13:43:02.975" v="107" actId="0"/>
          <ac:spMkLst>
            <pc:docMk/>
            <pc:sldMk cId="3474732497" sldId="356"/>
            <ac:spMk id="514" creationId="{72EF6582-04D4-4EE2-A9EE-F5F03E003A71}"/>
          </ac:spMkLst>
        </pc:spChg>
        <pc:spChg chg="mod topLvl">
          <ac:chgData name="Eric Lunnin (Kforce)" userId="39584a29-d273-41cd-a0f9-2fd8cc174408" providerId="ADAL" clId="{EC883A43-49E4-4174-AD91-E2A91C3497EE}" dt="2017-06-30T17:30:19.009" v="128" actId="0"/>
          <ac:spMkLst>
            <pc:docMk/>
            <pc:sldMk cId="3474732497" sldId="356"/>
            <ac:spMk id="1041" creationId="{AE782B2B-1B10-4C80-B0C7-A0763798F45E}"/>
          </ac:spMkLst>
        </pc:spChg>
        <pc:spChg chg="mod topLvl">
          <ac:chgData name="Eric Lunnin (Kforce)" userId="39584a29-d273-41cd-a0f9-2fd8cc174408" providerId="ADAL" clId="{EC883A43-49E4-4174-AD91-E2A91C3497EE}" dt="2017-06-30T13:43:12.375" v="110" actId="0"/>
          <ac:spMkLst>
            <pc:docMk/>
            <pc:sldMk cId="3474732497" sldId="356"/>
            <ac:spMk id="428" creationId="{6AD301FB-D8EC-43CA-82E1-4A444B08D7B8}"/>
          </ac:spMkLst>
        </pc:spChg>
        <pc:spChg chg="mod topLvl">
          <ac:chgData name="Eric Lunnin (Kforce)" userId="39584a29-d273-41cd-a0f9-2fd8cc174408" providerId="ADAL" clId="{EC883A43-49E4-4174-AD91-E2A91C3497EE}" dt="2017-06-30T15:05:40.480" v="113" actId="0"/>
          <ac:spMkLst>
            <pc:docMk/>
            <pc:sldMk cId="3474732497" sldId="356"/>
            <ac:spMk id="370" creationId="{0E3FF9F2-6630-464D-B904-0B260D38661A}"/>
          </ac:spMkLst>
        </pc:spChg>
        <pc:spChg chg="del mod topLvl">
          <ac:chgData name="Eric Lunnin (Kforce)" userId="39584a29-d273-41cd-a0f9-2fd8cc174408" providerId="ADAL" clId="{EC883A43-49E4-4174-AD91-E2A91C3497EE}" dt="2017-06-30T13:35:49.987" v="89" actId="478"/>
          <ac:spMkLst>
            <pc:docMk/>
            <pc:sldMk cId="3474732497" sldId="356"/>
            <ac:spMk id="275" creationId="{03D2A5B5-3C8E-443F-BEBA-023220B08256}"/>
          </ac:spMkLst>
        </pc:spChg>
        <pc:spChg chg="mod topLvl">
          <ac:chgData name="Eric Lunnin (Kforce)" userId="39584a29-d273-41cd-a0f9-2fd8cc174408" providerId="ADAL" clId="{EC883A43-49E4-4174-AD91-E2A91C3497EE}" dt="2017-06-30T17:30:19.009" v="128" actId="0"/>
          <ac:spMkLst>
            <pc:docMk/>
            <pc:sldMk cId="3474732497" sldId="356"/>
            <ac:spMk id="1018" creationId="{1C38010E-6ADD-4FDB-8678-9E9AB76CED25}"/>
          </ac:spMkLst>
        </pc:spChg>
        <pc:spChg chg="mod topLvl">
          <ac:chgData name="Eric Lunnin (Kforce)" userId="39584a29-d273-41cd-a0f9-2fd8cc174408" providerId="ADAL" clId="{EC883A43-49E4-4174-AD91-E2A91C3497EE}" dt="2017-06-30T15:05:40.480" v="113" actId="0"/>
          <ac:spMkLst>
            <pc:docMk/>
            <pc:sldMk cId="3474732497" sldId="356"/>
            <ac:spMk id="354" creationId="{DFC85774-D97B-4B11-9D4C-7F287B67E248}"/>
          </ac:spMkLst>
        </pc:spChg>
        <pc:spChg chg="mod topLvl">
          <ac:chgData name="Eric Lunnin (Kforce)" userId="39584a29-d273-41cd-a0f9-2fd8cc174408" providerId="ADAL" clId="{EC883A43-49E4-4174-AD91-E2A91C3497EE}" dt="2017-06-30T13:43:12.375" v="110" actId="0"/>
          <ac:spMkLst>
            <pc:docMk/>
            <pc:sldMk cId="3474732497" sldId="356"/>
            <ac:spMk id="462" creationId="{836589AB-E857-4277-AF3C-9772EC80BCFD}"/>
          </ac:spMkLst>
        </pc:spChg>
        <pc:spChg chg="mod topLvl">
          <ac:chgData name="Eric Lunnin (Kforce)" userId="39584a29-d273-41cd-a0f9-2fd8cc174408" providerId="ADAL" clId="{EC883A43-49E4-4174-AD91-E2A91C3497EE}" dt="2017-06-30T13:43:09.858" v="109" actId="0"/>
          <ac:spMkLst>
            <pc:docMk/>
            <pc:sldMk cId="3474732497" sldId="356"/>
            <ac:spMk id="184" creationId="{943F17C2-DD50-4882-BCA5-C2978F32CECE}"/>
          </ac:spMkLst>
        </pc:spChg>
        <pc:spChg chg="mod">
          <ac:chgData name="Eric Lunnin (Kforce)" userId="39584a29-d273-41cd-a0f9-2fd8cc174408" providerId="ADAL" clId="{EC883A43-49E4-4174-AD91-E2A91C3497EE}" dt="2017-06-30T18:09:25.327" v="797" actId="403"/>
          <ac:spMkLst>
            <pc:docMk/>
            <pc:sldMk cId="3474732497" sldId="356"/>
            <ac:spMk id="1907" creationId="{BCA815F7-946A-43F7-8685-2E9FF3EF1C6C}"/>
          </ac:spMkLst>
        </pc:spChg>
        <pc:spChg chg="mod topLvl">
          <ac:chgData name="Eric Lunnin (Kforce)" userId="39584a29-d273-41cd-a0f9-2fd8cc174408" providerId="ADAL" clId="{EC883A43-49E4-4174-AD91-E2A91C3497EE}" dt="2017-06-30T13:43:02.975" v="107" actId="0"/>
          <ac:spMkLst>
            <pc:docMk/>
            <pc:sldMk cId="3474732497" sldId="356"/>
            <ac:spMk id="546" creationId="{30FC2F33-9B6F-4352-A6C8-6832D60B23C6}"/>
          </ac:spMkLst>
        </pc:spChg>
        <pc:spChg chg="mod topLvl">
          <ac:chgData name="Eric Lunnin (Kforce)" userId="39584a29-d273-41cd-a0f9-2fd8cc174408" providerId="ADAL" clId="{EC883A43-49E4-4174-AD91-E2A91C3497EE}" dt="2017-06-30T13:43:06.225" v="108" actId="0"/>
          <ac:spMkLst>
            <pc:docMk/>
            <pc:sldMk cId="3474732497" sldId="356"/>
            <ac:spMk id="390" creationId="{CCE5DF3D-D93E-45C2-B74C-086DA2E656E0}"/>
          </ac:spMkLst>
        </pc:spChg>
        <pc:spChg chg="mod topLvl">
          <ac:chgData name="Eric Lunnin (Kforce)" userId="39584a29-d273-41cd-a0f9-2fd8cc174408" providerId="ADAL" clId="{EC883A43-49E4-4174-AD91-E2A91C3497EE}" dt="2017-06-30T13:43:12.375" v="110" actId="0"/>
          <ac:spMkLst>
            <pc:docMk/>
            <pc:sldMk cId="3474732497" sldId="356"/>
            <ac:spMk id="429" creationId="{238079FA-96FF-4A14-9774-96C870717F59}"/>
          </ac:spMkLst>
        </pc:spChg>
        <pc:spChg chg="mod topLvl">
          <ac:chgData name="Eric Lunnin (Kforce)" userId="39584a29-d273-41cd-a0f9-2fd8cc174408" providerId="ADAL" clId="{EC883A43-49E4-4174-AD91-E2A91C3497EE}" dt="2017-06-30T13:43:02.975" v="107" actId="0"/>
          <ac:spMkLst>
            <pc:docMk/>
            <pc:sldMk cId="3474732497" sldId="356"/>
            <ac:spMk id="589" creationId="{ADF09828-4EBC-4256-85F3-B452448C3DE3}"/>
          </ac:spMkLst>
        </pc:spChg>
        <pc:spChg chg="mod topLvl">
          <ac:chgData name="Eric Lunnin (Kforce)" userId="39584a29-d273-41cd-a0f9-2fd8cc174408" providerId="ADAL" clId="{EC883A43-49E4-4174-AD91-E2A91C3497EE}" dt="2017-06-30T17:30:19.009" v="128" actId="0"/>
          <ac:spMkLst>
            <pc:docMk/>
            <pc:sldMk cId="3474732497" sldId="356"/>
            <ac:spMk id="652" creationId="{07EAD8C3-D98E-4ECD-98A6-695D1A4819FD}"/>
          </ac:spMkLst>
        </pc:spChg>
        <pc:spChg chg="mod">
          <ac:chgData name="Eric Lunnin (Kforce)" userId="39584a29-d273-41cd-a0f9-2fd8cc174408" providerId="ADAL" clId="{EC883A43-49E4-4174-AD91-E2A91C3497EE}" dt="2017-06-30T18:09:25.327" v="797" actId="403"/>
          <ac:spMkLst>
            <pc:docMk/>
            <pc:sldMk cId="3474732497" sldId="356"/>
            <ac:spMk id="1874" creationId="{E025F1D6-841D-4A91-9633-B90E93F4843A}"/>
          </ac:spMkLst>
        </pc:spChg>
        <pc:spChg chg="mod topLvl">
          <ac:chgData name="Eric Lunnin (Kforce)" userId="39584a29-d273-41cd-a0f9-2fd8cc174408" providerId="ADAL" clId="{EC883A43-49E4-4174-AD91-E2A91C3497EE}" dt="2017-06-30T13:43:06.225" v="108" actId="0"/>
          <ac:spMkLst>
            <pc:docMk/>
            <pc:sldMk cId="3474732497" sldId="356"/>
            <ac:spMk id="385" creationId="{DDAB56EF-A40F-40C7-9044-DB181626CA27}"/>
          </ac:spMkLst>
        </pc:spChg>
        <pc:spChg chg="mod topLvl">
          <ac:chgData name="Eric Lunnin (Kforce)" userId="39584a29-d273-41cd-a0f9-2fd8cc174408" providerId="ADAL" clId="{EC883A43-49E4-4174-AD91-E2A91C3497EE}" dt="2017-06-30T15:05:40.480" v="113" actId="0"/>
          <ac:spMkLst>
            <pc:docMk/>
            <pc:sldMk cId="3474732497" sldId="356"/>
            <ac:spMk id="177" creationId="{18308C7F-2FE9-4643-908D-6E21D82451B4}"/>
          </ac:spMkLst>
        </pc:spChg>
        <pc:spChg chg="mod topLvl">
          <ac:chgData name="Eric Lunnin (Kforce)" userId="39584a29-d273-41cd-a0f9-2fd8cc174408" providerId="ADAL" clId="{EC883A43-49E4-4174-AD91-E2A91C3497EE}" dt="2017-06-30T13:43:06.225" v="108" actId="0"/>
          <ac:spMkLst>
            <pc:docMk/>
            <pc:sldMk cId="3474732497" sldId="356"/>
            <ac:spMk id="377" creationId="{96847A92-3B6D-4C58-80B7-412BC4B083EC}"/>
          </ac:spMkLst>
        </pc:spChg>
        <pc:spChg chg="mod topLvl">
          <ac:chgData name="Eric Lunnin (Kforce)" userId="39584a29-d273-41cd-a0f9-2fd8cc174408" providerId="ADAL" clId="{EC883A43-49E4-4174-AD91-E2A91C3497EE}" dt="2017-06-30T17:30:19.009" v="128" actId="0"/>
          <ac:spMkLst>
            <pc:docMk/>
            <pc:sldMk cId="3474732497" sldId="356"/>
            <ac:spMk id="1031" creationId="{FE79C510-BA0D-43FD-AEEB-4FCC5A5805D3}"/>
          </ac:spMkLst>
        </pc:spChg>
        <pc:spChg chg="mod topLvl">
          <ac:chgData name="Eric Lunnin (Kforce)" userId="39584a29-d273-41cd-a0f9-2fd8cc174408" providerId="ADAL" clId="{EC883A43-49E4-4174-AD91-E2A91C3497EE}" dt="2017-06-30T13:43:02.975" v="107" actId="0"/>
          <ac:spMkLst>
            <pc:docMk/>
            <pc:sldMk cId="3474732497" sldId="356"/>
            <ac:spMk id="566" creationId="{C8396863-3780-4801-A1B2-3CCC351E6771}"/>
          </ac:spMkLst>
        </pc:spChg>
        <pc:spChg chg="mod">
          <ac:chgData name="Eric Lunnin (Kforce)" userId="39584a29-d273-41cd-a0f9-2fd8cc174408" providerId="ADAL" clId="{EC883A43-49E4-4174-AD91-E2A91C3497EE}" dt="2017-06-30T18:10:53.286" v="837" actId="14100"/>
          <ac:spMkLst>
            <pc:docMk/>
            <pc:sldMk cId="3474732497" sldId="356"/>
            <ac:spMk id="1250" creationId="{10BE1AC5-C4A3-4768-AAA0-F56CC8CB5018}"/>
          </ac:spMkLst>
        </pc:spChg>
        <pc:spChg chg="mod topLvl">
          <ac:chgData name="Eric Lunnin (Kforce)" userId="39584a29-d273-41cd-a0f9-2fd8cc174408" providerId="ADAL" clId="{EC883A43-49E4-4174-AD91-E2A91C3497EE}" dt="2017-06-30T17:30:19.009" v="128" actId="0"/>
          <ac:spMkLst>
            <pc:docMk/>
            <pc:sldMk cId="3474732497" sldId="356"/>
            <ac:spMk id="965" creationId="{FED1D663-6019-4585-A20C-545203AD743C}"/>
          </ac:spMkLst>
        </pc:spChg>
        <pc:spChg chg="mod topLvl">
          <ac:chgData name="Eric Lunnin (Kforce)" userId="39584a29-d273-41cd-a0f9-2fd8cc174408" providerId="ADAL" clId="{EC883A43-49E4-4174-AD91-E2A91C3497EE}" dt="2017-06-30T15:05:40.480" v="113" actId="0"/>
          <ac:spMkLst>
            <pc:docMk/>
            <pc:sldMk cId="3474732497" sldId="356"/>
            <ac:spMk id="15" creationId="{BF90078D-91D0-4E35-BB8B-53933550EEB1}"/>
          </ac:spMkLst>
        </pc:spChg>
        <pc:spChg chg="mod topLvl">
          <ac:chgData name="Eric Lunnin (Kforce)" userId="39584a29-d273-41cd-a0f9-2fd8cc174408" providerId="ADAL" clId="{EC883A43-49E4-4174-AD91-E2A91C3497EE}" dt="2017-06-30T17:30:19.009" v="128" actId="0"/>
          <ac:spMkLst>
            <pc:docMk/>
            <pc:sldMk cId="3474732497" sldId="356"/>
            <ac:spMk id="982" creationId="{5D60837F-113F-4E7B-8A17-949BB4931118}"/>
          </ac:spMkLst>
        </pc:spChg>
        <pc:spChg chg="mod topLvl">
          <ac:chgData name="Eric Lunnin (Kforce)" userId="39584a29-d273-41cd-a0f9-2fd8cc174408" providerId="ADAL" clId="{EC883A43-49E4-4174-AD91-E2A91C3497EE}" dt="2017-06-30T13:43:02.975" v="107" actId="0"/>
          <ac:spMkLst>
            <pc:docMk/>
            <pc:sldMk cId="3474732497" sldId="356"/>
            <ac:spMk id="564" creationId="{30C9E1EA-6CAE-4116-B1EF-12EFEB28C400}"/>
          </ac:spMkLst>
        </pc:spChg>
        <pc:spChg chg="mod topLvl">
          <ac:chgData name="Eric Lunnin (Kforce)" userId="39584a29-d273-41cd-a0f9-2fd8cc174408" providerId="ADAL" clId="{EC883A43-49E4-4174-AD91-E2A91C3497EE}" dt="2017-06-30T18:09:25.327" v="797" actId="403"/>
          <ac:spMkLst>
            <pc:docMk/>
            <pc:sldMk cId="3474732497" sldId="356"/>
            <ac:spMk id="919" creationId="{E31B4B85-813C-48A9-A098-EF1DB867CBCA}"/>
          </ac:spMkLst>
        </pc:spChg>
        <pc:spChg chg="mod topLvl">
          <ac:chgData name="Eric Lunnin (Kforce)" userId="39584a29-d273-41cd-a0f9-2fd8cc174408" providerId="ADAL" clId="{EC883A43-49E4-4174-AD91-E2A91C3497EE}" dt="2017-06-30T17:30:19.009" v="128" actId="0"/>
          <ac:spMkLst>
            <pc:docMk/>
            <pc:sldMk cId="3474732497" sldId="356"/>
            <ac:spMk id="670" creationId="{5A4D1FFA-6D90-4C68-9E53-FAA8CAC81E7E}"/>
          </ac:spMkLst>
        </pc:spChg>
        <pc:spChg chg="mod topLvl">
          <ac:chgData name="Eric Lunnin (Kforce)" userId="39584a29-d273-41cd-a0f9-2fd8cc174408" providerId="ADAL" clId="{EC883A43-49E4-4174-AD91-E2A91C3497EE}" dt="2017-06-30T18:09:25.327" v="797" actId="403"/>
          <ac:spMkLst>
            <pc:docMk/>
            <pc:sldMk cId="3474732497" sldId="356"/>
            <ac:spMk id="688" creationId="{F15DE10F-6C7B-4B0F-8CBF-E652AD40C553}"/>
          </ac:spMkLst>
        </pc:spChg>
        <pc:spChg chg="mod topLvl">
          <ac:chgData name="Eric Lunnin (Kforce)" userId="39584a29-d273-41cd-a0f9-2fd8cc174408" providerId="ADAL" clId="{EC883A43-49E4-4174-AD91-E2A91C3497EE}" dt="2017-06-30T17:30:19.009" v="128" actId="0"/>
          <ac:spMkLst>
            <pc:docMk/>
            <pc:sldMk cId="3474732497" sldId="356"/>
            <ac:spMk id="961" creationId="{3EC6473F-B77E-4ED0-A5D5-7A9D0AB86C38}"/>
          </ac:spMkLst>
        </pc:spChg>
        <pc:spChg chg="mod topLvl">
          <ac:chgData name="Eric Lunnin (Kforce)" userId="39584a29-d273-41cd-a0f9-2fd8cc174408" providerId="ADAL" clId="{EC883A43-49E4-4174-AD91-E2A91C3497EE}" dt="2017-06-30T15:05:40.480" v="113" actId="0"/>
          <ac:spMkLst>
            <pc:docMk/>
            <pc:sldMk cId="3474732497" sldId="356"/>
            <ac:spMk id="18" creationId="{0B243438-6194-44EA-93D9-E09B4484870E}"/>
          </ac:spMkLst>
        </pc:spChg>
        <pc:spChg chg="mod topLvl">
          <ac:chgData name="Eric Lunnin (Kforce)" userId="39584a29-d273-41cd-a0f9-2fd8cc174408" providerId="ADAL" clId="{EC883A43-49E4-4174-AD91-E2A91C3497EE}" dt="2017-06-30T13:43:12.375" v="110" actId="0"/>
          <ac:spMkLst>
            <pc:docMk/>
            <pc:sldMk cId="3474732497" sldId="356"/>
            <ac:spMk id="7" creationId="{8ACCB392-11A8-4D83-A964-F036124F60B5}"/>
          </ac:spMkLst>
        </pc:spChg>
        <pc:spChg chg="mod topLvl">
          <ac:chgData name="Eric Lunnin (Kforce)" userId="39584a29-d273-41cd-a0f9-2fd8cc174408" providerId="ADAL" clId="{EC883A43-49E4-4174-AD91-E2A91C3497EE}" dt="2017-06-30T13:43:02.975" v="107" actId="0"/>
          <ac:spMkLst>
            <pc:docMk/>
            <pc:sldMk cId="3474732497" sldId="356"/>
            <ac:spMk id="582" creationId="{118721B2-9CEC-4CF4-B727-9679E6497E25}"/>
          </ac:spMkLst>
        </pc:spChg>
        <pc:spChg chg="mod topLvl">
          <ac:chgData name="Eric Lunnin (Kforce)" userId="39584a29-d273-41cd-a0f9-2fd8cc174408" providerId="ADAL" clId="{EC883A43-49E4-4174-AD91-E2A91C3497EE}" dt="2017-06-30T15:05:40.480" v="113" actId="0"/>
          <ac:spMkLst>
            <pc:docMk/>
            <pc:sldMk cId="3474732497" sldId="356"/>
            <ac:spMk id="27" creationId="{C5CB6419-6CC2-4894-948B-FD12C9B31E00}"/>
          </ac:spMkLst>
        </pc:spChg>
        <pc:spChg chg="mod topLvl">
          <ac:chgData name="Eric Lunnin (Kforce)" userId="39584a29-d273-41cd-a0f9-2fd8cc174408" providerId="ADAL" clId="{EC883A43-49E4-4174-AD91-E2A91C3497EE}" dt="2017-06-30T17:30:19.009" v="128" actId="0"/>
          <ac:spMkLst>
            <pc:docMk/>
            <pc:sldMk cId="3474732497" sldId="356"/>
            <ac:spMk id="1043" creationId="{F03502A3-C25C-43E3-A95C-0C508B15CEA2}"/>
          </ac:spMkLst>
        </pc:spChg>
        <pc:spChg chg="mod topLvl">
          <ac:chgData name="Eric Lunnin (Kforce)" userId="39584a29-d273-41cd-a0f9-2fd8cc174408" providerId="ADAL" clId="{EC883A43-49E4-4174-AD91-E2A91C3497EE}" dt="2017-06-30T13:43:12.375" v="110" actId="0"/>
          <ac:spMkLst>
            <pc:docMk/>
            <pc:sldMk cId="3474732497" sldId="356"/>
            <ac:spMk id="9" creationId="{972E7531-2CD3-4855-ADFD-1CA852268BCD}"/>
          </ac:spMkLst>
        </pc:spChg>
        <pc:spChg chg="mod topLvl">
          <ac:chgData name="Eric Lunnin (Kforce)" userId="39584a29-d273-41cd-a0f9-2fd8cc174408" providerId="ADAL" clId="{EC883A43-49E4-4174-AD91-E2A91C3497EE}" dt="2017-06-30T15:05:40.480" v="113" actId="0"/>
          <ac:spMkLst>
            <pc:docMk/>
            <pc:sldMk cId="3474732497" sldId="356"/>
            <ac:spMk id="361" creationId="{74B664DB-EDDE-47C9-9EE9-CE66DDA71E3F}"/>
          </ac:spMkLst>
        </pc:spChg>
        <pc:spChg chg="mod">
          <ac:chgData name="Eric Lunnin (Kforce)" userId="39584a29-d273-41cd-a0f9-2fd8cc174408" providerId="ADAL" clId="{EC883A43-49E4-4174-AD91-E2A91C3497EE}" dt="2017-06-30T18:09:25.327" v="797" actId="403"/>
          <ac:spMkLst>
            <pc:docMk/>
            <pc:sldMk cId="3474732497" sldId="356"/>
            <ac:spMk id="1895" creationId="{408188FE-6F2F-4B7E-BEB0-CE1311EF5400}"/>
          </ac:spMkLst>
        </pc:spChg>
        <pc:spChg chg="mod topLvl">
          <ac:chgData name="Eric Lunnin (Kforce)" userId="39584a29-d273-41cd-a0f9-2fd8cc174408" providerId="ADAL" clId="{EC883A43-49E4-4174-AD91-E2A91C3497EE}" dt="2017-06-30T13:43:12.375" v="110" actId="0"/>
          <ac:spMkLst>
            <pc:docMk/>
            <pc:sldMk cId="3474732497" sldId="356"/>
            <ac:spMk id="505" creationId="{D13B2330-ADBA-4E54-BEE7-83D8501FEF56}"/>
          </ac:spMkLst>
        </pc:spChg>
        <pc:spChg chg="mod">
          <ac:chgData name="Eric Lunnin (Kforce)" userId="39584a29-d273-41cd-a0f9-2fd8cc174408" providerId="ADAL" clId="{EC883A43-49E4-4174-AD91-E2A91C3497EE}" dt="2017-06-30T18:09:25.327" v="797" actId="403"/>
          <ac:spMkLst>
            <pc:docMk/>
            <pc:sldMk cId="3474732497" sldId="356"/>
            <ac:spMk id="1905" creationId="{F6989266-782E-42D8-B136-BA04DFDF3DFA}"/>
          </ac:spMkLst>
        </pc:spChg>
        <pc:spChg chg="mod topLvl">
          <ac:chgData name="Eric Lunnin (Kforce)" userId="39584a29-d273-41cd-a0f9-2fd8cc174408" providerId="ADAL" clId="{EC883A43-49E4-4174-AD91-E2A91C3497EE}" dt="2017-06-30T17:30:19.009" v="128" actId="0"/>
          <ac:spMkLst>
            <pc:docMk/>
            <pc:sldMk cId="3474732497" sldId="356"/>
            <ac:spMk id="1039" creationId="{B15F7CF2-4F71-4AAC-B619-CB77E4D826EF}"/>
          </ac:spMkLst>
        </pc:spChg>
        <pc:spChg chg="del mod topLvl">
          <ac:chgData name="Eric Lunnin (Kforce)" userId="39584a29-d273-41cd-a0f9-2fd8cc174408" providerId="ADAL" clId="{EC883A43-49E4-4174-AD91-E2A91C3497EE}" dt="2017-06-30T17:55:02.423" v="496" actId="478"/>
          <ac:spMkLst>
            <pc:docMk/>
            <pc:sldMk cId="3474732497" sldId="356"/>
            <ac:spMk id="1119" creationId="{8682E087-3FCC-454B-B9A1-58BA883D9E31}"/>
          </ac:spMkLst>
        </pc:spChg>
        <pc:spChg chg="mod topLvl">
          <ac:chgData name="Eric Lunnin (Kforce)" userId="39584a29-d273-41cd-a0f9-2fd8cc174408" providerId="ADAL" clId="{EC883A43-49E4-4174-AD91-E2A91C3497EE}" dt="2017-06-30T17:30:19.009" v="128" actId="0"/>
          <ac:spMkLst>
            <pc:docMk/>
            <pc:sldMk cId="3474732497" sldId="356"/>
            <ac:spMk id="656" creationId="{1C98CFA7-ABAE-4F72-8516-A2F4FF8876C1}"/>
          </ac:spMkLst>
        </pc:spChg>
        <pc:spChg chg="mod topLvl">
          <ac:chgData name="Eric Lunnin (Kforce)" userId="39584a29-d273-41cd-a0f9-2fd8cc174408" providerId="ADAL" clId="{EC883A43-49E4-4174-AD91-E2A91C3497EE}" dt="2017-06-30T17:30:19.009" v="128" actId="0"/>
          <ac:spMkLst>
            <pc:docMk/>
            <pc:sldMk cId="3474732497" sldId="356"/>
            <ac:spMk id="663" creationId="{86ED703C-0C6D-41A6-BF37-8B346B118491}"/>
          </ac:spMkLst>
        </pc:spChg>
        <pc:spChg chg="mod topLvl">
          <ac:chgData name="Eric Lunnin (Kforce)" userId="39584a29-d273-41cd-a0f9-2fd8cc174408" providerId="ADAL" clId="{EC883A43-49E4-4174-AD91-E2A91C3497EE}" dt="2017-06-30T17:30:19.009" v="128" actId="0"/>
          <ac:spMkLst>
            <pc:docMk/>
            <pc:sldMk cId="3474732497" sldId="356"/>
            <ac:spMk id="1092" creationId="{C031DEFB-828B-4FBE-8A9F-E3B2206105DD}"/>
          </ac:spMkLst>
        </pc:spChg>
        <pc:spChg chg="mod topLvl">
          <ac:chgData name="Eric Lunnin (Kforce)" userId="39584a29-d273-41cd-a0f9-2fd8cc174408" providerId="ADAL" clId="{EC883A43-49E4-4174-AD91-E2A91C3497EE}" dt="2017-06-30T18:09:25.327" v="797" actId="403"/>
          <ac:spMkLst>
            <pc:docMk/>
            <pc:sldMk cId="3474732497" sldId="356"/>
            <ac:spMk id="687" creationId="{1773DDDE-1C14-48DE-98E4-3B747123F25E}"/>
          </ac:spMkLst>
        </pc:spChg>
        <pc:spChg chg="mod topLvl">
          <ac:chgData name="Eric Lunnin (Kforce)" userId="39584a29-d273-41cd-a0f9-2fd8cc174408" providerId="ADAL" clId="{EC883A43-49E4-4174-AD91-E2A91C3497EE}" dt="2017-06-30T15:05:40.480" v="113" actId="0"/>
          <ac:spMkLst>
            <pc:docMk/>
            <pc:sldMk cId="3474732497" sldId="356"/>
            <ac:spMk id="352" creationId="{33359F93-1372-4585-9356-97763695901E}"/>
          </ac:spMkLst>
        </pc:spChg>
        <pc:spChg chg="mod topLvl">
          <ac:chgData name="Eric Lunnin (Kforce)" userId="39584a29-d273-41cd-a0f9-2fd8cc174408" providerId="ADAL" clId="{EC883A43-49E4-4174-AD91-E2A91C3497EE}" dt="2017-06-30T15:05:40.480" v="113" actId="0"/>
          <ac:spMkLst>
            <pc:docMk/>
            <pc:sldMk cId="3474732497" sldId="356"/>
            <ac:spMk id="240" creationId="{CD8C941D-0F0E-4304-9809-E76C71E35CD8}"/>
          </ac:spMkLst>
        </pc:spChg>
        <pc:spChg chg="mod topLvl">
          <ac:chgData name="Eric Lunnin (Kforce)" userId="39584a29-d273-41cd-a0f9-2fd8cc174408" providerId="ADAL" clId="{EC883A43-49E4-4174-AD91-E2A91C3497EE}" dt="2017-06-30T17:30:19.009" v="128" actId="0"/>
          <ac:spMkLst>
            <pc:docMk/>
            <pc:sldMk cId="3474732497" sldId="356"/>
            <ac:spMk id="658" creationId="{A30DCECD-6C2B-478E-A4A1-3D49FBAA5811}"/>
          </ac:spMkLst>
        </pc:spChg>
        <pc:spChg chg="mod topLvl">
          <ac:chgData name="Eric Lunnin (Kforce)" userId="39584a29-d273-41cd-a0f9-2fd8cc174408" providerId="ADAL" clId="{EC883A43-49E4-4174-AD91-E2A91C3497EE}" dt="2017-06-30T13:43:12.375" v="110" actId="0"/>
          <ac:spMkLst>
            <pc:docMk/>
            <pc:sldMk cId="3474732497" sldId="356"/>
            <ac:spMk id="416" creationId="{ADF1ACF6-F298-4E77-9865-BF5A33C5D8F5}"/>
          </ac:spMkLst>
        </pc:spChg>
        <pc:spChg chg="mod topLvl">
          <ac:chgData name="Eric Lunnin (Kforce)" userId="39584a29-d273-41cd-a0f9-2fd8cc174408" providerId="ADAL" clId="{EC883A43-49E4-4174-AD91-E2A91C3497EE}" dt="2017-06-30T15:05:40.480" v="113" actId="0"/>
          <ac:spMkLst>
            <pc:docMk/>
            <pc:sldMk cId="3474732497" sldId="356"/>
            <ac:spMk id="166" creationId="{0122E88E-F00F-4D2C-AD7C-B6903469EC35}"/>
          </ac:spMkLst>
        </pc:spChg>
        <pc:spChg chg="mod topLvl">
          <ac:chgData name="Eric Lunnin (Kforce)" userId="39584a29-d273-41cd-a0f9-2fd8cc174408" providerId="ADAL" clId="{EC883A43-49E4-4174-AD91-E2A91C3497EE}" dt="2017-06-30T13:43:12.375" v="110" actId="0"/>
          <ac:spMkLst>
            <pc:docMk/>
            <pc:sldMk cId="3474732497" sldId="356"/>
            <ac:spMk id="469" creationId="{DF7978B7-9D60-4914-BDD1-CDE320253E2C}"/>
          </ac:spMkLst>
        </pc:spChg>
        <pc:spChg chg="mod topLvl">
          <ac:chgData name="Eric Lunnin (Kforce)" userId="39584a29-d273-41cd-a0f9-2fd8cc174408" providerId="ADAL" clId="{EC883A43-49E4-4174-AD91-E2A91C3497EE}" dt="2017-06-30T15:05:40.480" v="113" actId="0"/>
          <ac:spMkLst>
            <pc:docMk/>
            <pc:sldMk cId="3474732497" sldId="356"/>
            <ac:spMk id="162" creationId="{9502ABED-C567-4013-B324-AA7CA84B3BC2}"/>
          </ac:spMkLst>
        </pc:spChg>
        <pc:spChg chg="mod topLvl">
          <ac:chgData name="Eric Lunnin (Kforce)" userId="39584a29-d273-41cd-a0f9-2fd8cc174408" providerId="ADAL" clId="{EC883A43-49E4-4174-AD91-E2A91C3497EE}" dt="2017-06-30T15:05:40.480" v="113" actId="0"/>
          <ac:spMkLst>
            <pc:docMk/>
            <pc:sldMk cId="3474732497" sldId="356"/>
            <ac:spMk id="355" creationId="{02B28F28-CEF6-4030-B08C-A879C20A3120}"/>
          </ac:spMkLst>
        </pc:spChg>
        <pc:spChg chg="mod topLvl">
          <ac:chgData name="Eric Lunnin (Kforce)" userId="39584a29-d273-41cd-a0f9-2fd8cc174408" providerId="ADAL" clId="{EC883A43-49E4-4174-AD91-E2A91C3497EE}" dt="2017-06-30T17:30:19.009" v="128" actId="0"/>
          <ac:spMkLst>
            <pc:docMk/>
            <pc:sldMk cId="3474732497" sldId="356"/>
            <ac:spMk id="947" creationId="{14277F3C-F94E-4FB9-9063-29137F836AF6}"/>
          </ac:spMkLst>
        </pc:spChg>
        <pc:spChg chg="mod topLvl">
          <ac:chgData name="Eric Lunnin (Kforce)" userId="39584a29-d273-41cd-a0f9-2fd8cc174408" providerId="ADAL" clId="{EC883A43-49E4-4174-AD91-E2A91C3497EE}" dt="2017-06-30T13:43:12.375" v="110" actId="0"/>
          <ac:spMkLst>
            <pc:docMk/>
            <pc:sldMk cId="3474732497" sldId="356"/>
            <ac:spMk id="399" creationId="{E52BD4E9-609C-4556-AF37-DDE25F27CFDE}"/>
          </ac:spMkLst>
        </pc:spChg>
        <pc:spChg chg="mod topLvl">
          <ac:chgData name="Eric Lunnin (Kforce)" userId="39584a29-d273-41cd-a0f9-2fd8cc174408" providerId="ADAL" clId="{EC883A43-49E4-4174-AD91-E2A91C3497EE}" dt="2017-06-30T13:43:02.975" v="107" actId="0"/>
          <ac:spMkLst>
            <pc:docMk/>
            <pc:sldMk cId="3474732497" sldId="356"/>
            <ac:spMk id="580" creationId="{7876DD63-A594-430A-914F-A9B3CA211BD6}"/>
          </ac:spMkLst>
        </pc:spChg>
        <pc:spChg chg="mod topLvl">
          <ac:chgData name="Eric Lunnin (Kforce)" userId="39584a29-d273-41cd-a0f9-2fd8cc174408" providerId="ADAL" clId="{EC883A43-49E4-4174-AD91-E2A91C3497EE}" dt="2017-06-30T17:30:19.009" v="128" actId="0"/>
          <ac:spMkLst>
            <pc:docMk/>
            <pc:sldMk cId="3474732497" sldId="356"/>
            <ac:spMk id="952" creationId="{A616A647-350D-4D0E-A59C-87901DE40458}"/>
          </ac:spMkLst>
        </pc:spChg>
        <pc:spChg chg="mod topLvl">
          <ac:chgData name="Eric Lunnin (Kforce)" userId="39584a29-d273-41cd-a0f9-2fd8cc174408" providerId="ADAL" clId="{EC883A43-49E4-4174-AD91-E2A91C3497EE}" dt="2017-06-30T13:43:12.375" v="110" actId="0"/>
          <ac:spMkLst>
            <pc:docMk/>
            <pc:sldMk cId="3474732497" sldId="356"/>
            <ac:spMk id="487" creationId="{0AA02436-D47B-4936-BE70-2FD87B5A925A}"/>
          </ac:spMkLst>
        </pc:spChg>
        <pc:spChg chg="mod topLvl">
          <ac:chgData name="Eric Lunnin (Kforce)" userId="39584a29-d273-41cd-a0f9-2fd8cc174408" providerId="ADAL" clId="{EC883A43-49E4-4174-AD91-E2A91C3497EE}" dt="2017-06-30T15:05:40.480" v="113" actId="0"/>
          <ac:spMkLst>
            <pc:docMk/>
            <pc:sldMk cId="3474732497" sldId="356"/>
            <ac:spMk id="349" creationId="{DD74051B-12E0-4BE7-8B54-46AA5865D2EA}"/>
          </ac:spMkLst>
        </pc:spChg>
        <pc:spChg chg="mod topLvl">
          <ac:chgData name="Eric Lunnin (Kforce)" userId="39584a29-d273-41cd-a0f9-2fd8cc174408" providerId="ADAL" clId="{EC883A43-49E4-4174-AD91-E2A91C3497EE}" dt="2017-06-30T17:30:19.009" v="128" actId="0"/>
          <ac:spMkLst>
            <pc:docMk/>
            <pc:sldMk cId="3474732497" sldId="356"/>
            <ac:spMk id="665" creationId="{60252FB8-8955-4B2E-A9A3-BD106F3FFF1B}"/>
          </ac:spMkLst>
        </pc:spChg>
        <pc:spChg chg="mod topLvl">
          <ac:chgData name="Eric Lunnin (Kforce)" userId="39584a29-d273-41cd-a0f9-2fd8cc174408" providerId="ADAL" clId="{EC883A43-49E4-4174-AD91-E2A91C3497EE}" dt="2017-06-30T13:43:12.375" v="110" actId="0"/>
          <ac:spMkLst>
            <pc:docMk/>
            <pc:sldMk cId="3474732497" sldId="356"/>
            <ac:spMk id="496" creationId="{D4EC7E1E-DF87-4D13-B468-AB25AE245C89}"/>
          </ac:spMkLst>
        </pc:spChg>
        <pc:spChg chg="add mod ord">
          <ac:chgData name="Eric Lunnin (Kforce)" userId="39584a29-d273-41cd-a0f9-2fd8cc174408" providerId="ADAL" clId="{EC883A43-49E4-4174-AD91-E2A91C3497EE}" dt="2017-06-30T18:09:25.327" v="797" actId="403"/>
          <ac:spMkLst>
            <pc:docMk/>
            <pc:sldMk cId="3474732497" sldId="356"/>
            <ac:spMk id="1859" creationId="{CB88EAA8-328A-4F86-8B2D-E2A0E96391AF}"/>
          </ac:spMkLst>
        </pc:spChg>
        <pc:spChg chg="mod topLvl">
          <ac:chgData name="Eric Lunnin (Kforce)" userId="39584a29-d273-41cd-a0f9-2fd8cc174408" providerId="ADAL" clId="{EC883A43-49E4-4174-AD91-E2A91C3497EE}" dt="2017-06-30T13:43:12.375" v="110" actId="0"/>
          <ac:spMkLst>
            <pc:docMk/>
            <pc:sldMk cId="3474732497" sldId="356"/>
            <ac:spMk id="443" creationId="{C0AE8DA7-52B0-4DBB-BEB2-7C83FBEF6866}"/>
          </ac:spMkLst>
        </pc:spChg>
        <pc:spChg chg="mod topLvl">
          <ac:chgData name="Eric Lunnin (Kforce)" userId="39584a29-d273-41cd-a0f9-2fd8cc174408" providerId="ADAL" clId="{EC883A43-49E4-4174-AD91-E2A91C3497EE}" dt="2017-06-30T13:43:12.375" v="110" actId="0"/>
          <ac:spMkLst>
            <pc:docMk/>
            <pc:sldMk cId="3474732497" sldId="356"/>
            <ac:spMk id="413" creationId="{C9611C9B-D8C2-4F69-9CE8-25659ED8988D}"/>
          </ac:spMkLst>
        </pc:spChg>
        <pc:spChg chg="mod topLvl">
          <ac:chgData name="Eric Lunnin (Kforce)" userId="39584a29-d273-41cd-a0f9-2fd8cc174408" providerId="ADAL" clId="{EC883A43-49E4-4174-AD91-E2A91C3497EE}" dt="2017-06-30T15:05:40.480" v="113" actId="0"/>
          <ac:spMkLst>
            <pc:docMk/>
            <pc:sldMk cId="3474732497" sldId="356"/>
            <ac:spMk id="375" creationId="{D11A66EC-D970-4731-9CC5-B929013969D4}"/>
          </ac:spMkLst>
        </pc:spChg>
        <pc:spChg chg="del mod topLvl">
          <ac:chgData name="Eric Lunnin (Kforce)" userId="39584a29-d273-41cd-a0f9-2fd8cc174408" providerId="ADAL" clId="{EC883A43-49E4-4174-AD91-E2A91C3497EE}" dt="2017-06-30T13:35:49.987" v="89" actId="478"/>
          <ac:spMkLst>
            <pc:docMk/>
            <pc:sldMk cId="3474732497" sldId="356"/>
            <ac:spMk id="305" creationId="{952BAD7D-E4CE-485D-AB74-4A47780FE7A8}"/>
          </ac:spMkLst>
        </pc:spChg>
        <pc:spChg chg="mod topLvl">
          <ac:chgData name="Eric Lunnin (Kforce)" userId="39584a29-d273-41cd-a0f9-2fd8cc174408" providerId="ADAL" clId="{EC883A43-49E4-4174-AD91-E2A91C3497EE}" dt="2017-06-30T17:30:19.009" v="128" actId="0"/>
          <ac:spMkLst>
            <pc:docMk/>
            <pc:sldMk cId="3474732497" sldId="356"/>
            <ac:spMk id="977" creationId="{5A5BE6F2-F38A-4223-884A-7556338B8F51}"/>
          </ac:spMkLst>
        </pc:spChg>
        <pc:spChg chg="mod">
          <ac:chgData name="Eric Lunnin (Kforce)" userId="39584a29-d273-41cd-a0f9-2fd8cc174408" providerId="ADAL" clId="{EC883A43-49E4-4174-AD91-E2A91C3497EE}" dt="2017-06-30T18:09:25.327" v="797" actId="403"/>
          <ac:spMkLst>
            <pc:docMk/>
            <pc:sldMk cId="3474732497" sldId="356"/>
            <ac:spMk id="1870" creationId="{22E7BD38-D734-4C1D-876E-F45C9D16C0C5}"/>
          </ac:spMkLst>
        </pc:spChg>
        <pc:spChg chg="mod topLvl">
          <ac:chgData name="Eric Lunnin (Kforce)" userId="39584a29-d273-41cd-a0f9-2fd8cc174408" providerId="ADAL" clId="{EC883A43-49E4-4174-AD91-E2A91C3497EE}" dt="2017-06-30T13:43:12.375" v="110" actId="0"/>
          <ac:spMkLst>
            <pc:docMk/>
            <pc:sldMk cId="3474732497" sldId="356"/>
            <ac:spMk id="438" creationId="{3979C133-7D83-40FF-AA42-F9BDA8B2FE13}"/>
          </ac:spMkLst>
        </pc:spChg>
        <pc:spChg chg="mod topLvl">
          <ac:chgData name="Eric Lunnin (Kforce)" userId="39584a29-d273-41cd-a0f9-2fd8cc174408" providerId="ADAL" clId="{EC883A43-49E4-4174-AD91-E2A91C3497EE}" dt="2017-06-30T13:43:02.975" v="107" actId="0"/>
          <ac:spMkLst>
            <pc:docMk/>
            <pc:sldMk cId="3474732497" sldId="356"/>
            <ac:spMk id="584" creationId="{09F89AA6-8700-4690-AC3B-3168A4D898B9}"/>
          </ac:spMkLst>
        </pc:spChg>
        <pc:spChg chg="mod topLvl">
          <ac:chgData name="Eric Lunnin (Kforce)" userId="39584a29-d273-41cd-a0f9-2fd8cc174408" providerId="ADAL" clId="{EC883A43-49E4-4174-AD91-E2A91C3497EE}" dt="2017-06-30T17:30:19.009" v="128" actId="0"/>
          <ac:spMkLst>
            <pc:docMk/>
            <pc:sldMk cId="3474732497" sldId="356"/>
            <ac:spMk id="1094" creationId="{098291CA-FAB3-4CBF-9773-3E033AB6E17A}"/>
          </ac:spMkLst>
        </pc:spChg>
        <pc:spChg chg="mod topLvl">
          <ac:chgData name="Eric Lunnin (Kforce)" userId="39584a29-d273-41cd-a0f9-2fd8cc174408" providerId="ADAL" clId="{EC883A43-49E4-4174-AD91-E2A91C3497EE}" dt="2017-06-30T15:05:40.480" v="113" actId="0"/>
          <ac:spMkLst>
            <pc:docMk/>
            <pc:sldMk cId="3474732497" sldId="356"/>
            <ac:spMk id="233" creationId="{B7525F79-6F43-4F74-ABD8-C14C0C440E02}"/>
          </ac:spMkLst>
        </pc:spChg>
        <pc:spChg chg="mod topLvl">
          <ac:chgData name="Eric Lunnin (Kforce)" userId="39584a29-d273-41cd-a0f9-2fd8cc174408" providerId="ADAL" clId="{EC883A43-49E4-4174-AD91-E2A91C3497EE}" dt="2017-06-30T18:09:25.327" v="797" actId="403"/>
          <ac:spMkLst>
            <pc:docMk/>
            <pc:sldMk cId="3474732497" sldId="356"/>
            <ac:spMk id="902" creationId="{4AD959D0-4D86-427A-8257-CC0CA38F95A0}"/>
          </ac:spMkLst>
        </pc:spChg>
        <pc:spChg chg="mod topLvl">
          <ac:chgData name="Eric Lunnin (Kforce)" userId="39584a29-d273-41cd-a0f9-2fd8cc174408" providerId="ADAL" clId="{EC883A43-49E4-4174-AD91-E2A91C3497EE}" dt="2017-06-30T18:09:25.327" v="797" actId="403"/>
          <ac:spMkLst>
            <pc:docMk/>
            <pc:sldMk cId="3474732497" sldId="356"/>
            <ac:spMk id="904" creationId="{713FCEAD-99C0-466B-9FC1-E0102AA46BB5}"/>
          </ac:spMkLst>
        </pc:spChg>
        <pc:spChg chg="del mod topLvl">
          <ac:chgData name="Eric Lunnin (Kforce)" userId="39584a29-d273-41cd-a0f9-2fd8cc174408" providerId="ADAL" clId="{EC883A43-49E4-4174-AD91-E2A91C3497EE}" dt="2017-06-30T13:35:49.987" v="89" actId="478"/>
          <ac:spMkLst>
            <pc:docMk/>
            <pc:sldMk cId="3474732497" sldId="356"/>
            <ac:spMk id="297" creationId="{3B7078CF-5EC3-42B5-99E1-4E6EC928301C}"/>
          </ac:spMkLst>
        </pc:spChg>
        <pc:spChg chg="mod topLvl">
          <ac:chgData name="Eric Lunnin (Kforce)" userId="39584a29-d273-41cd-a0f9-2fd8cc174408" providerId="ADAL" clId="{EC883A43-49E4-4174-AD91-E2A91C3497EE}" dt="2017-06-30T15:05:40.480" v="113" actId="0"/>
          <ac:spMkLst>
            <pc:docMk/>
            <pc:sldMk cId="3474732497" sldId="356"/>
            <ac:spMk id="160" creationId="{A31018B2-600B-44C3-BAE6-9C0A49C2AECC}"/>
          </ac:spMkLst>
        </pc:spChg>
        <pc:spChg chg="mod topLvl">
          <ac:chgData name="Eric Lunnin (Kforce)" userId="39584a29-d273-41cd-a0f9-2fd8cc174408" providerId="ADAL" clId="{EC883A43-49E4-4174-AD91-E2A91C3497EE}" dt="2017-06-30T13:43:02.975" v="107" actId="0"/>
          <ac:spMkLst>
            <pc:docMk/>
            <pc:sldMk cId="3474732497" sldId="356"/>
            <ac:spMk id="570" creationId="{125D8541-2A78-4900-814B-3C94F0F79077}"/>
          </ac:spMkLst>
        </pc:spChg>
        <pc:spChg chg="mod topLvl">
          <ac:chgData name="Eric Lunnin (Kforce)" userId="39584a29-d273-41cd-a0f9-2fd8cc174408" providerId="ADAL" clId="{EC883A43-49E4-4174-AD91-E2A91C3497EE}" dt="2017-06-30T17:30:19.009" v="128" actId="0"/>
          <ac:spMkLst>
            <pc:docMk/>
            <pc:sldMk cId="3474732497" sldId="356"/>
            <ac:spMk id="999" creationId="{C1AE84F4-6CD2-4D08-8A03-FC49D714512A}"/>
          </ac:spMkLst>
        </pc:spChg>
        <pc:spChg chg="mod topLvl">
          <ac:chgData name="Eric Lunnin (Kforce)" userId="39584a29-d273-41cd-a0f9-2fd8cc174408" providerId="ADAL" clId="{EC883A43-49E4-4174-AD91-E2A91C3497EE}" dt="2017-06-30T13:43:12.375" v="110" actId="0"/>
          <ac:spMkLst>
            <pc:docMk/>
            <pc:sldMk cId="3474732497" sldId="356"/>
            <ac:spMk id="433" creationId="{DAAB7A0B-EFC4-47F3-B200-996DA86AC6BE}"/>
          </ac:spMkLst>
        </pc:spChg>
        <pc:spChg chg="mod topLvl">
          <ac:chgData name="Eric Lunnin (Kforce)" userId="39584a29-d273-41cd-a0f9-2fd8cc174408" providerId="ADAL" clId="{EC883A43-49E4-4174-AD91-E2A91C3497EE}" dt="2017-06-30T13:43:02.975" v="107" actId="0"/>
          <ac:spMkLst>
            <pc:docMk/>
            <pc:sldMk cId="3474732497" sldId="356"/>
            <ac:spMk id="560" creationId="{EEC96D17-2045-4EEA-8293-C5AA35358663}"/>
          </ac:spMkLst>
        </pc:spChg>
        <pc:spChg chg="mod topLvl">
          <ac:chgData name="Eric Lunnin (Kforce)" userId="39584a29-d273-41cd-a0f9-2fd8cc174408" providerId="ADAL" clId="{EC883A43-49E4-4174-AD91-E2A91C3497EE}" dt="2017-06-30T13:43:02.975" v="107" actId="0"/>
          <ac:spMkLst>
            <pc:docMk/>
            <pc:sldMk cId="3474732497" sldId="356"/>
            <ac:spMk id="576" creationId="{C1CC766E-9045-4D25-8832-A1E213FB8124}"/>
          </ac:spMkLst>
        </pc:spChg>
        <pc:spChg chg="mod topLvl">
          <ac:chgData name="Eric Lunnin (Kforce)" userId="39584a29-d273-41cd-a0f9-2fd8cc174408" providerId="ADAL" clId="{EC883A43-49E4-4174-AD91-E2A91C3497EE}" dt="2017-06-30T15:05:40.480" v="113" actId="0"/>
          <ac:spMkLst>
            <pc:docMk/>
            <pc:sldMk cId="3474732497" sldId="356"/>
            <ac:spMk id="29" creationId="{9277ADEA-A1B7-4BF7-BC92-92F9FDDF7924}"/>
          </ac:spMkLst>
        </pc:spChg>
        <pc:spChg chg="mod topLvl">
          <ac:chgData name="Eric Lunnin (Kforce)" userId="39584a29-d273-41cd-a0f9-2fd8cc174408" providerId="ADAL" clId="{EC883A43-49E4-4174-AD91-E2A91C3497EE}" dt="2017-06-30T13:43:12.375" v="110" actId="0"/>
          <ac:spMkLst>
            <pc:docMk/>
            <pc:sldMk cId="3474732497" sldId="356"/>
            <ac:spMk id="497" creationId="{34FF2852-C455-447A-8545-88468EF240BE}"/>
          </ac:spMkLst>
        </pc:spChg>
        <pc:spChg chg="mod topLvl">
          <ac:chgData name="Eric Lunnin (Kforce)" userId="39584a29-d273-41cd-a0f9-2fd8cc174408" providerId="ADAL" clId="{EC883A43-49E4-4174-AD91-E2A91C3497EE}" dt="2017-06-30T15:05:40.480" v="113" actId="0"/>
          <ac:spMkLst>
            <pc:docMk/>
            <pc:sldMk cId="3474732497" sldId="356"/>
            <ac:spMk id="344" creationId="{95E944A4-D821-47BD-92F6-EF614A0FC5C8}"/>
          </ac:spMkLst>
        </pc:spChg>
        <pc:spChg chg="mod topLvl">
          <ac:chgData name="Eric Lunnin (Kforce)" userId="39584a29-d273-41cd-a0f9-2fd8cc174408" providerId="ADAL" clId="{EC883A43-49E4-4174-AD91-E2A91C3497EE}" dt="2017-06-30T13:43:12.375" v="110" actId="0"/>
          <ac:spMkLst>
            <pc:docMk/>
            <pc:sldMk cId="3474732497" sldId="356"/>
            <ac:spMk id="432" creationId="{29D14664-177A-4DA7-B5AD-FA00E3C1B7A3}"/>
          </ac:spMkLst>
        </pc:spChg>
        <pc:spChg chg="mod topLvl">
          <ac:chgData name="Eric Lunnin (Kforce)" userId="39584a29-d273-41cd-a0f9-2fd8cc174408" providerId="ADAL" clId="{EC883A43-49E4-4174-AD91-E2A91C3497EE}" dt="2017-06-30T13:43:12.375" v="110" actId="0"/>
          <ac:spMkLst>
            <pc:docMk/>
            <pc:sldMk cId="3474732497" sldId="356"/>
            <ac:spMk id="405" creationId="{BFFAEA7B-753A-4AA9-9E82-0470FCAF9CCD}"/>
          </ac:spMkLst>
        </pc:spChg>
        <pc:spChg chg="mod topLvl">
          <ac:chgData name="Eric Lunnin (Kforce)" userId="39584a29-d273-41cd-a0f9-2fd8cc174408" providerId="ADAL" clId="{EC883A43-49E4-4174-AD91-E2A91C3497EE}" dt="2017-06-30T17:30:19.009" v="128" actId="0"/>
          <ac:spMkLst>
            <pc:docMk/>
            <pc:sldMk cId="3474732497" sldId="356"/>
            <ac:spMk id="927" creationId="{084C790A-5DE7-453E-8CFD-1E1B6CB07FBC}"/>
          </ac:spMkLst>
        </pc:spChg>
        <pc:spChg chg="mod topLvl">
          <ac:chgData name="Eric Lunnin (Kforce)" userId="39584a29-d273-41cd-a0f9-2fd8cc174408" providerId="ADAL" clId="{EC883A43-49E4-4174-AD91-E2A91C3497EE}" dt="2017-06-30T13:43:12.375" v="110" actId="0"/>
          <ac:spMkLst>
            <pc:docMk/>
            <pc:sldMk cId="3474732497" sldId="356"/>
            <ac:spMk id="463" creationId="{C10868CA-02D4-4826-928C-939C1806A758}"/>
          </ac:spMkLst>
        </pc:spChg>
        <pc:spChg chg="mod topLvl">
          <ac:chgData name="Eric Lunnin (Kforce)" userId="39584a29-d273-41cd-a0f9-2fd8cc174408" providerId="ADAL" clId="{EC883A43-49E4-4174-AD91-E2A91C3497EE}" dt="2017-06-30T15:05:40.480" v="113" actId="0"/>
          <ac:spMkLst>
            <pc:docMk/>
            <pc:sldMk cId="3474732497" sldId="356"/>
            <ac:spMk id="236" creationId="{1DF24961-CA5A-435A-B139-95E40A112650}"/>
          </ac:spMkLst>
        </pc:spChg>
        <pc:spChg chg="mod topLvl">
          <ac:chgData name="Eric Lunnin (Kforce)" userId="39584a29-d273-41cd-a0f9-2fd8cc174408" providerId="ADAL" clId="{EC883A43-49E4-4174-AD91-E2A91C3497EE}" dt="2017-06-30T15:05:40.480" v="113" actId="0"/>
          <ac:spMkLst>
            <pc:docMk/>
            <pc:sldMk cId="3474732497" sldId="356"/>
            <ac:spMk id="363" creationId="{B47AD63C-F2B8-4F10-9885-74CA9900519C}"/>
          </ac:spMkLst>
        </pc:spChg>
        <pc:spChg chg="mod topLvl">
          <ac:chgData name="Eric Lunnin (Kforce)" userId="39584a29-d273-41cd-a0f9-2fd8cc174408" providerId="ADAL" clId="{EC883A43-49E4-4174-AD91-E2A91C3497EE}" dt="2017-06-30T15:05:40.480" v="113" actId="0"/>
          <ac:spMkLst>
            <pc:docMk/>
            <pc:sldMk cId="3474732497" sldId="356"/>
            <ac:spMk id="271" creationId="{48B14158-645E-4129-A5A6-3B73C02543B4}"/>
          </ac:spMkLst>
        </pc:spChg>
        <pc:spChg chg="mod topLvl">
          <ac:chgData name="Eric Lunnin (Kforce)" userId="39584a29-d273-41cd-a0f9-2fd8cc174408" providerId="ADAL" clId="{EC883A43-49E4-4174-AD91-E2A91C3497EE}" dt="2017-06-30T13:43:02.975" v="107" actId="0"/>
          <ac:spMkLst>
            <pc:docMk/>
            <pc:sldMk cId="3474732497" sldId="356"/>
            <ac:spMk id="535" creationId="{402ED692-524A-4FBF-ACC3-4D0FD20155C6}"/>
          </ac:spMkLst>
        </pc:spChg>
        <pc:spChg chg="mod topLvl">
          <ac:chgData name="Eric Lunnin (Kforce)" userId="39584a29-d273-41cd-a0f9-2fd8cc174408" providerId="ADAL" clId="{EC883A43-49E4-4174-AD91-E2A91C3497EE}" dt="2017-06-30T13:43:12.375" v="110" actId="0"/>
          <ac:spMkLst>
            <pc:docMk/>
            <pc:sldMk cId="3474732497" sldId="356"/>
            <ac:spMk id="500" creationId="{209E1E48-6034-42CA-AAE2-A0C869D5CBC3}"/>
          </ac:spMkLst>
        </pc:spChg>
        <pc:spChg chg="mod topLvl">
          <ac:chgData name="Eric Lunnin (Kforce)" userId="39584a29-d273-41cd-a0f9-2fd8cc174408" providerId="ADAL" clId="{EC883A43-49E4-4174-AD91-E2A91C3497EE}" dt="2017-06-30T13:43:02.975" v="107" actId="0"/>
          <ac:spMkLst>
            <pc:docMk/>
            <pc:sldMk cId="3474732497" sldId="356"/>
            <ac:spMk id="606" creationId="{D1E14292-B604-40A5-9213-FFD6DBC92DE3}"/>
          </ac:spMkLst>
        </pc:spChg>
        <pc:spChg chg="mod topLvl">
          <ac:chgData name="Eric Lunnin (Kforce)" userId="39584a29-d273-41cd-a0f9-2fd8cc174408" providerId="ADAL" clId="{EC883A43-49E4-4174-AD91-E2A91C3497EE}" dt="2017-06-30T15:05:40.480" v="113" actId="0"/>
          <ac:spMkLst>
            <pc:docMk/>
            <pc:sldMk cId="3474732497" sldId="356"/>
            <ac:spMk id="242" creationId="{9ADB4671-85D2-4DEB-8826-7A76356F09AF}"/>
          </ac:spMkLst>
        </pc:spChg>
        <pc:spChg chg="mod topLvl">
          <ac:chgData name="Eric Lunnin (Kforce)" userId="39584a29-d273-41cd-a0f9-2fd8cc174408" providerId="ADAL" clId="{EC883A43-49E4-4174-AD91-E2A91C3497EE}" dt="2017-06-30T13:43:02.975" v="107" actId="0"/>
          <ac:spMkLst>
            <pc:docMk/>
            <pc:sldMk cId="3474732497" sldId="356"/>
            <ac:spMk id="623" creationId="{25734A34-5049-4CE1-9CA3-B620D5C5594F}"/>
          </ac:spMkLst>
        </pc:spChg>
        <pc:spChg chg="mod topLvl">
          <ac:chgData name="Eric Lunnin (Kforce)" userId="39584a29-d273-41cd-a0f9-2fd8cc174408" providerId="ADAL" clId="{EC883A43-49E4-4174-AD91-E2A91C3497EE}" dt="2017-06-30T13:43:12.375" v="110" actId="0"/>
          <ac:spMkLst>
            <pc:docMk/>
            <pc:sldMk cId="3474732497" sldId="356"/>
            <ac:spMk id="510" creationId="{84D6FDB1-6078-41DA-91B3-678A49D8BA39}"/>
          </ac:spMkLst>
        </pc:spChg>
        <pc:spChg chg="mod topLvl">
          <ac:chgData name="Eric Lunnin (Kforce)" userId="39584a29-d273-41cd-a0f9-2fd8cc174408" providerId="ADAL" clId="{EC883A43-49E4-4174-AD91-E2A91C3497EE}" dt="2017-06-30T13:43:02.975" v="107" actId="0"/>
          <ac:spMkLst>
            <pc:docMk/>
            <pc:sldMk cId="3474732497" sldId="356"/>
            <ac:spMk id="551" creationId="{8D41E016-8A22-41B4-8C9C-30CD6A882749}"/>
          </ac:spMkLst>
        </pc:spChg>
        <pc:spChg chg="mod topLvl">
          <ac:chgData name="Eric Lunnin (Kforce)" userId="39584a29-d273-41cd-a0f9-2fd8cc174408" providerId="ADAL" clId="{EC883A43-49E4-4174-AD91-E2A91C3497EE}" dt="2017-06-30T17:30:19.009" v="128" actId="0"/>
          <ac:spMkLst>
            <pc:docMk/>
            <pc:sldMk cId="3474732497" sldId="356"/>
            <ac:spMk id="1079" creationId="{75748F6A-27CE-4CFA-AE97-D61E8C2FD094}"/>
          </ac:spMkLst>
        </pc:spChg>
        <pc:spChg chg="mod topLvl">
          <ac:chgData name="Eric Lunnin (Kforce)" userId="39584a29-d273-41cd-a0f9-2fd8cc174408" providerId="ADAL" clId="{EC883A43-49E4-4174-AD91-E2A91C3497EE}" dt="2017-06-30T15:05:40.480" v="113" actId="0"/>
          <ac:spMkLst>
            <pc:docMk/>
            <pc:sldMk cId="3474732497" sldId="356"/>
            <ac:spMk id="231" creationId="{7A111BAE-9183-427C-BF88-8D47A0FCEDEC}"/>
          </ac:spMkLst>
        </pc:spChg>
        <pc:spChg chg="mod topLvl">
          <ac:chgData name="Eric Lunnin (Kforce)" userId="39584a29-d273-41cd-a0f9-2fd8cc174408" providerId="ADAL" clId="{EC883A43-49E4-4174-AD91-E2A91C3497EE}" dt="2017-06-30T15:05:40.480" v="113" actId="0"/>
          <ac:spMkLst>
            <pc:docMk/>
            <pc:sldMk cId="3474732497" sldId="356"/>
            <ac:spMk id="339" creationId="{65B48251-5857-4F6D-A2C2-F926EDB23EDB}"/>
          </ac:spMkLst>
        </pc:spChg>
        <pc:spChg chg="mod topLvl">
          <ac:chgData name="Eric Lunnin (Kforce)" userId="39584a29-d273-41cd-a0f9-2fd8cc174408" providerId="ADAL" clId="{EC883A43-49E4-4174-AD91-E2A91C3497EE}" dt="2017-06-30T18:11:56.925" v="852" actId="947"/>
          <ac:spMkLst>
            <pc:docMk/>
            <pc:sldMk cId="3474732497" sldId="356"/>
            <ac:spMk id="1253" creationId="{13C74328-4491-47E6-805D-D0070AEFB0EA}"/>
          </ac:spMkLst>
        </pc:spChg>
        <pc:spChg chg="mod topLvl">
          <ac:chgData name="Eric Lunnin (Kforce)" userId="39584a29-d273-41cd-a0f9-2fd8cc174408" providerId="ADAL" clId="{EC883A43-49E4-4174-AD91-E2A91C3497EE}" dt="2017-06-30T15:05:40.480" v="113" actId="0"/>
          <ac:spMkLst>
            <pc:docMk/>
            <pc:sldMk cId="3474732497" sldId="356"/>
            <ac:spMk id="325" creationId="{6C43A257-96F3-4421-9E88-827744947CAE}"/>
          </ac:spMkLst>
        </pc:spChg>
        <pc:spChg chg="mod topLvl">
          <ac:chgData name="Eric Lunnin (Kforce)" userId="39584a29-d273-41cd-a0f9-2fd8cc174408" providerId="ADAL" clId="{EC883A43-49E4-4174-AD91-E2A91C3497EE}" dt="2017-06-30T15:05:40.480" v="113" actId="0"/>
          <ac:spMkLst>
            <pc:docMk/>
            <pc:sldMk cId="3474732497" sldId="356"/>
            <ac:spMk id="322" creationId="{06A28778-7C94-4DF4-B4F2-145AA2A29D7E}"/>
          </ac:spMkLst>
        </pc:spChg>
        <pc:spChg chg="mod topLvl">
          <ac:chgData name="Eric Lunnin (Kforce)" userId="39584a29-d273-41cd-a0f9-2fd8cc174408" providerId="ADAL" clId="{EC883A43-49E4-4174-AD91-E2A91C3497EE}" dt="2017-06-30T17:30:19.009" v="128" actId="0"/>
          <ac:spMkLst>
            <pc:docMk/>
            <pc:sldMk cId="3474732497" sldId="356"/>
            <ac:spMk id="1034" creationId="{D0FBC01A-A331-4F34-BC16-FAEE130E1A71}"/>
          </ac:spMkLst>
        </pc:spChg>
        <pc:spChg chg="mod topLvl">
          <ac:chgData name="Eric Lunnin (Kforce)" userId="39584a29-d273-41cd-a0f9-2fd8cc174408" providerId="ADAL" clId="{EC883A43-49E4-4174-AD91-E2A91C3497EE}" dt="2017-06-30T15:05:40.480" v="113" actId="0"/>
          <ac:spMkLst>
            <pc:docMk/>
            <pc:sldMk cId="3474732497" sldId="356"/>
            <ac:spMk id="17" creationId="{DA57AB55-9936-40F9-BC22-3A1C6409B4FB}"/>
          </ac:spMkLst>
        </pc:spChg>
        <pc:spChg chg="mod topLvl">
          <ac:chgData name="Eric Lunnin (Kforce)" userId="39584a29-d273-41cd-a0f9-2fd8cc174408" providerId="ADAL" clId="{EC883A43-49E4-4174-AD91-E2A91C3497EE}" dt="2017-06-30T17:30:19.009" v="128" actId="0"/>
          <ac:spMkLst>
            <pc:docMk/>
            <pc:sldMk cId="3474732497" sldId="356"/>
            <ac:spMk id="1087" creationId="{D61C06B3-45AB-4E91-9905-88DFB17DF935}"/>
          </ac:spMkLst>
        </pc:spChg>
        <pc:spChg chg="mod">
          <ac:chgData name="Eric Lunnin (Kforce)" userId="39584a29-d273-41cd-a0f9-2fd8cc174408" providerId="ADAL" clId="{EC883A43-49E4-4174-AD91-E2A91C3497EE}" dt="2017-06-30T18:09:25.327" v="797" actId="403"/>
          <ac:spMkLst>
            <pc:docMk/>
            <pc:sldMk cId="3474732497" sldId="356"/>
            <ac:spMk id="1903" creationId="{C73E235D-C50E-450D-BF34-E44A072AFC0B}"/>
          </ac:spMkLst>
        </pc:spChg>
        <pc:spChg chg="mod topLvl">
          <ac:chgData name="Eric Lunnin (Kforce)" userId="39584a29-d273-41cd-a0f9-2fd8cc174408" providerId="ADAL" clId="{EC883A43-49E4-4174-AD91-E2A91C3497EE}" dt="2017-06-30T17:30:12.198" v="126" actId="0"/>
          <ac:spMkLst>
            <pc:docMk/>
            <pc:sldMk cId="3474732497" sldId="356"/>
            <ac:spMk id="924" creationId="{0C805E4E-5DDF-479A-A0B1-E1DB78593D30}"/>
          </ac:spMkLst>
        </pc:spChg>
        <pc:spChg chg="mod">
          <ac:chgData name="Eric Lunnin (Kforce)" userId="39584a29-d273-41cd-a0f9-2fd8cc174408" providerId="ADAL" clId="{EC883A43-49E4-4174-AD91-E2A91C3497EE}" dt="2017-06-30T18:09:25.327" v="797" actId="403"/>
          <ac:spMkLst>
            <pc:docMk/>
            <pc:sldMk cId="3474732497" sldId="356"/>
            <ac:spMk id="1897" creationId="{6197FAB8-0975-4568-BAC1-5E3AC0590D96}"/>
          </ac:spMkLst>
        </pc:spChg>
        <pc:spChg chg="mod">
          <ac:chgData name="Eric Lunnin (Kforce)" userId="39584a29-d273-41cd-a0f9-2fd8cc174408" providerId="ADAL" clId="{EC883A43-49E4-4174-AD91-E2A91C3497EE}" dt="2017-06-30T18:10:57.054" v="841" actId="14100"/>
          <ac:spMkLst>
            <pc:docMk/>
            <pc:sldMk cId="3474732497" sldId="356"/>
            <ac:spMk id="1255" creationId="{1DA0846B-557A-44FF-B663-0D60A2A79EFB}"/>
          </ac:spMkLst>
        </pc:spChg>
        <pc:spChg chg="mod topLvl">
          <ac:chgData name="Eric Lunnin (Kforce)" userId="39584a29-d273-41cd-a0f9-2fd8cc174408" providerId="ADAL" clId="{EC883A43-49E4-4174-AD91-E2A91C3497EE}" dt="2017-06-30T17:30:19.009" v="128" actId="0"/>
          <ac:spMkLst>
            <pc:docMk/>
            <pc:sldMk cId="3474732497" sldId="356"/>
            <ac:spMk id="1023" creationId="{2FB1B582-1AAD-4126-865A-E2941571E55B}"/>
          </ac:spMkLst>
        </pc:spChg>
        <pc:spChg chg="mod topLvl">
          <ac:chgData name="Eric Lunnin (Kforce)" userId="39584a29-d273-41cd-a0f9-2fd8cc174408" providerId="ADAL" clId="{EC883A43-49E4-4174-AD91-E2A91C3497EE}" dt="2017-06-30T13:43:12.375" v="110" actId="0"/>
          <ac:spMkLst>
            <pc:docMk/>
            <pc:sldMk cId="3474732497" sldId="356"/>
            <ac:spMk id="426" creationId="{29819682-849A-485E-9C3C-59D6AF22B02A}"/>
          </ac:spMkLst>
        </pc:spChg>
        <pc:spChg chg="mod topLvl">
          <ac:chgData name="Eric Lunnin (Kforce)" userId="39584a29-d273-41cd-a0f9-2fd8cc174408" providerId="ADAL" clId="{EC883A43-49E4-4174-AD91-E2A91C3497EE}" dt="2017-06-30T13:43:12.375" v="110" actId="0"/>
          <ac:spMkLst>
            <pc:docMk/>
            <pc:sldMk cId="3474732497" sldId="356"/>
            <ac:spMk id="486" creationId="{86E9E385-CD08-48D1-9DA6-4EF1EA829934}"/>
          </ac:spMkLst>
        </pc:spChg>
        <pc:spChg chg="mod topLvl">
          <ac:chgData name="Eric Lunnin (Kforce)" userId="39584a29-d273-41cd-a0f9-2fd8cc174408" providerId="ADAL" clId="{EC883A43-49E4-4174-AD91-E2A91C3497EE}" dt="2017-06-30T13:43:02.975" v="107" actId="0"/>
          <ac:spMkLst>
            <pc:docMk/>
            <pc:sldMk cId="3474732497" sldId="356"/>
            <ac:spMk id="615" creationId="{EFFCE430-6FB2-43C5-8CDE-D8D574BDA7D5}"/>
          </ac:spMkLst>
        </pc:spChg>
        <pc:spChg chg="mod topLvl">
          <ac:chgData name="Eric Lunnin (Kforce)" userId="39584a29-d273-41cd-a0f9-2fd8cc174408" providerId="ADAL" clId="{EC883A43-49E4-4174-AD91-E2A91C3497EE}" dt="2017-06-30T13:43:06.225" v="108" actId="0"/>
          <ac:spMkLst>
            <pc:docMk/>
            <pc:sldMk cId="3474732497" sldId="356"/>
            <ac:spMk id="380" creationId="{F2A4DE94-C718-49DE-970A-6E1B141E7795}"/>
          </ac:spMkLst>
        </pc:spChg>
        <pc:spChg chg="mod topLvl">
          <ac:chgData name="Eric Lunnin (Kforce)" userId="39584a29-d273-41cd-a0f9-2fd8cc174408" providerId="ADAL" clId="{EC883A43-49E4-4174-AD91-E2A91C3497EE}" dt="2017-06-30T17:30:19.009" v="128" actId="0"/>
          <ac:spMkLst>
            <pc:docMk/>
            <pc:sldMk cId="3474732497" sldId="356"/>
            <ac:spMk id="1015" creationId="{9FDCB7B0-C83F-4E94-A425-3CF7E10AE119}"/>
          </ac:spMkLst>
        </pc:spChg>
        <pc:spChg chg="del mod topLvl">
          <ac:chgData name="Eric Lunnin (Kforce)" userId="39584a29-d273-41cd-a0f9-2fd8cc174408" providerId="ADAL" clId="{EC883A43-49E4-4174-AD91-E2A91C3497EE}" dt="2017-06-30T13:35:49.987" v="89" actId="478"/>
          <ac:spMkLst>
            <pc:docMk/>
            <pc:sldMk cId="3474732497" sldId="356"/>
            <ac:spMk id="303" creationId="{4F38DAE8-B2BA-48B6-A278-400F85BC1808}"/>
          </ac:spMkLst>
        </pc:spChg>
        <pc:spChg chg="mod topLvl">
          <ac:chgData name="Eric Lunnin (Kforce)" userId="39584a29-d273-41cd-a0f9-2fd8cc174408" providerId="ADAL" clId="{EC883A43-49E4-4174-AD91-E2A91C3497EE}" dt="2017-06-30T17:30:19.009" v="128" actId="0"/>
          <ac:spMkLst>
            <pc:docMk/>
            <pc:sldMk cId="3474732497" sldId="356"/>
            <ac:spMk id="1078" creationId="{08CD8F78-61AE-4365-8BF5-AC605F58CF27}"/>
          </ac:spMkLst>
        </pc:spChg>
        <pc:spChg chg="mod topLvl">
          <ac:chgData name="Eric Lunnin (Kforce)" userId="39584a29-d273-41cd-a0f9-2fd8cc174408" providerId="ADAL" clId="{EC883A43-49E4-4174-AD91-E2A91C3497EE}" dt="2017-06-30T13:43:12.375" v="110" actId="0"/>
          <ac:spMkLst>
            <pc:docMk/>
            <pc:sldMk cId="3474732497" sldId="356"/>
            <ac:spMk id="508" creationId="{8095AA99-B158-42B7-AD99-62DAC6D9079A}"/>
          </ac:spMkLst>
        </pc:spChg>
        <pc:spChg chg="mod topLvl">
          <ac:chgData name="Eric Lunnin (Kforce)" userId="39584a29-d273-41cd-a0f9-2fd8cc174408" providerId="ADAL" clId="{EC883A43-49E4-4174-AD91-E2A91C3497EE}" dt="2017-06-30T17:30:19.009" v="128" actId="0"/>
          <ac:spMkLst>
            <pc:docMk/>
            <pc:sldMk cId="3474732497" sldId="356"/>
            <ac:spMk id="1097" creationId="{B1ED9D36-5D6E-477C-A84B-983274781494}"/>
          </ac:spMkLst>
        </pc:spChg>
        <pc:spChg chg="mod topLvl">
          <ac:chgData name="Eric Lunnin (Kforce)" userId="39584a29-d273-41cd-a0f9-2fd8cc174408" providerId="ADAL" clId="{EC883A43-49E4-4174-AD91-E2A91C3497EE}" dt="2017-06-30T17:30:19.009" v="128" actId="0"/>
          <ac:spMkLst>
            <pc:docMk/>
            <pc:sldMk cId="3474732497" sldId="356"/>
            <ac:spMk id="1057" creationId="{CFB6697A-FC70-43F9-ABEE-2B672BA0C11D}"/>
          </ac:spMkLst>
        </pc:spChg>
        <pc:spChg chg="mod topLvl">
          <ac:chgData name="Eric Lunnin (Kforce)" userId="39584a29-d273-41cd-a0f9-2fd8cc174408" providerId="ADAL" clId="{EC883A43-49E4-4174-AD91-E2A91C3497EE}" dt="2017-06-30T17:30:19.009" v="128" actId="0"/>
          <ac:spMkLst>
            <pc:docMk/>
            <pc:sldMk cId="3474732497" sldId="356"/>
            <ac:spMk id="1082" creationId="{50F9B135-A800-4437-B134-FE5398BB0DF4}"/>
          </ac:spMkLst>
        </pc:spChg>
        <pc:spChg chg="mod topLvl">
          <ac:chgData name="Eric Lunnin (Kforce)" userId="39584a29-d273-41cd-a0f9-2fd8cc174408" providerId="ADAL" clId="{EC883A43-49E4-4174-AD91-E2A91C3497EE}" dt="2017-06-30T17:30:19.009" v="128" actId="0"/>
          <ac:spMkLst>
            <pc:docMk/>
            <pc:sldMk cId="3474732497" sldId="356"/>
            <ac:spMk id="995" creationId="{A98DF94E-E5DC-47D3-BB17-F14CAAC07F68}"/>
          </ac:spMkLst>
        </pc:spChg>
        <pc:spChg chg="mod topLvl">
          <ac:chgData name="Eric Lunnin (Kforce)" userId="39584a29-d273-41cd-a0f9-2fd8cc174408" providerId="ADAL" clId="{EC883A43-49E4-4174-AD91-E2A91C3497EE}" dt="2017-06-30T13:43:12.375" v="110" actId="0"/>
          <ac:spMkLst>
            <pc:docMk/>
            <pc:sldMk cId="3474732497" sldId="356"/>
            <ac:spMk id="440" creationId="{F6B13F68-AC9C-4418-A5EE-304733CD29AF}"/>
          </ac:spMkLst>
        </pc:spChg>
        <pc:spChg chg="mod topLvl">
          <ac:chgData name="Eric Lunnin (Kforce)" userId="39584a29-d273-41cd-a0f9-2fd8cc174408" providerId="ADAL" clId="{EC883A43-49E4-4174-AD91-E2A91C3497EE}" dt="2017-06-30T13:43:02.975" v="107" actId="0"/>
          <ac:spMkLst>
            <pc:docMk/>
            <pc:sldMk cId="3474732497" sldId="356"/>
            <ac:spMk id="590" creationId="{215FB6A9-DF92-40BE-B4F7-4188FF6B90E3}"/>
          </ac:spMkLst>
        </pc:spChg>
        <pc:spChg chg="mod topLvl">
          <ac:chgData name="Eric Lunnin (Kforce)" userId="39584a29-d273-41cd-a0f9-2fd8cc174408" providerId="ADAL" clId="{EC883A43-49E4-4174-AD91-E2A91C3497EE}" dt="2017-06-30T17:30:19.009" v="128" actId="0"/>
          <ac:spMkLst>
            <pc:docMk/>
            <pc:sldMk cId="3474732497" sldId="356"/>
            <ac:spMk id="987" creationId="{2E6C73BB-7132-454D-8B98-56921829B3A2}"/>
          </ac:spMkLst>
        </pc:spChg>
        <pc:spChg chg="mod topLvl">
          <ac:chgData name="Eric Lunnin (Kforce)" userId="39584a29-d273-41cd-a0f9-2fd8cc174408" providerId="ADAL" clId="{EC883A43-49E4-4174-AD91-E2A91C3497EE}" dt="2017-06-30T15:05:40.480" v="113" actId="0"/>
          <ac:spMkLst>
            <pc:docMk/>
            <pc:sldMk cId="3474732497" sldId="356"/>
            <ac:spMk id="230" creationId="{D9FCEE13-C531-4B12-B652-AE648B53CCEF}"/>
          </ac:spMkLst>
        </pc:spChg>
        <pc:spChg chg="mod topLvl">
          <ac:chgData name="Eric Lunnin (Kforce)" userId="39584a29-d273-41cd-a0f9-2fd8cc174408" providerId="ADAL" clId="{EC883A43-49E4-4174-AD91-E2A91C3497EE}" dt="2017-06-30T13:43:06.225" v="108" actId="0"/>
          <ac:spMkLst>
            <pc:docMk/>
            <pc:sldMk cId="3474732497" sldId="356"/>
            <ac:spMk id="395" creationId="{B2F919E4-86C5-463C-8015-BB0F0BEABF6C}"/>
          </ac:spMkLst>
        </pc:spChg>
        <pc:spChg chg="mod topLvl">
          <ac:chgData name="Eric Lunnin (Kforce)" userId="39584a29-d273-41cd-a0f9-2fd8cc174408" providerId="ADAL" clId="{EC883A43-49E4-4174-AD91-E2A91C3497EE}" dt="2017-06-30T15:05:40.480" v="113" actId="0"/>
          <ac:spMkLst>
            <pc:docMk/>
            <pc:sldMk cId="3474732497" sldId="356"/>
            <ac:spMk id="324" creationId="{32D8F2C0-005C-4DBB-BF69-20FEDAA3F9D5}"/>
          </ac:spMkLst>
        </pc:spChg>
        <pc:spChg chg="mod topLvl">
          <ac:chgData name="Eric Lunnin (Kforce)" userId="39584a29-d273-41cd-a0f9-2fd8cc174408" providerId="ADAL" clId="{EC883A43-49E4-4174-AD91-E2A91C3497EE}" dt="2017-06-30T13:43:12.375" v="110" actId="0"/>
          <ac:spMkLst>
            <pc:docMk/>
            <pc:sldMk cId="3474732497" sldId="356"/>
            <ac:spMk id="396" creationId="{2589D270-40AB-499F-B3AC-0787CCF9C7F8}"/>
          </ac:spMkLst>
        </pc:spChg>
        <pc:spChg chg="mod topLvl">
          <ac:chgData name="Eric Lunnin (Kforce)" userId="39584a29-d273-41cd-a0f9-2fd8cc174408" providerId="ADAL" clId="{EC883A43-49E4-4174-AD91-E2A91C3497EE}" dt="2017-06-30T13:43:09.858" v="109" actId="0"/>
          <ac:spMkLst>
            <pc:docMk/>
            <pc:sldMk cId="3474732497" sldId="356"/>
            <ac:spMk id="260" creationId="{3C63EDA3-FE48-4C45-AA1D-A407219CA2A9}"/>
          </ac:spMkLst>
        </pc:spChg>
        <pc:spChg chg="mod topLvl">
          <ac:chgData name="Eric Lunnin (Kforce)" userId="39584a29-d273-41cd-a0f9-2fd8cc174408" providerId="ADAL" clId="{EC883A43-49E4-4174-AD91-E2A91C3497EE}" dt="2017-06-30T13:43:09.858" v="109" actId="0"/>
          <ac:spMkLst>
            <pc:docMk/>
            <pc:sldMk cId="3474732497" sldId="356"/>
            <ac:spMk id="186" creationId="{00D8CD15-B069-4DD1-8453-DCE1C03217AB}"/>
          </ac:spMkLst>
        </pc:spChg>
        <pc:spChg chg="mod topLvl">
          <ac:chgData name="Eric Lunnin (Kforce)" userId="39584a29-d273-41cd-a0f9-2fd8cc174408" providerId="ADAL" clId="{EC883A43-49E4-4174-AD91-E2A91C3497EE}" dt="2017-06-30T15:05:40.480" v="113" actId="0"/>
          <ac:spMkLst>
            <pc:docMk/>
            <pc:sldMk cId="3474732497" sldId="356"/>
            <ac:spMk id="248" creationId="{B27CC583-F32B-4B02-9145-BE5A7D4D866D}"/>
          </ac:spMkLst>
        </pc:spChg>
        <pc:spChg chg="mod topLvl">
          <ac:chgData name="Eric Lunnin (Kforce)" userId="39584a29-d273-41cd-a0f9-2fd8cc174408" providerId="ADAL" clId="{EC883A43-49E4-4174-AD91-E2A91C3497EE}" dt="2017-06-30T13:43:02.975" v="107" actId="0"/>
          <ac:spMkLst>
            <pc:docMk/>
            <pc:sldMk cId="3474732497" sldId="356"/>
            <ac:spMk id="542" creationId="{DBE27B8F-DF1E-4E0A-A80E-EEA110945864}"/>
          </ac:spMkLst>
        </pc:spChg>
        <pc:spChg chg="mod topLvl">
          <ac:chgData name="Eric Lunnin (Kforce)" userId="39584a29-d273-41cd-a0f9-2fd8cc174408" providerId="ADAL" clId="{EC883A43-49E4-4174-AD91-E2A91C3497EE}" dt="2017-06-30T15:05:40.480" v="113" actId="0"/>
          <ac:spMkLst>
            <pc:docMk/>
            <pc:sldMk cId="3474732497" sldId="356"/>
            <ac:spMk id="351" creationId="{FFFF9722-D85B-4084-BFE1-709A4DC472AD}"/>
          </ac:spMkLst>
        </pc:spChg>
        <pc:spChg chg="mod topLvl">
          <ac:chgData name="Eric Lunnin (Kforce)" userId="39584a29-d273-41cd-a0f9-2fd8cc174408" providerId="ADAL" clId="{EC883A43-49E4-4174-AD91-E2A91C3497EE}" dt="2017-06-30T13:43:12.375" v="110" actId="0"/>
          <ac:spMkLst>
            <pc:docMk/>
            <pc:sldMk cId="3474732497" sldId="356"/>
            <ac:spMk id="467" creationId="{8512A7F3-6FC2-4F35-967C-34D269FC6317}"/>
          </ac:spMkLst>
        </pc:spChg>
        <pc:spChg chg="del mod topLvl">
          <ac:chgData name="Eric Lunnin (Kforce)" userId="39584a29-d273-41cd-a0f9-2fd8cc174408" providerId="ADAL" clId="{EC883A43-49E4-4174-AD91-E2A91C3497EE}" dt="2017-06-30T13:35:49.987" v="89" actId="478"/>
          <ac:spMkLst>
            <pc:docMk/>
            <pc:sldMk cId="3474732497" sldId="356"/>
            <ac:spMk id="294" creationId="{69132F07-11DD-4B62-B09B-7F5124A8E1AE}"/>
          </ac:spMkLst>
        </pc:spChg>
        <pc:spChg chg="mod topLvl">
          <ac:chgData name="Eric Lunnin (Kforce)" userId="39584a29-d273-41cd-a0f9-2fd8cc174408" providerId="ADAL" clId="{EC883A43-49E4-4174-AD91-E2A91C3497EE}" dt="2017-06-30T17:30:19.009" v="128" actId="0"/>
          <ac:spMkLst>
            <pc:docMk/>
            <pc:sldMk cId="3474732497" sldId="356"/>
            <ac:spMk id="655" creationId="{257BA0D9-599B-4BB2-9AE9-1A06CADC8ED1}"/>
          </ac:spMkLst>
        </pc:spChg>
        <pc:spChg chg="mod topLvl">
          <ac:chgData name="Eric Lunnin (Kforce)" userId="39584a29-d273-41cd-a0f9-2fd8cc174408" providerId="ADAL" clId="{EC883A43-49E4-4174-AD91-E2A91C3497EE}" dt="2017-06-30T13:43:12.375" v="110" actId="0"/>
          <ac:spMkLst>
            <pc:docMk/>
            <pc:sldMk cId="3474732497" sldId="356"/>
            <ac:spMk id="495" creationId="{F2E923BA-E742-4B92-B50F-4F4B3BEE581A}"/>
          </ac:spMkLst>
        </pc:spChg>
        <pc:spChg chg="mod topLvl">
          <ac:chgData name="Eric Lunnin (Kforce)" userId="39584a29-d273-41cd-a0f9-2fd8cc174408" providerId="ADAL" clId="{EC883A43-49E4-4174-AD91-E2A91C3497EE}" dt="2017-06-30T17:30:19.009" v="128" actId="0"/>
          <ac:spMkLst>
            <pc:docMk/>
            <pc:sldMk cId="3474732497" sldId="356"/>
            <ac:spMk id="1068" creationId="{F311ABEE-EB11-40C3-A5F2-E1C67C915CAE}"/>
          </ac:spMkLst>
        </pc:spChg>
        <pc:spChg chg="add mod">
          <ac:chgData name="Eric Lunnin (Kforce)" userId="39584a29-d273-41cd-a0f9-2fd8cc174408" providerId="ADAL" clId="{EC883A43-49E4-4174-AD91-E2A91C3497EE}" dt="2017-06-30T18:11:26.534" v="848" actId="3064"/>
          <ac:spMkLst>
            <pc:docMk/>
            <pc:sldMk cId="3474732497" sldId="356"/>
            <ac:spMk id="1857" creationId="{3DFA5B13-83E5-4D75-9AC2-C6543AB5D238}"/>
          </ac:spMkLst>
        </pc:spChg>
        <pc:spChg chg="mod topLvl">
          <ac:chgData name="Eric Lunnin (Kforce)" userId="39584a29-d273-41cd-a0f9-2fd8cc174408" providerId="ADAL" clId="{EC883A43-49E4-4174-AD91-E2A91C3497EE}" dt="2017-06-30T13:43:02.975" v="107" actId="0"/>
          <ac:spMkLst>
            <pc:docMk/>
            <pc:sldMk cId="3474732497" sldId="356"/>
            <ac:spMk id="594" creationId="{C7438F76-ADD7-4CBB-87ED-5D53E7B3DBAD}"/>
          </ac:spMkLst>
        </pc:spChg>
        <pc:spChg chg="mod topLvl">
          <ac:chgData name="Eric Lunnin (Kforce)" userId="39584a29-d273-41cd-a0f9-2fd8cc174408" providerId="ADAL" clId="{EC883A43-49E4-4174-AD91-E2A91C3497EE}" dt="2017-06-30T18:09:25.327" v="797" actId="403"/>
          <ac:spMkLst>
            <pc:docMk/>
            <pc:sldMk cId="3474732497" sldId="356"/>
            <ac:spMk id="906" creationId="{FBC0B5E4-4DE5-4061-9789-8447B321379D}"/>
          </ac:spMkLst>
        </pc:spChg>
        <pc:spChg chg="mod topLvl">
          <ac:chgData name="Eric Lunnin (Kforce)" userId="39584a29-d273-41cd-a0f9-2fd8cc174408" providerId="ADAL" clId="{EC883A43-49E4-4174-AD91-E2A91C3497EE}" dt="2017-06-30T15:05:40.480" v="113" actId="0"/>
          <ac:spMkLst>
            <pc:docMk/>
            <pc:sldMk cId="3474732497" sldId="356"/>
            <ac:spMk id="249" creationId="{C4BD3658-9FFB-4B04-B2E1-E159EBBF57AF}"/>
          </ac:spMkLst>
        </pc:spChg>
        <pc:spChg chg="mod topLvl">
          <ac:chgData name="Eric Lunnin (Kforce)" userId="39584a29-d273-41cd-a0f9-2fd8cc174408" providerId="ADAL" clId="{EC883A43-49E4-4174-AD91-E2A91C3497EE}" dt="2017-06-30T15:05:40.480" v="113" actId="0"/>
          <ac:spMkLst>
            <pc:docMk/>
            <pc:sldMk cId="3474732497" sldId="356"/>
            <ac:spMk id="337" creationId="{5C0488BE-4C37-4DEA-B4FF-B59C1656553D}"/>
          </ac:spMkLst>
        </pc:spChg>
        <pc:spChg chg="mod topLvl">
          <ac:chgData name="Eric Lunnin (Kforce)" userId="39584a29-d273-41cd-a0f9-2fd8cc174408" providerId="ADAL" clId="{EC883A43-49E4-4174-AD91-E2A91C3497EE}" dt="2017-06-30T17:30:19.009" v="128" actId="0"/>
          <ac:spMkLst>
            <pc:docMk/>
            <pc:sldMk cId="3474732497" sldId="356"/>
            <ac:spMk id="996" creationId="{7905F4A1-0E15-4579-94DD-58448962D68C}"/>
          </ac:spMkLst>
        </pc:spChg>
        <pc:spChg chg="mod topLvl">
          <ac:chgData name="Eric Lunnin (Kforce)" userId="39584a29-d273-41cd-a0f9-2fd8cc174408" providerId="ADAL" clId="{EC883A43-49E4-4174-AD91-E2A91C3497EE}" dt="2017-06-30T15:05:40.480" v="113" actId="0"/>
          <ac:spMkLst>
            <pc:docMk/>
            <pc:sldMk cId="3474732497" sldId="356"/>
            <ac:spMk id="241" creationId="{B587183F-F489-405E-A879-7F8F8F0D4FAA}"/>
          </ac:spMkLst>
        </pc:spChg>
        <pc:spChg chg="mod topLvl">
          <ac:chgData name="Eric Lunnin (Kforce)" userId="39584a29-d273-41cd-a0f9-2fd8cc174408" providerId="ADAL" clId="{EC883A43-49E4-4174-AD91-E2A91C3497EE}" dt="2017-06-30T13:43:02.975" v="107" actId="0"/>
          <ac:spMkLst>
            <pc:docMk/>
            <pc:sldMk cId="3474732497" sldId="356"/>
            <ac:spMk id="547" creationId="{E5C764DC-D390-4707-BAFF-841892D7109C}"/>
          </ac:spMkLst>
        </pc:spChg>
        <pc:spChg chg="mod topLvl">
          <ac:chgData name="Eric Lunnin (Kforce)" userId="39584a29-d273-41cd-a0f9-2fd8cc174408" providerId="ADAL" clId="{EC883A43-49E4-4174-AD91-E2A91C3497EE}" dt="2017-06-30T13:43:12.375" v="110" actId="0"/>
          <ac:spMkLst>
            <pc:docMk/>
            <pc:sldMk cId="3474732497" sldId="356"/>
            <ac:spMk id="482" creationId="{6E2D6FBE-CC58-4071-B90B-E97376341C51}"/>
          </ac:spMkLst>
        </pc:spChg>
        <pc:spChg chg="mod topLvl">
          <ac:chgData name="Eric Lunnin (Kforce)" userId="39584a29-d273-41cd-a0f9-2fd8cc174408" providerId="ADAL" clId="{EC883A43-49E4-4174-AD91-E2A91C3497EE}" dt="2017-06-30T15:05:40.480" v="113" actId="0"/>
          <ac:spMkLst>
            <pc:docMk/>
            <pc:sldMk cId="3474732497" sldId="356"/>
            <ac:spMk id="318" creationId="{BE701C63-E205-4D3D-B251-F4A08539B1B9}"/>
          </ac:spMkLst>
        </pc:spChg>
        <pc:spChg chg="del mod topLvl">
          <ac:chgData name="Eric Lunnin (Kforce)" userId="39584a29-d273-41cd-a0f9-2fd8cc174408" providerId="ADAL" clId="{EC883A43-49E4-4174-AD91-E2A91C3497EE}" dt="2017-06-30T18:14:27.474" v="891" actId="478"/>
          <ac:spMkLst>
            <pc:docMk/>
            <pc:sldMk cId="3474732497" sldId="356"/>
            <ac:spMk id="1108" creationId="{07C3CC58-01CB-424F-BFEE-13A6B7EDC875}"/>
          </ac:spMkLst>
        </pc:spChg>
        <pc:spChg chg="mod topLvl">
          <ac:chgData name="Eric Lunnin (Kforce)" userId="39584a29-d273-41cd-a0f9-2fd8cc174408" providerId="ADAL" clId="{EC883A43-49E4-4174-AD91-E2A91C3497EE}" dt="2017-06-30T15:05:40.480" v="113" actId="0"/>
          <ac:spMkLst>
            <pc:docMk/>
            <pc:sldMk cId="3474732497" sldId="356"/>
            <ac:spMk id="250" creationId="{774AF96E-F29C-44FC-B0CE-F51FA4D02A1C}"/>
          </ac:spMkLst>
        </pc:spChg>
        <pc:spChg chg="mod topLvl">
          <ac:chgData name="Eric Lunnin (Kforce)" userId="39584a29-d273-41cd-a0f9-2fd8cc174408" providerId="ADAL" clId="{EC883A43-49E4-4174-AD91-E2A91C3497EE}" dt="2017-06-30T15:05:40.480" v="113" actId="0"/>
          <ac:spMkLst>
            <pc:docMk/>
            <pc:sldMk cId="3474732497" sldId="356"/>
            <ac:spMk id="237" creationId="{78DA7000-8B93-4D83-A00B-064039CD7D51}"/>
          </ac:spMkLst>
        </pc:spChg>
        <pc:spChg chg="mod topLvl">
          <ac:chgData name="Eric Lunnin (Kforce)" userId="39584a29-d273-41cd-a0f9-2fd8cc174408" providerId="ADAL" clId="{EC883A43-49E4-4174-AD91-E2A91C3497EE}" dt="2017-06-30T17:30:19.009" v="128" actId="0"/>
          <ac:spMkLst>
            <pc:docMk/>
            <pc:sldMk cId="3474732497" sldId="356"/>
            <ac:spMk id="1005" creationId="{F7131AF4-6400-4788-AD10-0358FD469D0F}"/>
          </ac:spMkLst>
        </pc:spChg>
        <pc:spChg chg="mod topLvl">
          <ac:chgData name="Eric Lunnin (Kforce)" userId="39584a29-d273-41cd-a0f9-2fd8cc174408" providerId="ADAL" clId="{EC883A43-49E4-4174-AD91-E2A91C3497EE}" dt="2017-06-30T13:43:12.375" v="110" actId="0"/>
          <ac:spMkLst>
            <pc:docMk/>
            <pc:sldMk cId="3474732497" sldId="356"/>
            <ac:spMk id="485" creationId="{514101AD-93CD-415E-B0AF-CEE7B631F990}"/>
          </ac:spMkLst>
        </pc:spChg>
        <pc:spChg chg="del mod topLvl">
          <ac:chgData name="Eric Lunnin (Kforce)" userId="39584a29-d273-41cd-a0f9-2fd8cc174408" providerId="ADAL" clId="{EC883A43-49E4-4174-AD91-E2A91C3497EE}" dt="2017-06-30T13:35:49.987" v="89" actId="478"/>
          <ac:spMkLst>
            <pc:docMk/>
            <pc:sldMk cId="3474732497" sldId="356"/>
            <ac:spMk id="289" creationId="{FBED533D-24AE-4517-8455-4DBC9FE1673A}"/>
          </ac:spMkLst>
        </pc:spChg>
        <pc:spChg chg="mod topLvl">
          <ac:chgData name="Eric Lunnin (Kforce)" userId="39584a29-d273-41cd-a0f9-2fd8cc174408" providerId="ADAL" clId="{EC883A43-49E4-4174-AD91-E2A91C3497EE}" dt="2017-06-30T15:05:40.480" v="113" actId="0"/>
          <ac:spMkLst>
            <pc:docMk/>
            <pc:sldMk cId="3474732497" sldId="356"/>
            <ac:spMk id="232" creationId="{15E06029-3AB3-44A0-BF04-3DAFEE6CCD7A}"/>
          </ac:spMkLst>
        </pc:spChg>
        <pc:spChg chg="mod topLvl">
          <ac:chgData name="Eric Lunnin (Kforce)" userId="39584a29-d273-41cd-a0f9-2fd8cc174408" providerId="ADAL" clId="{EC883A43-49E4-4174-AD91-E2A91C3497EE}" dt="2017-06-30T17:30:19.009" v="128" actId="0"/>
          <ac:spMkLst>
            <pc:docMk/>
            <pc:sldMk cId="3474732497" sldId="356"/>
            <ac:spMk id="1083" creationId="{8757DF52-55FB-4F79-8AEF-541A1403082C}"/>
          </ac:spMkLst>
        </pc:spChg>
        <pc:spChg chg="mod topLvl">
          <ac:chgData name="Eric Lunnin (Kforce)" userId="39584a29-d273-41cd-a0f9-2fd8cc174408" providerId="ADAL" clId="{EC883A43-49E4-4174-AD91-E2A91C3497EE}" dt="2017-06-30T15:05:40.480" v="113" actId="0"/>
          <ac:spMkLst>
            <pc:docMk/>
            <pc:sldMk cId="3474732497" sldId="356"/>
            <ac:spMk id="358" creationId="{D67139A6-7BD9-4FC5-B501-4BB1417E3D0A}"/>
          </ac:spMkLst>
        </pc:spChg>
        <pc:spChg chg="mod topLvl">
          <ac:chgData name="Eric Lunnin (Kforce)" userId="39584a29-d273-41cd-a0f9-2fd8cc174408" providerId="ADAL" clId="{EC883A43-49E4-4174-AD91-E2A91C3497EE}" dt="2017-06-30T17:30:19.009" v="128" actId="0"/>
          <ac:spMkLst>
            <pc:docMk/>
            <pc:sldMk cId="3474732497" sldId="356"/>
            <ac:spMk id="675" creationId="{5F1FFA73-072F-4010-BC83-9D8A37A6A575}"/>
          </ac:spMkLst>
        </pc:spChg>
        <pc:spChg chg="del mod topLvl">
          <ac:chgData name="Eric Lunnin (Kforce)" userId="39584a29-d273-41cd-a0f9-2fd8cc174408" providerId="ADAL" clId="{EC883A43-49E4-4174-AD91-E2A91C3497EE}" dt="2017-06-30T13:35:49.987" v="89" actId="478"/>
          <ac:spMkLst>
            <pc:docMk/>
            <pc:sldMk cId="3474732497" sldId="356"/>
            <ac:spMk id="287" creationId="{647833D8-372C-4091-ACA2-593E10CD1B4E}"/>
          </ac:spMkLst>
        </pc:spChg>
        <pc:spChg chg="mod topLvl">
          <ac:chgData name="Eric Lunnin (Kforce)" userId="39584a29-d273-41cd-a0f9-2fd8cc174408" providerId="ADAL" clId="{EC883A43-49E4-4174-AD91-E2A91C3497EE}" dt="2017-06-30T17:30:19.009" v="128" actId="0"/>
          <ac:spMkLst>
            <pc:docMk/>
            <pc:sldMk cId="3474732497" sldId="356"/>
            <ac:spMk id="1093" creationId="{47F22004-A660-4791-8F91-AE4E2F0E95CD}"/>
          </ac:spMkLst>
        </pc:spChg>
        <pc:spChg chg="mod topLvl">
          <ac:chgData name="Eric Lunnin (Kforce)" userId="39584a29-d273-41cd-a0f9-2fd8cc174408" providerId="ADAL" clId="{EC883A43-49E4-4174-AD91-E2A91C3497EE}" dt="2017-06-30T13:43:02.975" v="107" actId="0"/>
          <ac:spMkLst>
            <pc:docMk/>
            <pc:sldMk cId="3474732497" sldId="356"/>
            <ac:spMk id="544" creationId="{A6242CAF-0E9C-476F-957D-5D8B622C9E19}"/>
          </ac:spMkLst>
        </pc:spChg>
        <pc:spChg chg="mod">
          <ac:chgData name="Eric Lunnin (Kforce)" userId="39584a29-d273-41cd-a0f9-2fd8cc174408" providerId="ADAL" clId="{EC883A43-49E4-4174-AD91-E2A91C3497EE}" dt="2017-06-30T18:09:25.327" v="797" actId="403"/>
          <ac:spMkLst>
            <pc:docMk/>
            <pc:sldMk cId="3474732497" sldId="356"/>
            <ac:spMk id="1904" creationId="{D14D6768-1AE6-40B2-93AC-4BD82CB058CC}"/>
          </ac:spMkLst>
        </pc:spChg>
        <pc:spChg chg="mod topLvl">
          <ac:chgData name="Eric Lunnin (Kforce)" userId="39584a29-d273-41cd-a0f9-2fd8cc174408" providerId="ADAL" clId="{EC883A43-49E4-4174-AD91-E2A91C3497EE}" dt="2017-06-30T18:09:25.327" v="797" actId="403"/>
          <ac:spMkLst>
            <pc:docMk/>
            <pc:sldMk cId="3474732497" sldId="356"/>
            <ac:spMk id="695" creationId="{A7F70C67-AB01-4058-AAEE-359F87BE1F80}"/>
          </ac:spMkLst>
        </pc:spChg>
        <pc:spChg chg="mod topLvl">
          <ac:chgData name="Eric Lunnin (Kforce)" userId="39584a29-d273-41cd-a0f9-2fd8cc174408" providerId="ADAL" clId="{EC883A43-49E4-4174-AD91-E2A91C3497EE}" dt="2017-06-30T13:43:02.975" v="107" actId="0"/>
          <ac:spMkLst>
            <pc:docMk/>
            <pc:sldMk cId="3474732497" sldId="356"/>
            <ac:spMk id="624" creationId="{C35259A2-D156-4C7C-965D-53533D685648}"/>
          </ac:spMkLst>
        </pc:spChg>
        <pc:spChg chg="mod topLvl">
          <ac:chgData name="Eric Lunnin (Kforce)" userId="39584a29-d273-41cd-a0f9-2fd8cc174408" providerId="ADAL" clId="{EC883A43-49E4-4174-AD91-E2A91C3497EE}" dt="2017-06-30T13:43:12.375" v="110" actId="0"/>
          <ac:spMkLst>
            <pc:docMk/>
            <pc:sldMk cId="3474732497" sldId="356"/>
            <ac:spMk id="419" creationId="{1EAD0D7E-1D6A-4D79-9FF5-A3D0CAEFCAFF}"/>
          </ac:spMkLst>
        </pc:spChg>
        <pc:spChg chg="mod topLvl">
          <ac:chgData name="Eric Lunnin (Kforce)" userId="39584a29-d273-41cd-a0f9-2fd8cc174408" providerId="ADAL" clId="{EC883A43-49E4-4174-AD91-E2A91C3497EE}" dt="2017-06-30T13:43:02.975" v="107" actId="0"/>
          <ac:spMkLst>
            <pc:docMk/>
            <pc:sldMk cId="3474732497" sldId="356"/>
            <ac:spMk id="592" creationId="{C1C84DB5-C7F3-4DA7-B5FD-D4DEACDC93BB}"/>
          </ac:spMkLst>
        </pc:spChg>
        <pc:spChg chg="mod topLvl">
          <ac:chgData name="Eric Lunnin (Kforce)" userId="39584a29-d273-41cd-a0f9-2fd8cc174408" providerId="ADAL" clId="{EC883A43-49E4-4174-AD91-E2A91C3497EE}" dt="2017-06-30T17:30:19.009" v="128" actId="0"/>
          <ac:spMkLst>
            <pc:docMk/>
            <pc:sldMk cId="3474732497" sldId="356"/>
            <ac:spMk id="1077" creationId="{662B3409-ABA5-409C-8DF9-077011EFEDD5}"/>
          </ac:spMkLst>
        </pc:spChg>
        <pc:spChg chg="mod topLvl">
          <ac:chgData name="Eric Lunnin (Kforce)" userId="39584a29-d273-41cd-a0f9-2fd8cc174408" providerId="ADAL" clId="{EC883A43-49E4-4174-AD91-E2A91C3497EE}" dt="2017-06-30T13:43:09.858" v="109" actId="0"/>
          <ac:spMkLst>
            <pc:docMk/>
            <pc:sldMk cId="3474732497" sldId="356"/>
            <ac:spMk id="261" creationId="{FCC39D40-E7B1-43CD-826A-7404587CF9EB}"/>
          </ac:spMkLst>
        </pc:spChg>
        <pc:spChg chg="mod topLvl">
          <ac:chgData name="Eric Lunnin (Kforce)" userId="39584a29-d273-41cd-a0f9-2fd8cc174408" providerId="ADAL" clId="{EC883A43-49E4-4174-AD91-E2A91C3497EE}" dt="2017-06-30T15:05:40.480" v="113" actId="0"/>
          <ac:spMkLst>
            <pc:docMk/>
            <pc:sldMk cId="3474732497" sldId="356"/>
            <ac:spMk id="317" creationId="{63D5A8D9-AB91-4F0A-82CF-DEE422079C72}"/>
          </ac:spMkLst>
        </pc:spChg>
        <pc:spChg chg="mod topLvl">
          <ac:chgData name="Eric Lunnin (Kforce)" userId="39584a29-d273-41cd-a0f9-2fd8cc174408" providerId="ADAL" clId="{EC883A43-49E4-4174-AD91-E2A91C3497EE}" dt="2017-06-30T17:30:19.009" v="128" actId="0"/>
          <ac:spMkLst>
            <pc:docMk/>
            <pc:sldMk cId="3474732497" sldId="356"/>
            <ac:spMk id="1007" creationId="{9A10927D-6F90-47FF-9EB7-5EFEB2D1616A}"/>
          </ac:spMkLst>
        </pc:spChg>
        <pc:spChg chg="mod topLvl">
          <ac:chgData name="Eric Lunnin (Kforce)" userId="39584a29-d273-41cd-a0f9-2fd8cc174408" providerId="ADAL" clId="{EC883A43-49E4-4174-AD91-E2A91C3497EE}" dt="2017-06-30T17:30:19.009" v="128" actId="0"/>
          <ac:spMkLst>
            <pc:docMk/>
            <pc:sldMk cId="3474732497" sldId="356"/>
            <ac:spMk id="1052" creationId="{B911F528-81CC-49BD-AFBF-A16BE75EE2E5}"/>
          </ac:spMkLst>
        </pc:spChg>
        <pc:spChg chg="mod topLvl">
          <ac:chgData name="Eric Lunnin (Kforce)" userId="39584a29-d273-41cd-a0f9-2fd8cc174408" providerId="ADAL" clId="{EC883A43-49E4-4174-AD91-E2A91C3497EE}" dt="2017-06-30T15:05:40.480" v="113" actId="0"/>
          <ac:spMkLst>
            <pc:docMk/>
            <pc:sldMk cId="3474732497" sldId="356"/>
            <ac:spMk id="234" creationId="{A2E46707-60FB-4EB7-B350-6F9912A7B315}"/>
          </ac:spMkLst>
        </pc:spChg>
        <pc:spChg chg="mod topLvl">
          <ac:chgData name="Eric Lunnin (Kforce)" userId="39584a29-d273-41cd-a0f9-2fd8cc174408" providerId="ADAL" clId="{EC883A43-49E4-4174-AD91-E2A91C3497EE}" dt="2017-06-30T15:05:40.480" v="113" actId="0"/>
          <ac:spMkLst>
            <pc:docMk/>
            <pc:sldMk cId="3474732497" sldId="356"/>
            <ac:spMk id="21" creationId="{E3864A64-A218-4390-AD34-A4B05E9C5C3D}"/>
          </ac:spMkLst>
        </pc:spChg>
        <pc:spChg chg="mod topLvl">
          <ac:chgData name="Eric Lunnin (Kforce)" userId="39584a29-d273-41cd-a0f9-2fd8cc174408" providerId="ADAL" clId="{EC883A43-49E4-4174-AD91-E2A91C3497EE}" dt="2017-06-30T13:43:12.375" v="110" actId="0"/>
          <ac:spMkLst>
            <pc:docMk/>
            <pc:sldMk cId="3474732497" sldId="356"/>
            <ac:spMk id="10" creationId="{7ACD4099-B9A5-47A0-A0B8-EFF5F1379B23}"/>
          </ac:spMkLst>
        </pc:spChg>
        <pc:spChg chg="mod topLvl">
          <ac:chgData name="Eric Lunnin (Kforce)" userId="39584a29-d273-41cd-a0f9-2fd8cc174408" providerId="ADAL" clId="{EC883A43-49E4-4174-AD91-E2A91C3497EE}" dt="2017-06-30T13:43:12.375" v="110" actId="0"/>
          <ac:spMkLst>
            <pc:docMk/>
            <pc:sldMk cId="3474732497" sldId="356"/>
            <ac:spMk id="453" creationId="{D1E8A7C3-B7BC-4EAE-BF14-4746084AB329}"/>
          </ac:spMkLst>
        </pc:spChg>
        <pc:spChg chg="mod topLvl">
          <ac:chgData name="Eric Lunnin (Kforce)" userId="39584a29-d273-41cd-a0f9-2fd8cc174408" providerId="ADAL" clId="{EC883A43-49E4-4174-AD91-E2A91C3497EE}" dt="2017-06-30T13:43:06.225" v="108" actId="0"/>
          <ac:spMkLst>
            <pc:docMk/>
            <pc:sldMk cId="3474732497" sldId="356"/>
            <ac:spMk id="382" creationId="{5D887CF6-B01B-4DC7-B20E-997BD21C17E8}"/>
          </ac:spMkLst>
        </pc:spChg>
        <pc:spChg chg="del mod topLvl">
          <ac:chgData name="Eric Lunnin (Kforce)" userId="39584a29-d273-41cd-a0f9-2fd8cc174408" providerId="ADAL" clId="{EC883A43-49E4-4174-AD91-E2A91C3497EE}" dt="2017-06-30T13:35:49.987" v="89" actId="478"/>
          <ac:spMkLst>
            <pc:docMk/>
            <pc:sldMk cId="3474732497" sldId="356"/>
            <ac:spMk id="277" creationId="{0FB2DCCD-ED28-4935-96F8-188AE934123E}"/>
          </ac:spMkLst>
        </pc:spChg>
        <pc:spChg chg="mod topLvl">
          <ac:chgData name="Eric Lunnin (Kforce)" userId="39584a29-d273-41cd-a0f9-2fd8cc174408" providerId="ADAL" clId="{EC883A43-49E4-4174-AD91-E2A91C3497EE}" dt="2017-06-30T17:30:19.009" v="128" actId="0"/>
          <ac:spMkLst>
            <pc:docMk/>
            <pc:sldMk cId="3474732497" sldId="356"/>
            <ac:spMk id="676" creationId="{44BE478B-7037-46BC-BABE-CC330C91A16C}"/>
          </ac:spMkLst>
        </pc:spChg>
        <pc:spChg chg="mod topLvl">
          <ac:chgData name="Eric Lunnin (Kforce)" userId="39584a29-d273-41cd-a0f9-2fd8cc174408" providerId="ADAL" clId="{EC883A43-49E4-4174-AD91-E2A91C3497EE}" dt="2017-06-30T17:30:19.009" v="128" actId="0"/>
          <ac:spMkLst>
            <pc:docMk/>
            <pc:sldMk cId="3474732497" sldId="356"/>
            <ac:spMk id="940" creationId="{E2CA78B7-870C-494F-BCD6-C22C8F8C9BBD}"/>
          </ac:spMkLst>
        </pc:spChg>
        <pc:spChg chg="mod topLvl">
          <ac:chgData name="Eric Lunnin (Kforce)" userId="39584a29-d273-41cd-a0f9-2fd8cc174408" providerId="ADAL" clId="{EC883A43-49E4-4174-AD91-E2A91C3497EE}" dt="2017-06-30T15:05:40.480" v="113" actId="0"/>
          <ac:spMkLst>
            <pc:docMk/>
            <pc:sldMk cId="3474732497" sldId="356"/>
            <ac:spMk id="25" creationId="{CCF43C30-C96D-472B-A0C8-74B3885210FA}"/>
          </ac:spMkLst>
        </pc:spChg>
        <pc:spChg chg="mod topLvl">
          <ac:chgData name="Eric Lunnin (Kforce)" userId="39584a29-d273-41cd-a0f9-2fd8cc174408" providerId="ADAL" clId="{EC883A43-49E4-4174-AD91-E2A91C3497EE}" dt="2017-06-30T13:43:02.975" v="107" actId="0"/>
          <ac:spMkLst>
            <pc:docMk/>
            <pc:sldMk cId="3474732497" sldId="356"/>
            <ac:spMk id="608" creationId="{C17BC5CA-6B37-4CC6-A911-E872D721C63D}"/>
          </ac:spMkLst>
        </pc:spChg>
        <pc:spChg chg="mod topLvl">
          <ac:chgData name="Eric Lunnin (Kforce)" userId="39584a29-d273-41cd-a0f9-2fd8cc174408" providerId="ADAL" clId="{EC883A43-49E4-4174-AD91-E2A91C3497EE}" dt="2017-06-30T13:43:12.375" v="110" actId="0"/>
          <ac:spMkLst>
            <pc:docMk/>
            <pc:sldMk cId="3474732497" sldId="356"/>
            <ac:spMk id="403" creationId="{4B564C2F-6CFF-4889-8916-3944D84E4533}"/>
          </ac:spMkLst>
        </pc:spChg>
        <pc:spChg chg="mod topLvl">
          <ac:chgData name="Eric Lunnin (Kforce)" userId="39584a29-d273-41cd-a0f9-2fd8cc174408" providerId="ADAL" clId="{EC883A43-49E4-4174-AD91-E2A91C3497EE}" dt="2017-06-30T15:05:40.480" v="113" actId="0"/>
          <ac:spMkLst>
            <pc:docMk/>
            <pc:sldMk cId="3474732497" sldId="356"/>
            <ac:spMk id="364" creationId="{5D29D9E9-E695-4091-9C0D-3B9407AC99D6}"/>
          </ac:spMkLst>
        </pc:spChg>
        <pc:spChg chg="del mod topLvl">
          <ac:chgData name="Eric Lunnin (Kforce)" userId="39584a29-d273-41cd-a0f9-2fd8cc174408" providerId="ADAL" clId="{EC883A43-49E4-4174-AD91-E2A91C3497EE}" dt="2017-06-30T13:35:49.987" v="89" actId="478"/>
          <ac:spMkLst>
            <pc:docMk/>
            <pc:sldMk cId="3474732497" sldId="356"/>
            <ac:spMk id="300" creationId="{C9CF5D02-1057-4EBD-8F91-72D03590CC51}"/>
          </ac:spMkLst>
        </pc:spChg>
        <pc:spChg chg="mod topLvl">
          <ac:chgData name="Eric Lunnin (Kforce)" userId="39584a29-d273-41cd-a0f9-2fd8cc174408" providerId="ADAL" clId="{EC883A43-49E4-4174-AD91-E2A91C3497EE}" dt="2017-06-30T13:43:02.975" v="107" actId="0"/>
          <ac:spMkLst>
            <pc:docMk/>
            <pc:sldMk cId="3474732497" sldId="356"/>
            <ac:spMk id="620" creationId="{284FB4A8-B1F5-4D38-A38C-515A11D06AA1}"/>
          </ac:spMkLst>
        </pc:spChg>
        <pc:spChg chg="mod topLvl">
          <ac:chgData name="Eric Lunnin (Kforce)" userId="39584a29-d273-41cd-a0f9-2fd8cc174408" providerId="ADAL" clId="{EC883A43-49E4-4174-AD91-E2A91C3497EE}" dt="2017-06-30T17:30:19.009" v="128" actId="0"/>
          <ac:spMkLst>
            <pc:docMk/>
            <pc:sldMk cId="3474732497" sldId="356"/>
            <ac:spMk id="966" creationId="{E791C7F7-5D78-4F04-845C-A9F675DEBD17}"/>
          </ac:spMkLst>
        </pc:spChg>
        <pc:spChg chg="mod topLvl">
          <ac:chgData name="Eric Lunnin (Kforce)" userId="39584a29-d273-41cd-a0f9-2fd8cc174408" providerId="ADAL" clId="{EC883A43-49E4-4174-AD91-E2A91C3497EE}" dt="2017-06-30T17:30:19.009" v="128" actId="0"/>
          <ac:spMkLst>
            <pc:docMk/>
            <pc:sldMk cId="3474732497" sldId="356"/>
            <ac:spMk id="1019" creationId="{3420F701-3B5C-4305-99DE-ADB693342CB8}"/>
          </ac:spMkLst>
        </pc:spChg>
        <pc:spChg chg="mod topLvl">
          <ac:chgData name="Eric Lunnin (Kforce)" userId="39584a29-d273-41cd-a0f9-2fd8cc174408" providerId="ADAL" clId="{EC883A43-49E4-4174-AD91-E2A91C3497EE}" dt="2017-06-30T15:05:40.480" v="113" actId="0"/>
          <ac:spMkLst>
            <pc:docMk/>
            <pc:sldMk cId="3474732497" sldId="356"/>
            <ac:spMk id="365" creationId="{83430C77-1054-4CBD-A6A2-0C93E02DE06D}"/>
          </ac:spMkLst>
        </pc:spChg>
        <pc:spChg chg="mod topLvl">
          <ac:chgData name="Eric Lunnin (Kforce)" userId="39584a29-d273-41cd-a0f9-2fd8cc174408" providerId="ADAL" clId="{EC883A43-49E4-4174-AD91-E2A91C3497EE}" dt="2017-06-30T13:43:12.375" v="110" actId="0"/>
          <ac:spMkLst>
            <pc:docMk/>
            <pc:sldMk cId="3474732497" sldId="356"/>
            <ac:spMk id="491" creationId="{CC9104AA-5193-4D36-B8F8-C245299DB48B}"/>
          </ac:spMkLst>
        </pc:spChg>
        <pc:spChg chg="mod topLvl">
          <ac:chgData name="Eric Lunnin (Kforce)" userId="39584a29-d273-41cd-a0f9-2fd8cc174408" providerId="ADAL" clId="{EC883A43-49E4-4174-AD91-E2A91C3497EE}" dt="2017-06-30T18:09:25.327" v="797" actId="403"/>
          <ac:spMkLst>
            <pc:docMk/>
            <pc:sldMk cId="3474732497" sldId="356"/>
            <ac:spMk id="682" creationId="{A0398D85-A327-4852-98B1-5F21B3FE8812}"/>
          </ac:spMkLst>
        </pc:spChg>
        <pc:spChg chg="del mod topLvl">
          <ac:chgData name="Eric Lunnin (Kforce)" userId="39584a29-d273-41cd-a0f9-2fd8cc174408" providerId="ADAL" clId="{EC883A43-49E4-4174-AD91-E2A91C3497EE}" dt="2017-06-30T13:35:49.987" v="89" actId="478"/>
          <ac:spMkLst>
            <pc:docMk/>
            <pc:sldMk cId="3474732497" sldId="356"/>
            <ac:spMk id="274" creationId="{5228246C-44E9-4537-AADE-1734DB4C0169}"/>
          </ac:spMkLst>
        </pc:spChg>
        <pc:grpChg chg="add del mod">
          <ac:chgData name="Eric Lunnin (Kforce)" userId="39584a29-d273-41cd-a0f9-2fd8cc174408" providerId="ADAL" clId="{EC883A43-49E4-4174-AD91-E2A91C3497EE}" dt="2017-06-30T17:28:00.042" v="116" actId="478"/>
          <ac:grpSpMkLst>
            <pc:docMk/>
            <pc:sldMk cId="3474732497" sldId="356"/>
            <ac:grpSpMk id="629" creationId="{5D03B89D-6DD0-4D3E-A168-0C7FFA11AE08}"/>
          </ac:grpSpMkLst>
        </pc:grpChg>
        <pc:grpChg chg="add del mod">
          <ac:chgData name="Eric Lunnin (Kforce)" userId="39584a29-d273-41cd-a0f9-2fd8cc174408" providerId="ADAL" clId="{EC883A43-49E4-4174-AD91-E2A91C3497EE}" dt="2017-06-30T13:42:56.175" v="106" actId="0"/>
          <ac:grpSpMkLst>
            <pc:docMk/>
            <pc:sldMk cId="3474732497" sldId="356"/>
            <ac:grpSpMk id="513" creationId="{1E571DAC-3094-4328-9D01-684A3DB0AEF8}"/>
          </ac:grpSpMkLst>
        </pc:grpChg>
        <pc:grpChg chg="mod topLvl">
          <ac:chgData name="Eric Lunnin (Kforce)" userId="39584a29-d273-41cd-a0f9-2fd8cc174408" providerId="ADAL" clId="{EC883A43-49E4-4174-AD91-E2A91C3497EE}" dt="2017-06-30T18:00:19.837" v="648" actId="0"/>
          <ac:grpSpMkLst>
            <pc:docMk/>
            <pc:sldMk cId="3474732497" sldId="356"/>
            <ac:grpSpMk id="1249" creationId="{AAB418AB-C3B6-46BA-BFCC-DBA4F615153C}"/>
          </ac:grpSpMkLst>
        </pc:grpChg>
        <pc:grpChg chg="del mod">
          <ac:chgData name="Eric Lunnin (Kforce)" userId="39584a29-d273-41cd-a0f9-2fd8cc174408" providerId="ADAL" clId="{EC883A43-49E4-4174-AD91-E2A91C3497EE}" dt="2017-06-30T17:28:00.042" v="116" actId="478"/>
          <ac:grpSpMkLst>
            <pc:docMk/>
            <pc:sldMk cId="3474732497" sldId="356"/>
            <ac:grpSpMk id="631" creationId="{9934B099-1493-4863-A947-DA6F9D679032}"/>
          </ac:grpSpMkLst>
        </pc:grpChg>
        <pc:grpChg chg="del mod">
          <ac:chgData name="Eric Lunnin (Kforce)" userId="39584a29-d273-41cd-a0f9-2fd8cc174408" providerId="ADAL" clId="{EC883A43-49E4-4174-AD91-E2A91C3497EE}" dt="2017-06-30T13:35:20.438" v="80" actId="0"/>
          <ac:grpSpMkLst>
            <pc:docMk/>
            <pc:sldMk cId="3474732497" sldId="356"/>
            <ac:grpSpMk id="2" creationId="{09627C0C-7B46-4222-B168-C0DB6EAA7CCF}"/>
          </ac:grpSpMkLst>
        </pc:grpChg>
        <pc:grpChg chg="add del mod">
          <ac:chgData name="Eric Lunnin (Kforce)" userId="39584a29-d273-41cd-a0f9-2fd8cc174408" providerId="ADAL" clId="{EC883A43-49E4-4174-AD91-E2A91C3497EE}" dt="2017-06-30T17:54:57.318" v="495" actId="0"/>
          <ac:grpSpMkLst>
            <pc:docMk/>
            <pc:sldMk cId="3474732497" sldId="356"/>
            <ac:grpSpMk id="1117" creationId="{C9E8A31D-D30E-446A-8E33-6C3788DFAC45}"/>
          </ac:grpSpMkLst>
        </pc:grpChg>
        <pc:grpChg chg="add del mod">
          <ac:chgData name="Eric Lunnin (Kforce)" userId="39584a29-d273-41cd-a0f9-2fd8cc174408" providerId="ADAL" clId="{EC883A43-49E4-4174-AD91-E2A91C3497EE}" dt="2017-06-30T17:44:44.907" v="394" actId="0"/>
          <ac:grpSpMkLst>
            <pc:docMk/>
            <pc:sldMk cId="3474732497" sldId="356"/>
            <ac:grpSpMk id="1247" creationId="{993E921A-955E-436C-9769-500AFA51355D}"/>
          </ac:grpSpMkLst>
        </pc:grpChg>
        <pc:grpChg chg="add mod topLvl">
          <ac:chgData name="Eric Lunnin (Kforce)" userId="39584a29-d273-41cd-a0f9-2fd8cc174408" providerId="ADAL" clId="{EC883A43-49E4-4174-AD91-E2A91C3497EE}" dt="2017-06-30T17:50:55.209" v="436" actId="0"/>
          <ac:grpSpMkLst>
            <pc:docMk/>
            <pc:sldMk cId="3474732497" sldId="356"/>
            <ac:grpSpMk id="1100" creationId="{9ABBA2E8-25A2-454C-9EAC-C21127F49C16}"/>
          </ac:grpSpMkLst>
        </pc:grpChg>
        <pc:grpChg chg="add mod">
          <ac:chgData name="Eric Lunnin (Kforce)" userId="39584a29-d273-41cd-a0f9-2fd8cc174408" providerId="ADAL" clId="{EC883A43-49E4-4174-AD91-E2A91C3497EE}" dt="2017-06-30T18:02:59.752" v="687" actId="0"/>
          <ac:grpSpMkLst>
            <pc:docMk/>
            <pc:sldMk cId="3474732497" sldId="356"/>
            <ac:grpSpMk id="1898" creationId="{7931CB4F-8614-45E7-A764-0E3287B2D054}"/>
          </ac:grpSpMkLst>
        </pc:grpChg>
        <pc:grpChg chg="add del mod">
          <ac:chgData name="Eric Lunnin (Kforce)" userId="39584a29-d273-41cd-a0f9-2fd8cc174408" providerId="ADAL" clId="{EC883A43-49E4-4174-AD91-E2A91C3497EE}" dt="2017-06-30T17:28:00.042" v="116" actId="478"/>
          <ac:grpSpMkLst>
            <pc:docMk/>
            <pc:sldMk cId="3474732497" sldId="356"/>
            <ac:grpSpMk id="627" creationId="{5A5061AF-CF3E-44B5-A4D3-282A854EF7DF}"/>
          </ac:grpSpMkLst>
        </pc:grpChg>
        <pc:grpChg chg="mod ord topLvl">
          <ac:chgData name="Eric Lunnin (Kforce)" userId="39584a29-d273-41cd-a0f9-2fd8cc174408" providerId="ADAL" clId="{EC883A43-49E4-4174-AD91-E2A91C3497EE}" dt="2017-06-30T18:08:08.731" v="757" actId="0"/>
          <ac:grpSpMkLst>
            <pc:docMk/>
            <pc:sldMk cId="3474732497" sldId="356"/>
            <ac:grpSpMk id="1111" creationId="{E250B5EA-4C24-4239-A281-825413D87CEE}"/>
          </ac:grpSpMkLst>
        </pc:grpChg>
        <pc:grpChg chg="add mod">
          <ac:chgData name="Eric Lunnin (Kforce)" userId="39584a29-d273-41cd-a0f9-2fd8cc174408" providerId="ADAL" clId="{EC883A43-49E4-4174-AD91-E2A91C3497EE}" dt="2017-06-30T18:00:21.481" v="649" actId="0"/>
          <ac:grpSpMkLst>
            <pc:docMk/>
            <pc:sldMk cId="3474732497" sldId="356"/>
            <ac:grpSpMk id="1879" creationId="{BE1E99DC-8454-45B2-85D5-042A55921118}"/>
          </ac:grpSpMkLst>
        </pc:grpChg>
        <pc:grpChg chg="add del mod">
          <ac:chgData name="Eric Lunnin (Kforce)" userId="39584a29-d273-41cd-a0f9-2fd8cc174408" providerId="ADAL" clId="{EC883A43-49E4-4174-AD91-E2A91C3497EE}" dt="2017-06-30T17:45:01.217" v="400" actId="0"/>
          <ac:grpSpMkLst>
            <pc:docMk/>
            <pc:sldMk cId="3474732497" sldId="356"/>
            <ac:grpSpMk id="1242" creationId="{2EE9E1D3-723A-4F18-9204-C1308EC8D357}"/>
          </ac:grpSpMkLst>
        </pc:grpChg>
        <pc:grpChg chg="mod">
          <ac:chgData name="Eric Lunnin (Kforce)" userId="39584a29-d273-41cd-a0f9-2fd8cc174408" providerId="ADAL" clId="{EC883A43-49E4-4174-AD91-E2A91C3497EE}" dt="2017-06-30T18:02:20.885" v="677" actId="0"/>
          <ac:grpSpMkLst>
            <pc:docMk/>
            <pc:sldMk cId="3474732497" sldId="356"/>
            <ac:grpSpMk id="1900" creationId="{FE67D791-9ACB-4F4A-8CE2-FC63DC09B3D2}"/>
          </ac:grpSpMkLst>
        </pc:grpChg>
        <pc:grpChg chg="add mod">
          <ac:chgData name="Eric Lunnin (Kforce)" userId="39584a29-d273-41cd-a0f9-2fd8cc174408" providerId="ADAL" clId="{EC883A43-49E4-4174-AD91-E2A91C3497EE}" dt="2017-06-30T18:14:09.084" v="887" actId="1076"/>
          <ac:grpSpMkLst>
            <pc:docMk/>
            <pc:sldMk cId="3474732497" sldId="356"/>
            <ac:grpSpMk id="1858" creationId="{68908593-322F-4AEB-85E8-A64B62009157}"/>
          </ac:grpSpMkLst>
        </pc:grpChg>
        <pc:grpChg chg="add del">
          <ac:chgData name="Eric Lunnin (Kforce)" userId="39584a29-d273-41cd-a0f9-2fd8cc174408" providerId="ADAL" clId="{EC883A43-49E4-4174-AD91-E2A91C3497EE}" dt="2017-06-30T17:31:48.853" v="137" actId="478"/>
          <ac:grpSpMkLst>
            <pc:docMk/>
            <pc:sldMk cId="3474732497" sldId="356"/>
            <ac:grpSpMk id="1212" creationId="{EF9FBB86-E887-45BA-8EF2-61CA5B114E77}"/>
          </ac:grpSpMkLst>
        </pc:grpChg>
        <pc:grpChg chg="mod">
          <ac:chgData name="Eric Lunnin (Kforce)" userId="39584a29-d273-41cd-a0f9-2fd8cc174408" providerId="ADAL" clId="{EC883A43-49E4-4174-AD91-E2A91C3497EE}" dt="2017-06-30T17:39:45.515" v="360" actId="0"/>
          <ac:grpSpMkLst>
            <pc:docMk/>
            <pc:sldMk cId="3474732497" sldId="356"/>
            <ac:grpSpMk id="1230" creationId="{E218CFC4-F872-495F-AFE6-068BDE065B61}"/>
          </ac:grpSpMkLst>
        </pc:grpChg>
        <pc:grpChg chg="add mod">
          <ac:chgData name="Eric Lunnin (Kforce)" userId="39584a29-d273-41cd-a0f9-2fd8cc174408" providerId="ADAL" clId="{EC883A43-49E4-4174-AD91-E2A91C3497EE}" dt="2017-06-30T18:12:33.752" v="856" actId="1076"/>
          <ac:grpSpMkLst>
            <pc:docMk/>
            <pc:sldMk cId="3474732497" sldId="356"/>
            <ac:grpSpMk id="1931" creationId="{BBAF6038-B9B9-4115-8F4F-A488FF51F390}"/>
          </ac:grpSpMkLst>
        </pc:grpChg>
        <pc:grpChg chg="add del">
          <ac:chgData name="Eric Lunnin (Kforce)" userId="39584a29-d273-41cd-a0f9-2fd8cc174408" providerId="ADAL" clId="{EC883A43-49E4-4174-AD91-E2A91C3497EE}" dt="2017-06-30T17:31:54.297" v="140" actId="478"/>
          <ac:grpSpMkLst>
            <pc:docMk/>
            <pc:sldMk cId="3474732497" sldId="356"/>
            <ac:grpSpMk id="1172" creationId="{DE4337FE-BD74-47E9-8DF3-404D7C3B42E9}"/>
          </ac:grpSpMkLst>
        </pc:grpChg>
        <pc:grpChg chg="add mod">
          <ac:chgData name="Eric Lunnin (Kforce)" userId="39584a29-d273-41cd-a0f9-2fd8cc174408" providerId="ADAL" clId="{EC883A43-49E4-4174-AD91-E2A91C3497EE}" dt="2017-06-30T18:00:19.837" v="648" actId="0"/>
          <ac:grpSpMkLst>
            <pc:docMk/>
            <pc:sldMk cId="3474732497" sldId="356"/>
            <ac:grpSpMk id="1258" creationId="{506025D8-ECC2-4FE4-8820-0E8F34285808}"/>
          </ac:grpSpMkLst>
        </pc:grpChg>
        <pc:grpChg chg="add">
          <ac:chgData name="Eric Lunnin (Kforce)" userId="39584a29-d273-41cd-a0f9-2fd8cc174408" providerId="ADAL" clId="{EC883A43-49E4-4174-AD91-E2A91C3497EE}" dt="2017-06-30T17:49:16.943" v="433" actId="0"/>
          <ac:grpSpMkLst>
            <pc:docMk/>
            <pc:sldMk cId="3474732497" sldId="356"/>
            <ac:grpSpMk id="1816" creationId="{3CE5103C-61EA-411C-BC64-2BF7F82E05C6}"/>
          </ac:grpSpMkLst>
        </pc:grpChg>
        <pc:grpChg chg="mod">
          <ac:chgData name="Eric Lunnin (Kforce)" userId="39584a29-d273-41cd-a0f9-2fd8cc174408" providerId="ADAL" clId="{EC883A43-49E4-4174-AD91-E2A91C3497EE}" dt="2017-06-30T18:02:20.885" v="677" actId="0"/>
          <ac:grpSpMkLst>
            <pc:docMk/>
            <pc:sldMk cId="3474732497" sldId="356"/>
            <ac:grpSpMk id="1886" creationId="{A83E8D82-020F-47AA-BA61-766398DC612B}"/>
          </ac:grpSpMkLst>
        </pc:grpChg>
        <pc:grpChg chg="add del">
          <ac:chgData name="Eric Lunnin (Kforce)" userId="39584a29-d273-41cd-a0f9-2fd8cc174408" providerId="ADAL" clId="{EC883A43-49E4-4174-AD91-E2A91C3497EE}" dt="2017-06-30T17:32:05.974" v="143" actId="478"/>
          <ac:grpSpMkLst>
            <pc:docMk/>
            <pc:sldMk cId="3474732497" sldId="356"/>
            <ac:grpSpMk id="1162" creationId="{422AC357-88BE-4323-B748-B72BC6D83FFB}"/>
          </ac:grpSpMkLst>
        </pc:grpChg>
        <pc:grpChg chg="add mod">
          <ac:chgData name="Eric Lunnin (Kforce)" userId="39584a29-d273-41cd-a0f9-2fd8cc174408" providerId="ADAL" clId="{EC883A43-49E4-4174-AD91-E2A91C3497EE}" dt="2017-06-30T18:02:59.752" v="687" actId="0"/>
          <ac:grpSpMkLst>
            <pc:docMk/>
            <pc:sldMk cId="3474732497" sldId="356"/>
            <ac:grpSpMk id="1884" creationId="{E277BDB6-AEAF-42BC-A473-B03690455DCC}"/>
          </ac:grpSpMkLst>
        </pc:grpChg>
        <pc:grpChg chg="add del mod">
          <ac:chgData name="Eric Lunnin (Kforce)" userId="39584a29-d273-41cd-a0f9-2fd8cc174408" providerId="ADAL" clId="{EC883A43-49E4-4174-AD91-E2A91C3497EE}" dt="2017-06-30T17:54:21.753" v="488" actId="0"/>
          <ac:grpSpMkLst>
            <pc:docMk/>
            <pc:sldMk cId="3474732497" sldId="356"/>
            <ac:grpSpMk id="1126" creationId="{236E9FFF-E8AE-4692-B031-63FC399F0309}"/>
          </ac:grpSpMkLst>
        </pc:grpChg>
        <pc:grpChg chg="add del mod">
          <ac:chgData name="Eric Lunnin (Kforce)" userId="39584a29-d273-41cd-a0f9-2fd8cc174408" providerId="ADAL" clId="{EC883A43-49E4-4174-AD91-E2A91C3497EE}" dt="2017-06-30T17:32:00.986" v="142" actId="478"/>
          <ac:grpSpMkLst>
            <pc:docMk/>
            <pc:sldMk cId="3474732497" sldId="356"/>
            <ac:grpSpMk id="1103" creationId="{4E3B5C5C-2A2C-4AE0-B2D9-C8365C806FD0}"/>
          </ac:grpSpMkLst>
        </pc:grpChg>
        <pc:grpChg chg="add del mod">
          <ac:chgData name="Eric Lunnin (Kforce)" userId="39584a29-d273-41cd-a0f9-2fd8cc174408" providerId="ADAL" clId="{EC883A43-49E4-4174-AD91-E2A91C3497EE}" dt="2017-06-30T17:45:59.543" v="414" actId="0"/>
          <ac:grpSpMkLst>
            <pc:docMk/>
            <pc:sldMk cId="3474732497" sldId="356"/>
            <ac:grpSpMk id="1227" creationId="{97B86FAE-08B3-47CF-AAD8-FD4DDA45EEE4}"/>
          </ac:grpSpMkLst>
        </pc:grpChg>
        <pc:grpChg chg="mod topLvl">
          <ac:chgData name="Eric Lunnin (Kforce)" userId="39584a29-d273-41cd-a0f9-2fd8cc174408" providerId="ADAL" clId="{EC883A43-49E4-4174-AD91-E2A91C3497EE}" dt="2017-06-30T17:30:19.009" v="128" actId="0"/>
          <ac:grpSpMkLst>
            <pc:docMk/>
            <pc:sldMk cId="3474732497" sldId="356"/>
            <ac:grpSpMk id="637" creationId="{755D3861-B143-43FA-AD7A-AC47A6887D83}"/>
          </ac:grpSpMkLst>
        </pc:grpChg>
        <pc:grpChg chg="add del mod">
          <ac:chgData name="Eric Lunnin (Kforce)" userId="39584a29-d273-41cd-a0f9-2fd8cc174408" providerId="ADAL" clId="{EC883A43-49E4-4174-AD91-E2A91C3497EE}" dt="2017-06-30T17:31:48.853" v="137" actId="478"/>
          <ac:grpSpMkLst>
            <pc:docMk/>
            <pc:sldMk cId="3474732497" sldId="356"/>
            <ac:grpSpMk id="1141" creationId="{F274EE63-5094-4CF4-9272-8D71AD28B562}"/>
          </ac:grpSpMkLst>
        </pc:grpChg>
        <pc:grpChg chg="add mod">
          <ac:chgData name="Eric Lunnin (Kforce)" userId="39584a29-d273-41cd-a0f9-2fd8cc174408" providerId="ADAL" clId="{EC883A43-49E4-4174-AD91-E2A91C3497EE}" dt="2017-06-30T18:09:09.427" v="793" actId="14100"/>
          <ac:grpSpMkLst>
            <pc:docMk/>
            <pc:sldMk cId="3474732497" sldId="356"/>
            <ac:grpSpMk id="1912" creationId="{041C2623-C89C-4C27-B53B-7166E2DC933E}"/>
          </ac:grpSpMkLst>
        </pc:grpChg>
        <pc:grpChg chg="mod topLvl">
          <ac:chgData name="Eric Lunnin (Kforce)" userId="39584a29-d273-41cd-a0f9-2fd8cc174408" providerId="ADAL" clId="{EC883A43-49E4-4174-AD91-E2A91C3497EE}" dt="2017-06-30T18:00:19.837" v="648" actId="0"/>
          <ac:grpSpMkLst>
            <pc:docMk/>
            <pc:sldMk cId="3474732497" sldId="356"/>
            <ac:grpSpMk id="1244" creationId="{0DD38F87-1BA6-437E-9EA0-61B9EC45294F}"/>
          </ac:grpSpMkLst>
        </pc:grpChg>
        <pc:grpChg chg="add mod ord">
          <ac:chgData name="Eric Lunnin (Kforce)" userId="39584a29-d273-41cd-a0f9-2fd8cc174408" providerId="ADAL" clId="{EC883A43-49E4-4174-AD91-E2A91C3497EE}" dt="2017-06-30T17:55:18.351" v="499" actId="0"/>
          <ac:grpSpMkLst>
            <pc:docMk/>
            <pc:sldMk cId="3474732497" sldId="356"/>
            <ac:grpSpMk id="1102" creationId="{28B595F0-9182-4369-BC59-681D5560647F}"/>
          </ac:grpSpMkLst>
        </pc:grpChg>
        <pc:grpChg chg="del mod topLvl">
          <ac:chgData name="Eric Lunnin (Kforce)" userId="39584a29-d273-41cd-a0f9-2fd8cc174408" providerId="ADAL" clId="{EC883A43-49E4-4174-AD91-E2A91C3497EE}" dt="2017-06-30T13:36:19.441" v="90" actId="0"/>
          <ac:grpSpMkLst>
            <pc:docMk/>
            <pc:sldMk cId="3474732497" sldId="356"/>
            <ac:grpSpMk id="6" creationId="{AF0F73B7-E667-41B0-B837-EB8FD0CBEE29}"/>
          </ac:grpSpMkLst>
        </pc:grpChg>
        <pc:grpChg chg="add mod">
          <ac:chgData name="Eric Lunnin (Kforce)" userId="39584a29-d273-41cd-a0f9-2fd8cc174408" providerId="ADAL" clId="{EC883A43-49E4-4174-AD91-E2A91C3497EE}" dt="2017-06-30T18:14:56.303" v="896" actId="1076"/>
          <ac:grpSpMkLst>
            <pc:docMk/>
            <pc:sldMk cId="3474732497" sldId="356"/>
            <ac:grpSpMk id="1938" creationId="{4DCA7D5E-FB77-4973-B4DC-F04F90007766}"/>
          </ac:grpSpMkLst>
        </pc:grpChg>
        <pc:grpChg chg="add mod">
          <ac:chgData name="Eric Lunnin (Kforce)" userId="39584a29-d273-41cd-a0f9-2fd8cc174408" providerId="ADAL" clId="{EC883A43-49E4-4174-AD91-E2A91C3497EE}" dt="2017-06-30T18:05:39.861" v="705" actId="0"/>
          <ac:grpSpMkLst>
            <pc:docMk/>
            <pc:sldMk cId="3474732497" sldId="356"/>
            <ac:grpSpMk id="1929" creationId="{ABD8DD0E-84A4-4756-B388-C723EDBCDAF8}"/>
          </ac:grpSpMkLst>
        </pc:grpChg>
        <pc:grpChg chg="add del mod">
          <ac:chgData name="Eric Lunnin (Kforce)" userId="39584a29-d273-41cd-a0f9-2fd8cc174408" providerId="ADAL" clId="{EC883A43-49E4-4174-AD91-E2A91C3497EE}" dt="2017-06-30T18:14:23.508" v="890" actId="478"/>
          <ac:grpSpMkLst>
            <pc:docMk/>
            <pc:sldMk cId="3474732497" sldId="356"/>
            <ac:grpSpMk id="1134" creationId="{A3FD066D-2E8B-4FE0-AAE6-3FDB9AA4102C}"/>
          </ac:grpSpMkLst>
        </pc:grpChg>
        <pc:grpChg chg="add mod">
          <ac:chgData name="Eric Lunnin (Kforce)" userId="39584a29-d273-41cd-a0f9-2fd8cc174408" providerId="ADAL" clId="{EC883A43-49E4-4174-AD91-E2A91C3497EE}" dt="2017-06-30T18:17:10.058" v="962" actId="1076"/>
          <ac:grpSpMkLst>
            <pc:docMk/>
            <pc:sldMk cId="3474732497" sldId="356"/>
            <ac:grpSpMk id="1261" creationId="{51160FE5-365E-4439-8A7C-3D1BE43A9252}"/>
          </ac:grpSpMkLst>
        </pc:grpChg>
        <pc:grpChg chg="add del">
          <ac:chgData name="Eric Lunnin (Kforce)" userId="39584a29-d273-41cd-a0f9-2fd8cc174408" providerId="ADAL" clId="{EC883A43-49E4-4174-AD91-E2A91C3497EE}" dt="2017-06-30T17:49:05.042" v="432" actId="0"/>
          <ac:grpSpMkLst>
            <pc:docMk/>
            <pc:sldMk cId="3474732497" sldId="356"/>
            <ac:grpSpMk id="1262" creationId="{11D90169-C1F9-4DFE-8102-01A41A7D0C6D}"/>
          </ac:grpSpMkLst>
        </pc:grpChg>
        <pc:grpChg chg="del mod">
          <ac:chgData name="Eric Lunnin (Kforce)" userId="39584a29-d273-41cd-a0f9-2fd8cc174408" providerId="ADAL" clId="{EC883A43-49E4-4174-AD91-E2A91C3497EE}" dt="2017-06-30T17:29:42.216" v="121" actId="0"/>
          <ac:grpSpMkLst>
            <pc:docMk/>
            <pc:sldMk cId="3474732497" sldId="356"/>
            <ac:grpSpMk id="634" creationId="{E9634223-7A59-489E-89D9-115C8E43FA0A}"/>
          </ac:grpSpMkLst>
        </pc:grpChg>
        <pc:grpChg chg="add del mod">
          <ac:chgData name="Eric Lunnin (Kforce)" userId="39584a29-d273-41cd-a0f9-2fd8cc174408" providerId="ADAL" clId="{EC883A43-49E4-4174-AD91-E2A91C3497EE}" dt="2017-06-30T13:42:56.175" v="106" actId="0"/>
          <ac:grpSpMkLst>
            <pc:docMk/>
            <pc:sldMk cId="3474732497" sldId="356"/>
            <ac:grpSpMk id="512" creationId="{29426F31-B77D-4CB0-A2B1-B2C35CBE5AD4}"/>
          </ac:grpSpMkLst>
        </pc:grpChg>
        <pc:grpChg chg="add del mod">
          <ac:chgData name="Eric Lunnin (Kforce)" userId="39584a29-d273-41cd-a0f9-2fd8cc174408" providerId="ADAL" clId="{EC883A43-49E4-4174-AD91-E2A91C3497EE}" dt="2017-06-30T17:28:00.042" v="116" actId="478"/>
          <ac:grpSpMkLst>
            <pc:docMk/>
            <pc:sldMk cId="3474732497" sldId="356"/>
            <ac:grpSpMk id="626" creationId="{5EDF415A-C892-47A4-A888-F46AAC2B4DBB}"/>
          </ac:grpSpMkLst>
        </pc:grpChg>
        <pc:grpChg chg="add del mod">
          <ac:chgData name="Eric Lunnin (Kforce)" userId="39584a29-d273-41cd-a0f9-2fd8cc174408" providerId="ADAL" clId="{EC883A43-49E4-4174-AD91-E2A91C3497EE}" dt="2017-06-30T17:38:15.855" v="332" actId="0"/>
          <ac:grpSpMkLst>
            <pc:docMk/>
            <pc:sldMk cId="3474732497" sldId="356"/>
            <ac:grpSpMk id="1225" creationId="{9939DEED-FC7B-43AF-BF11-6FF848A97198}"/>
          </ac:grpSpMkLst>
        </pc:grpChg>
        <pc:grpChg chg="add del mod">
          <ac:chgData name="Eric Lunnin (Kforce)" userId="39584a29-d273-41cd-a0f9-2fd8cc174408" providerId="ADAL" clId="{EC883A43-49E4-4174-AD91-E2A91C3497EE}" dt="2017-06-30T17:49:01.271" v="430" actId="478"/>
          <ac:grpSpMkLst>
            <pc:docMk/>
            <pc:sldMk cId="3474732497" sldId="356"/>
            <ac:grpSpMk id="1105" creationId="{0F447BEC-3497-4713-84A7-91D52658BCA2}"/>
          </ac:grpSpMkLst>
        </pc:grpChg>
        <pc:grpChg chg="add del mod">
          <ac:chgData name="Eric Lunnin (Kforce)" userId="39584a29-d273-41cd-a0f9-2fd8cc174408" providerId="ADAL" clId="{EC883A43-49E4-4174-AD91-E2A91C3497EE}" dt="2017-06-30T17:28:00.042" v="116" actId="478"/>
          <ac:grpSpMkLst>
            <pc:docMk/>
            <pc:sldMk cId="3474732497" sldId="356"/>
            <ac:grpSpMk id="628" creationId="{EDEC23FB-8F09-4349-8A53-4F958495B459}"/>
          </ac:grpSpMkLst>
        </pc:grpChg>
        <pc:grpChg chg="add del mod">
          <ac:chgData name="Eric Lunnin (Kforce)" userId="39584a29-d273-41cd-a0f9-2fd8cc174408" providerId="ADAL" clId="{EC883A43-49E4-4174-AD91-E2A91C3497EE}" dt="2017-06-30T13:42:56.175" v="106" actId="0"/>
          <ac:grpSpMkLst>
            <pc:docMk/>
            <pc:sldMk cId="3474732497" sldId="356"/>
            <ac:grpSpMk id="625" creationId="{3763D362-24C9-4A8D-8767-CFDF2C811210}"/>
          </ac:grpSpMkLst>
        </pc:grpChg>
        <pc:grpChg chg="add mod ord">
          <ac:chgData name="Eric Lunnin (Kforce)" userId="39584a29-d273-41cd-a0f9-2fd8cc174408" providerId="ADAL" clId="{EC883A43-49E4-4174-AD91-E2A91C3497EE}" dt="2017-06-30T18:08:38.486" v="784" actId="0"/>
          <ac:grpSpMkLst>
            <pc:docMk/>
            <pc:sldMk cId="3474732497" sldId="356"/>
            <ac:grpSpMk id="1104" creationId="{A238D153-E843-4BCA-8A27-382893C1F907}"/>
          </ac:grpSpMkLst>
        </pc:grpChg>
        <pc:grpChg chg="add">
          <ac:chgData name="Eric Lunnin (Kforce)" userId="39584a29-d273-41cd-a0f9-2fd8cc174408" providerId="ADAL" clId="{EC883A43-49E4-4174-AD91-E2A91C3497EE}" dt="2017-06-30T17:49:16.943" v="433" actId="0"/>
          <ac:grpSpMkLst>
            <pc:docMk/>
            <pc:sldMk cId="3474732497" sldId="356"/>
            <ac:grpSpMk id="1439" creationId="{8562B97F-0EE0-42A0-AC92-94432B455AFB}"/>
          </ac:grpSpMkLst>
        </pc:grpChg>
        <pc:grpChg chg="mod topLvl">
          <ac:chgData name="Eric Lunnin (Kforce)" userId="39584a29-d273-41cd-a0f9-2fd8cc174408" providerId="ADAL" clId="{EC883A43-49E4-4174-AD91-E2A91C3497EE}" dt="2017-06-30T18:00:19.837" v="648" actId="0"/>
          <ac:grpSpMkLst>
            <pc:docMk/>
            <pc:sldMk cId="3474732497" sldId="356"/>
            <ac:grpSpMk id="1254" creationId="{4E29FC34-ED26-4DAC-869F-C40BFEDD43FB}"/>
          </ac:grpSpMkLst>
        </pc:grpChg>
        <pc:grpChg chg="add del">
          <ac:chgData name="Eric Lunnin (Kforce)" userId="39584a29-d273-41cd-a0f9-2fd8cc174408" providerId="ADAL" clId="{EC883A43-49E4-4174-AD91-E2A91C3497EE}" dt="2017-06-30T17:31:56.791" v="141" actId="478"/>
          <ac:grpSpMkLst>
            <pc:docMk/>
            <pc:sldMk cId="3474732497" sldId="356"/>
            <ac:grpSpMk id="1192" creationId="{C1A8BAA0-AF23-45D6-A7AB-F74587C3BF06}"/>
          </ac:grpSpMkLst>
        </pc:grpChg>
        <pc:grpChg chg="add del">
          <ac:chgData name="Eric Lunnin (Kforce)" userId="39584a29-d273-41cd-a0f9-2fd8cc174408" providerId="ADAL" clId="{EC883A43-49E4-4174-AD91-E2A91C3497EE}" dt="2017-06-30T17:37:05.654" v="317" actId="478"/>
          <ac:grpSpMkLst>
            <pc:docMk/>
            <pc:sldMk cId="3474732497" sldId="356"/>
            <ac:grpSpMk id="1120" creationId="{04C7B4F9-3181-4AEE-98C7-D0E7AF5457F5}"/>
          </ac:grpSpMkLst>
        </pc:grpChg>
        <pc:grpChg chg="add mod">
          <ac:chgData name="Eric Lunnin (Kforce)" userId="39584a29-d273-41cd-a0f9-2fd8cc174408" providerId="ADAL" clId="{EC883A43-49E4-4174-AD91-E2A91C3497EE}" dt="2017-06-30T18:02:59.752" v="687" actId="0"/>
          <ac:grpSpMkLst>
            <pc:docMk/>
            <pc:sldMk cId="3474732497" sldId="356"/>
            <ac:grpSpMk id="1864" creationId="{EC786BB2-26EA-4A32-A433-A9A9D9BC0092}"/>
          </ac:grpSpMkLst>
        </pc:grpChg>
        <pc:grpChg chg="mod">
          <ac:chgData name="Eric Lunnin (Kforce)" userId="39584a29-d273-41cd-a0f9-2fd8cc174408" providerId="ADAL" clId="{EC883A43-49E4-4174-AD91-E2A91C3497EE}" dt="2017-06-30T17:57:17.757" v="553" actId="0"/>
          <ac:grpSpMkLst>
            <pc:docMk/>
            <pc:sldMk cId="3474732497" sldId="356"/>
            <ac:grpSpMk id="1866" creationId="{5336E9ED-4B6F-4F0B-8097-709F01DDF91B}"/>
          </ac:grpSpMkLst>
        </pc:grpChg>
        <pc:grpChg chg="add mod">
          <ac:chgData name="Eric Lunnin (Kforce)" userId="39584a29-d273-41cd-a0f9-2fd8cc174408" providerId="ADAL" clId="{EC883A43-49E4-4174-AD91-E2A91C3497EE}" dt="2017-06-30T18:00:19.837" v="648" actId="0"/>
          <ac:grpSpMkLst>
            <pc:docMk/>
            <pc:sldMk cId="3474732497" sldId="356"/>
            <ac:grpSpMk id="1259" creationId="{14ACEDB1-EDD8-497B-B488-869B24DF62B7}"/>
          </ac:grpSpMkLst>
        </pc:grpChg>
        <pc:grpChg chg="del mod">
          <ac:chgData name="Eric Lunnin (Kforce)" userId="39584a29-d273-41cd-a0f9-2fd8cc174408" providerId="ADAL" clId="{EC883A43-49E4-4174-AD91-E2A91C3497EE}" dt="2017-06-30T17:28:00.042" v="116" actId="478"/>
          <ac:grpSpMkLst>
            <pc:docMk/>
            <pc:sldMk cId="3474732497" sldId="356"/>
            <ac:grpSpMk id="630" creationId="{76826E97-732A-48AC-B17F-DED8D673D5BC}"/>
          </ac:grpSpMkLst>
        </pc:grpChg>
        <pc:grpChg chg="add del">
          <ac:chgData name="Eric Lunnin (Kforce)" userId="39584a29-d273-41cd-a0f9-2fd8cc174408" providerId="ADAL" clId="{EC883A43-49E4-4174-AD91-E2A91C3497EE}" dt="2017-06-30T17:54:35.180" v="490" actId="0"/>
          <ac:grpSpMkLst>
            <pc:docMk/>
            <pc:sldMk cId="3474732497" sldId="356"/>
            <ac:grpSpMk id="1107" creationId="{50AB5C64-02E7-4B68-88AB-151FEA7EAC56}"/>
          </ac:grpSpMkLst>
        </pc:grpChg>
        <pc:grpChg chg="add del">
          <ac:chgData name="Eric Lunnin (Kforce)" userId="39584a29-d273-41cd-a0f9-2fd8cc174408" providerId="ADAL" clId="{EC883A43-49E4-4174-AD91-E2A91C3497EE}" dt="2017-06-30T17:54:47.059" v="492" actId="0"/>
          <ac:grpSpMkLst>
            <pc:docMk/>
            <pc:sldMk cId="3474732497" sldId="356"/>
            <ac:grpSpMk id="1110" creationId="{F64B44AB-7681-4698-8E89-B56FD33E7B81}"/>
          </ac:grpSpMkLst>
        </pc:grpChg>
        <pc:grpChg chg="add mod">
          <ac:chgData name="Eric Lunnin (Kforce)" userId="39584a29-d273-41cd-a0f9-2fd8cc174408" providerId="ADAL" clId="{EC883A43-49E4-4174-AD91-E2A91C3497EE}" dt="2017-06-30T18:14:53.638" v="895" actId="0"/>
          <ac:grpSpMkLst>
            <pc:docMk/>
            <pc:sldMk cId="3474732497" sldId="356"/>
            <ac:grpSpMk id="1880" creationId="{3AC628AC-B7AA-413E-9D9D-26C644FC9D1E}"/>
          </ac:grpSpMkLst>
        </pc:grpChg>
        <pc:grpChg chg="add del mod">
          <ac:chgData name="Eric Lunnin (Kforce)" userId="39584a29-d273-41cd-a0f9-2fd8cc174408" providerId="ADAL" clId="{EC883A43-49E4-4174-AD91-E2A91C3497EE}" dt="2017-06-30T17:44:30.201" v="389" actId="0"/>
          <ac:grpSpMkLst>
            <pc:docMk/>
            <pc:sldMk cId="3474732497" sldId="356"/>
            <ac:grpSpMk id="1252" creationId="{F9DCBFFC-C577-4645-8DE1-9B92589AD1D7}"/>
          </ac:grpSpMkLst>
        </pc:grpChg>
        <pc:grpChg chg="del mod topLvl">
          <ac:chgData name="Eric Lunnin (Kforce)" userId="39584a29-d273-41cd-a0f9-2fd8cc174408" providerId="ADAL" clId="{EC883A43-49E4-4174-AD91-E2A91C3497EE}" dt="2017-06-30T17:29:56.399" v="123" actId="0"/>
          <ac:grpSpMkLst>
            <pc:docMk/>
            <pc:sldMk cId="3474732497" sldId="356"/>
            <ac:grpSpMk id="636" creationId="{32CF0F65-D0C5-4D55-A28E-E1DEF4FA4F44}"/>
          </ac:grpSpMkLst>
        </pc:grpChg>
        <pc:grpChg chg="add mod ord topLvl">
          <ac:chgData name="Eric Lunnin (Kforce)" userId="39584a29-d273-41cd-a0f9-2fd8cc174408" providerId="ADAL" clId="{EC883A43-49E4-4174-AD91-E2A91C3497EE}" dt="2017-06-30T17:56:36.258" v="547" actId="0"/>
          <ac:grpSpMkLst>
            <pc:docMk/>
            <pc:sldMk cId="3474732497" sldId="356"/>
            <ac:grpSpMk id="1101" creationId="{7BBA8DF2-277F-48A7-8AA4-B126DDB3E0AB}"/>
          </ac:grpSpMkLst>
        </pc:grpChg>
        <pc:grpChg chg="add">
          <ac:chgData name="Eric Lunnin (Kforce)" userId="39584a29-d273-41cd-a0f9-2fd8cc174408" providerId="ADAL" clId="{EC883A43-49E4-4174-AD91-E2A91C3497EE}" dt="2017-06-30T17:49:16.943" v="433" actId="0"/>
          <ac:grpSpMkLst>
            <pc:docMk/>
            <pc:sldMk cId="3474732497" sldId="356"/>
            <ac:grpSpMk id="1615" creationId="{DD423537-D146-41BB-A3D9-9EE89894E805}"/>
          </ac:grpSpMkLst>
        </pc:grpChg>
        <pc:grpChg chg="add mod">
          <ac:chgData name="Eric Lunnin (Kforce)" userId="39584a29-d273-41cd-a0f9-2fd8cc174408" providerId="ADAL" clId="{EC883A43-49E4-4174-AD91-E2A91C3497EE}" dt="2017-06-30T18:00:19.837" v="648" actId="0"/>
          <ac:grpSpMkLst>
            <pc:docMk/>
            <pc:sldMk cId="3474732497" sldId="356"/>
            <ac:grpSpMk id="1257" creationId="{494A75DE-798C-4450-B57C-56BB038BE315}"/>
          </ac:grpSpMkLst>
        </pc:grpChg>
        <pc:grpChg chg="add mod">
          <ac:chgData name="Eric Lunnin (Kforce)" userId="39584a29-d273-41cd-a0f9-2fd8cc174408" providerId="ADAL" clId="{EC883A43-49E4-4174-AD91-E2A91C3497EE}" dt="2017-06-30T18:17:48.401" v="967" actId="1076"/>
          <ac:grpSpMkLst>
            <pc:docMk/>
            <pc:sldMk cId="3474732497" sldId="356"/>
            <ac:grpSpMk id="1933" creationId="{F1A7F7D3-7C6D-43DB-BDDC-00C468D18F4C}"/>
          </ac:grpSpMkLst>
        </pc:grpChg>
        <pc:grpChg chg="add del mod">
          <ac:chgData name="Eric Lunnin (Kforce)" userId="39584a29-d273-41cd-a0f9-2fd8cc174408" providerId="ADAL" clId="{EC883A43-49E4-4174-AD91-E2A91C3497EE}" dt="2017-06-30T17:45:20.972" v="408" actId="0"/>
          <ac:grpSpMkLst>
            <pc:docMk/>
            <pc:sldMk cId="3474732497" sldId="356"/>
            <ac:grpSpMk id="1226" creationId="{F14DBB11-3442-46B9-80C9-66D56A0951C8}"/>
          </ac:grpSpMkLst>
        </pc:grpChg>
        <pc:grpChg chg="add del mod">
          <ac:chgData name="Eric Lunnin (Kforce)" userId="39584a29-d273-41cd-a0f9-2fd8cc174408" providerId="ADAL" clId="{EC883A43-49E4-4174-AD91-E2A91C3497EE}" dt="2017-06-30T17:39:20.040" v="352" actId="0"/>
          <ac:grpSpMkLst>
            <pc:docMk/>
            <pc:sldMk cId="3474732497" sldId="356"/>
            <ac:grpSpMk id="1129" creationId="{59FD7F78-B109-44F9-BA12-AFED04CD13E2}"/>
          </ac:grpSpMkLst>
        </pc:grpChg>
        <pc:grpChg chg="add del mod">
          <ac:chgData name="Eric Lunnin (Kforce)" userId="39584a29-d273-41cd-a0f9-2fd8cc174408" providerId="ADAL" clId="{EC883A43-49E4-4174-AD91-E2A91C3497EE}" dt="2017-06-30T17:31:50.596" v="139" actId="478"/>
          <ac:grpSpMkLst>
            <pc:docMk/>
            <pc:sldMk cId="3474732497" sldId="356"/>
            <ac:grpSpMk id="1138" creationId="{E52DDE7D-D9D5-4A1C-867D-B47BBFF6836D}"/>
          </ac:grpSpMkLst>
        </pc:grpChg>
        <pc:grpChg chg="add del mod">
          <ac:chgData name="Eric Lunnin (Kforce)" userId="39584a29-d273-41cd-a0f9-2fd8cc174408" providerId="ADAL" clId="{EC883A43-49E4-4174-AD91-E2A91C3497EE}" dt="2017-06-30T17:32:27.029" v="147" actId="478"/>
          <ac:grpSpMkLst>
            <pc:docMk/>
            <pc:sldMk cId="3474732497" sldId="356"/>
            <ac:grpSpMk id="1123" creationId="{76F647EE-639D-4204-B847-2835EA4FFDE3}"/>
          </ac:grpSpMkLst>
        </pc:grpChg>
        <pc:grpChg chg="del mod topLvl">
          <ac:chgData name="Eric Lunnin (Kforce)" userId="39584a29-d273-41cd-a0f9-2fd8cc174408" providerId="ADAL" clId="{EC883A43-49E4-4174-AD91-E2A91C3497EE}" dt="2017-06-30T17:54:50.433" v="493" actId="0"/>
          <ac:grpSpMkLst>
            <pc:docMk/>
            <pc:sldMk cId="3474732497" sldId="356"/>
            <ac:grpSpMk id="1112" creationId="{D9F1A7A4-8B58-4CF4-872C-70EF3A425D09}"/>
          </ac:grpSpMkLst>
        </pc:grpChg>
        <pc:grpChg chg="add mod">
          <ac:chgData name="Eric Lunnin (Kforce)" userId="39584a29-d273-41cd-a0f9-2fd8cc174408" providerId="ADAL" clId="{EC883A43-49E4-4174-AD91-E2A91C3497EE}" dt="2017-06-30T17:39:45.515" v="360" actId="0"/>
          <ac:grpSpMkLst>
            <pc:docMk/>
            <pc:sldMk cId="3474732497" sldId="356"/>
            <ac:grpSpMk id="1228" creationId="{C1A377BD-B44E-499E-A025-4FDB8D96F226}"/>
          </ac:grpSpMkLst>
        </pc:grpChg>
        <pc:grpChg chg="add mod">
          <ac:chgData name="Eric Lunnin (Kforce)" userId="39584a29-d273-41cd-a0f9-2fd8cc174408" providerId="ADAL" clId="{EC883A43-49E4-4174-AD91-E2A91C3497EE}" dt="2017-06-30T18:14:53.638" v="895" actId="0"/>
          <ac:grpSpMkLst>
            <pc:docMk/>
            <pc:sldMk cId="3474732497" sldId="356"/>
            <ac:grpSpMk id="1260" creationId="{07C4BE51-5D91-420E-8D13-3A8C9456EBFD}"/>
          </ac:grpSpMkLst>
        </pc:grpChg>
        <pc:picChg chg="add del mod ord">
          <ac:chgData name="Eric Lunnin (Kforce)" userId="39584a29-d273-41cd-a0f9-2fd8cc174408" providerId="ADAL" clId="{EC883A43-49E4-4174-AD91-E2A91C3497EE}" dt="2017-06-30T17:29:04.248" v="119" actId="0"/>
          <ac:picMkLst>
            <pc:docMk/>
            <pc:sldMk cId="3474732497" sldId="356"/>
            <ac:picMk id="633" creationId="{1FE46D22-CEAA-43D7-A763-CAADDBB077B7}"/>
          </ac:picMkLst>
        </pc:picChg>
        <pc:picChg chg="del">
          <ac:chgData name="Eric Lunnin (Kforce)" userId="39584a29-d273-41cd-a0f9-2fd8cc174408" providerId="ADAL" clId="{EC883A43-49E4-4174-AD91-E2A91C3497EE}" dt="2017-06-30T13:35:18.247" v="79" actId="0"/>
          <ac:picMkLst>
            <pc:docMk/>
            <pc:sldMk cId="3474732497" sldId="356"/>
            <ac:picMk id="252" creationId="{81200CAE-8ED2-4BC6-8EFF-7A5EE3675568}"/>
          </ac:picMkLst>
        </pc:picChg>
        <pc:cxnChg chg="add mod">
          <ac:chgData name="Eric Lunnin (Kforce)" userId="39584a29-d273-41cd-a0f9-2fd8cc174408" providerId="ADAL" clId="{EC883A43-49E4-4174-AD91-E2A91C3497EE}" dt="2017-06-30T18:17:58.930" v="968" actId="0"/>
          <ac:cxnSpMkLst>
            <pc:docMk/>
            <pc:sldMk cId="3474732497" sldId="356"/>
            <ac:cxnSpMk id="1955" creationId="{534D9987-4A60-474A-A574-8B55133E29A0}"/>
          </ac:cxnSpMkLst>
        </pc:cxnChg>
        <pc:cxnChg chg="add mod">
          <ac:chgData name="Eric Lunnin (Kforce)" userId="39584a29-d273-41cd-a0f9-2fd8cc174408" providerId="ADAL" clId="{EC883A43-49E4-4174-AD91-E2A91C3497EE}" dt="2017-06-30T18:13:23.141" v="879" actId="692"/>
          <ac:cxnSpMkLst>
            <pc:docMk/>
            <pc:sldMk cId="3474732497" sldId="356"/>
            <ac:cxnSpMk id="1919" creationId="{41508B87-835F-45AA-9238-49F7D7CD9491}"/>
          </ac:cxnSpMkLst>
        </pc:cxnChg>
        <pc:cxnChg chg="add mod">
          <ac:chgData name="Eric Lunnin (Kforce)" userId="39584a29-d273-41cd-a0f9-2fd8cc174408" providerId="ADAL" clId="{EC883A43-49E4-4174-AD91-E2A91C3497EE}" dt="2017-06-30T18:18:15.660" v="972" actId="0"/>
          <ac:cxnSpMkLst>
            <pc:docMk/>
            <pc:sldMk cId="3474732497" sldId="356"/>
            <ac:cxnSpMk id="1961" creationId="{C3D68DD3-4801-4653-89F2-96CB9AE8D184}"/>
          </ac:cxnSpMkLst>
        </pc:cxnChg>
        <pc:cxnChg chg="add mod">
          <ac:chgData name="Eric Lunnin (Kforce)" userId="39584a29-d273-41cd-a0f9-2fd8cc174408" providerId="ADAL" clId="{EC883A43-49E4-4174-AD91-E2A91C3497EE}" dt="2017-06-30T18:19:10.889" v="1020" actId="14100"/>
          <ac:cxnSpMkLst>
            <pc:docMk/>
            <pc:sldMk cId="3474732497" sldId="356"/>
            <ac:cxnSpMk id="1963" creationId="{2228BF22-C2C3-4658-82C0-E319AFE263F7}"/>
          </ac:cxnSpMkLst>
        </pc:cxnChg>
        <pc:cxnChg chg="add mod">
          <ac:chgData name="Eric Lunnin (Kforce)" userId="39584a29-d273-41cd-a0f9-2fd8cc174408" providerId="ADAL" clId="{EC883A43-49E4-4174-AD91-E2A91C3497EE}" dt="2017-06-30T18:16:35.196" v="950" actId="14100"/>
          <ac:cxnSpMkLst>
            <pc:docMk/>
            <pc:sldMk cId="3474732497" sldId="356"/>
            <ac:cxnSpMk id="1940" creationId="{D4E13B88-E055-47E2-BA39-8C6AFCDB65A7}"/>
          </ac:cxnSpMkLst>
        </pc:cxnChg>
        <pc:cxnChg chg="add del mod">
          <ac:chgData name="Eric Lunnin (Kforce)" userId="39584a29-d273-41cd-a0f9-2fd8cc174408" providerId="ADAL" clId="{EC883A43-49E4-4174-AD91-E2A91C3497EE}" dt="2017-06-30T18:14:23.508" v="890" actId="478"/>
          <ac:cxnSpMkLst>
            <pc:docMk/>
            <pc:sldMk cId="3474732497" sldId="356"/>
            <ac:cxnSpMk id="1220" creationId="{52032134-0811-4797-ADAE-B25A022C5A71}"/>
          </ac:cxnSpMkLst>
        </pc:cxnChg>
        <pc:cxnChg chg="add mod">
          <ac:chgData name="Eric Lunnin (Kforce)" userId="39584a29-d273-41cd-a0f9-2fd8cc174408" providerId="ADAL" clId="{EC883A43-49E4-4174-AD91-E2A91C3497EE}" dt="2017-06-30T18:13:23.141" v="879" actId="692"/>
          <ac:cxnSpMkLst>
            <pc:docMk/>
            <pc:sldMk cId="3474732497" sldId="356"/>
            <ac:cxnSpMk id="1917" creationId="{AA8D7BBF-474F-4BA0-8106-F1C046B9C353}"/>
          </ac:cxnSpMkLst>
        </pc:cxnChg>
        <pc:cxnChg chg="add del mod">
          <ac:chgData name="Eric Lunnin (Kforce)" userId="39584a29-d273-41cd-a0f9-2fd8cc174408" providerId="ADAL" clId="{EC883A43-49E4-4174-AD91-E2A91C3497EE}" dt="2017-06-30T18:19:21.504" v="1022" actId="0"/>
          <ac:cxnSpMkLst>
            <pc:docMk/>
            <pc:sldMk cId="3474732497" sldId="356"/>
            <ac:cxnSpMk id="1967" creationId="{C31A78FC-A09D-479C-8288-87B905102A20}"/>
          </ac:cxnSpMkLst>
        </pc:cxnChg>
        <pc:cxnChg chg="add del mod">
          <ac:chgData name="Eric Lunnin (Kforce)" userId="39584a29-d273-41cd-a0f9-2fd8cc174408" providerId="ADAL" clId="{EC883A43-49E4-4174-AD91-E2A91C3497EE}" dt="2017-06-30T18:14:48.137" v="894" actId="478"/>
          <ac:cxnSpMkLst>
            <pc:docMk/>
            <pc:sldMk cId="3474732497" sldId="356"/>
            <ac:cxnSpMk id="1936" creationId="{8BE39547-E601-4310-A62A-147920AE74AF}"/>
          </ac:cxnSpMkLst>
        </pc:cxnChg>
        <pc:cxnChg chg="add mod">
          <ac:chgData name="Eric Lunnin (Kforce)" userId="39584a29-d273-41cd-a0f9-2fd8cc174408" providerId="ADAL" clId="{EC883A43-49E4-4174-AD91-E2A91C3497EE}" dt="2017-06-30T18:17:41.128" v="966" actId="14100"/>
          <ac:cxnSpMkLst>
            <pc:docMk/>
            <pc:sldMk cId="3474732497" sldId="356"/>
            <ac:cxnSpMk id="1951" creationId="{220982A9-3FD8-4390-920C-4D756BB69EF1}"/>
          </ac:cxnSpMkLst>
        </pc:cxnChg>
        <pc:cxnChg chg="add del mod">
          <ac:chgData name="Eric Lunnin (Kforce)" userId="39584a29-d273-41cd-a0f9-2fd8cc174408" providerId="ADAL" clId="{EC883A43-49E4-4174-AD91-E2A91C3497EE}" dt="2017-06-30T18:14:23.508" v="890" actId="478"/>
          <ac:cxnSpMkLst>
            <pc:docMk/>
            <pc:sldMk cId="3474732497" sldId="356"/>
            <ac:cxnSpMk id="1222" creationId="{495F03AC-D3EB-47EE-9D70-6C0E57A80ED2}"/>
          </ac:cxnSpMkLst>
        </pc:cxnChg>
        <pc:cxnChg chg="add mod">
          <ac:chgData name="Eric Lunnin (Kforce)" userId="39584a29-d273-41cd-a0f9-2fd8cc174408" providerId="ADAL" clId="{EC883A43-49E4-4174-AD91-E2A91C3497EE}" dt="2017-06-30T18:14:53.638" v="895" actId="0"/>
          <ac:cxnSpMkLst>
            <pc:docMk/>
            <pc:sldMk cId="3474732497" sldId="356"/>
            <ac:cxnSpMk id="1863" creationId="{5A871597-3F60-4F81-9607-A20FEE57D962}"/>
          </ac:cxnSpMkLst>
        </pc:cxnChg>
        <pc:cxnChg chg="add del mod">
          <ac:chgData name="Eric Lunnin (Kforce)" userId="39584a29-d273-41cd-a0f9-2fd8cc174408" providerId="ADAL" clId="{EC883A43-49E4-4174-AD91-E2A91C3497EE}" dt="2017-06-30T18:14:23.508" v="890" actId="478"/>
          <ac:cxnSpMkLst>
            <pc:docMk/>
            <pc:sldMk cId="3474732497" sldId="356"/>
            <ac:cxnSpMk id="1221" creationId="{D489ED31-AC78-46C1-B1AE-16D9ECC00D9C}"/>
          </ac:cxnSpMkLst>
        </pc:cxnChg>
        <pc:cxnChg chg="add del mod">
          <ac:chgData name="Eric Lunnin (Kforce)" userId="39584a29-d273-41cd-a0f9-2fd8cc174408" providerId="ADAL" clId="{EC883A43-49E4-4174-AD91-E2A91C3497EE}" dt="2017-06-30T18:14:23.508" v="890" actId="478"/>
          <ac:cxnSpMkLst>
            <pc:docMk/>
            <pc:sldMk cId="3474732497" sldId="356"/>
            <ac:cxnSpMk id="1132" creationId="{69BF924D-75AD-4806-A15D-C0F745E46277}"/>
          </ac:cxnSpMkLst>
        </pc:cxnChg>
        <pc:cxnChg chg="add del mod">
          <ac:chgData name="Eric Lunnin (Kforce)" userId="39584a29-d273-41cd-a0f9-2fd8cc174408" providerId="ADAL" clId="{EC883A43-49E4-4174-AD91-E2A91C3497EE}" dt="2017-06-30T18:14:23.508" v="890" actId="478"/>
          <ac:cxnSpMkLst>
            <pc:docMk/>
            <pc:sldMk cId="3474732497" sldId="356"/>
            <ac:cxnSpMk id="1137" creationId="{0319BBBF-682F-4A00-8ACA-5E54165414DE}"/>
          </ac:cxnSpMkLst>
        </pc:cxnChg>
        <pc:cxnChg chg="add mod">
          <ac:chgData name="Eric Lunnin (Kforce)" userId="39584a29-d273-41cd-a0f9-2fd8cc174408" providerId="ADAL" clId="{EC883A43-49E4-4174-AD91-E2A91C3497EE}" dt="2017-06-30T18:17:14.377" v="963" actId="14100"/>
          <ac:cxnSpMkLst>
            <pc:docMk/>
            <pc:sldMk cId="3474732497" sldId="356"/>
            <ac:cxnSpMk id="1948" creationId="{4A3AE148-0CBD-4A05-9877-8C3DFBD56DC1}"/>
          </ac:cxnSpMkLst>
        </pc:cxnChg>
        <pc:cxnChg chg="add mod">
          <ac:chgData name="Eric Lunnin (Kforce)" userId="39584a29-d273-41cd-a0f9-2fd8cc174408" providerId="ADAL" clId="{EC883A43-49E4-4174-AD91-E2A91C3497EE}" dt="2017-06-30T18:16:51.495" v="956" actId="14100"/>
          <ac:cxnSpMkLst>
            <pc:docMk/>
            <pc:sldMk cId="3474732497" sldId="356"/>
            <ac:cxnSpMk id="1944" creationId="{B46442F7-3A36-4DD7-929B-32C8791AEA0D}"/>
          </ac:cxnSpMkLst>
        </pc:cxnChg>
        <pc:cxnChg chg="add mod">
          <ac:chgData name="Eric Lunnin (Kforce)" userId="39584a29-d273-41cd-a0f9-2fd8cc174408" providerId="ADAL" clId="{EC883A43-49E4-4174-AD91-E2A91C3497EE}" dt="2017-06-30T18:13:23.141" v="879" actId="692"/>
          <ac:cxnSpMkLst>
            <pc:docMk/>
            <pc:sldMk cId="3474732497" sldId="356"/>
            <ac:cxnSpMk id="1914" creationId="{66CB79EF-3892-4EC7-A6AD-5E7DFF61DCC0}"/>
          </ac:cxnSpMkLst>
        </pc:cxnChg>
        <pc:cxnChg chg="add mod">
          <ac:chgData name="Eric Lunnin (Kforce)" userId="39584a29-d273-41cd-a0f9-2fd8cc174408" providerId="ADAL" clId="{EC883A43-49E4-4174-AD91-E2A91C3497EE}" dt="2017-06-30T18:18:10.805" v="971" actId="0"/>
          <ac:cxnSpMkLst>
            <pc:docMk/>
            <pc:sldMk cId="3474732497" sldId="356"/>
            <ac:cxnSpMk id="1959" creationId="{4E65BB2A-7FE2-4153-8B64-39BD4A4B5839}"/>
          </ac:cxnSpMkLst>
        </pc:cxnChg>
        <pc:cxnChg chg="add del mod">
          <ac:chgData name="Eric Lunnin (Kforce)" userId="39584a29-d273-41cd-a0f9-2fd8cc174408" providerId="ADAL" clId="{EC883A43-49E4-4174-AD91-E2A91C3497EE}" dt="2017-06-30T18:19:30.277" v="1024" actId="478"/>
          <ac:cxnSpMkLst>
            <pc:docMk/>
            <pc:sldMk cId="3474732497" sldId="356"/>
            <ac:cxnSpMk id="1969" creationId="{1C8F8564-F962-4386-B737-4B4B85D1D83B}"/>
          </ac:cxnSpMkLst>
        </pc:cxnChg>
        <pc:cxnChg chg="add mod">
          <ac:chgData name="Eric Lunnin (Kforce)" userId="39584a29-d273-41cd-a0f9-2fd8cc174408" providerId="ADAL" clId="{EC883A43-49E4-4174-AD91-E2A91C3497EE}" dt="2017-06-30T18:20:16.848" v="1061" actId="14100"/>
          <ac:cxnSpMkLst>
            <pc:docMk/>
            <pc:sldMk cId="3474732497" sldId="356"/>
            <ac:cxnSpMk id="1970" creationId="{5A3C5C91-85E6-4CEF-8230-712CEF2E900A}"/>
          </ac:cxnSpMkLst>
        </pc:cxnChg>
        <pc:cxnChg chg="add del mod">
          <ac:chgData name="Eric Lunnin (Kforce)" userId="39584a29-d273-41cd-a0f9-2fd8cc174408" providerId="ADAL" clId="{EC883A43-49E4-4174-AD91-E2A91C3497EE}" dt="2017-06-30T18:18:04.306" v="970" actId="0"/>
          <ac:cxnSpMkLst>
            <pc:docMk/>
            <pc:sldMk cId="3474732497" sldId="356"/>
            <ac:cxnSpMk id="1957" creationId="{D968D855-1B23-40D1-B732-008A1276314A}"/>
          </ac:cxnSpMkLst>
        </pc:cxnChg>
        <pc:cxnChg chg="add del mod">
          <ac:chgData name="Eric Lunnin (Kforce)" userId="39584a29-d273-41cd-a0f9-2fd8cc174408" providerId="ADAL" clId="{EC883A43-49E4-4174-AD91-E2A91C3497EE}" dt="2017-06-30T17:56:25.267" v="546" actId="0"/>
          <ac:cxnSpMkLst>
            <pc:docMk/>
            <pc:sldMk cId="3474732497" sldId="356"/>
            <ac:cxnSpMk id="1861" creationId="{6BA66BC6-EE96-49BF-93E8-E65DDF6BB7BD}"/>
          </ac:cxnSpMkLst>
        </pc:cxnChg>
        <pc:cxnChg chg="add del mod">
          <ac:chgData name="Eric Lunnin (Kforce)" userId="39584a29-d273-41cd-a0f9-2fd8cc174408" providerId="ADAL" clId="{EC883A43-49E4-4174-AD91-E2A91C3497EE}" dt="2017-06-30T18:14:23.508" v="890" actId="478"/>
          <ac:cxnSpMkLst>
            <pc:docMk/>
            <pc:sldMk cId="3474732497" sldId="356"/>
            <ac:cxnSpMk id="1133" creationId="{4B62464D-F4A6-47DD-99FD-81E4C255AAE5}"/>
          </ac:cxnSpMkLst>
        </pc:cxnChg>
      </pc:sldChg>
      <pc:sldChg chg="add del">
        <pc:chgData name="Eric Lunnin (Kforce)" userId="39584a29-d273-41cd-a0f9-2fd8cc174408" providerId="ADAL" clId="{EC883A43-49E4-4174-AD91-E2A91C3497EE}" dt="2017-06-30T17:11:16.266" v="115" actId="0"/>
        <pc:sldMkLst>
          <pc:docMk/>
          <pc:sldMk cId="1379743119" sldId="357"/>
        </pc:sldMkLst>
      </pc:sldChg>
      <pc:sldChg chg="addSp delSp modSp add del">
        <pc:chgData name="Eric Lunnin (Kforce)" userId="39584a29-d273-41cd-a0f9-2fd8cc174408" providerId="ADAL" clId="{EC883A43-49E4-4174-AD91-E2A91C3497EE}" dt="2017-06-30T18:06:15.997" v="710" actId="2696"/>
        <pc:sldMkLst>
          <pc:docMk/>
          <pc:sldMk cId="3527934599" sldId="357"/>
        </pc:sldMkLst>
        <pc:spChg chg="mod topLvl">
          <ac:chgData name="Eric Lunnin (Kforce)" userId="39584a29-d273-41cd-a0f9-2fd8cc174408" providerId="ADAL" clId="{EC883A43-49E4-4174-AD91-E2A91C3497EE}" dt="2017-06-30T17:48:34.926" v="428" actId="0"/>
          <ac:spMkLst>
            <pc:docMk/>
            <pc:sldMk cId="3527934599" sldId="357"/>
            <ac:spMk id="198" creationId="{C3ACA4D7-C936-4A3B-B52D-6FA547E8AA5A}"/>
          </ac:spMkLst>
        </pc:spChg>
        <pc:spChg chg="del mod topLvl">
          <ac:chgData name="Eric Lunnin (Kforce)" userId="39584a29-d273-41cd-a0f9-2fd8cc174408" providerId="ADAL" clId="{EC883A43-49E4-4174-AD91-E2A91C3497EE}" dt="2017-06-30T17:48:21.229" v="425" actId="478"/>
          <ac:spMkLst>
            <pc:docMk/>
            <pc:sldMk cId="3527934599" sldId="357"/>
            <ac:spMk id="282" creationId="{01F143A5-7E96-4957-8B71-F1D71794FC3B}"/>
          </ac:spMkLst>
        </pc:spChg>
        <pc:spChg chg="mod topLvl">
          <ac:chgData name="Eric Lunnin (Kforce)" userId="39584a29-d273-41cd-a0f9-2fd8cc174408" providerId="ADAL" clId="{EC883A43-49E4-4174-AD91-E2A91C3497EE}" dt="2017-06-30T17:48:34.926" v="428" actId="0"/>
          <ac:spMkLst>
            <pc:docMk/>
            <pc:sldMk cId="3527934599" sldId="357"/>
            <ac:spMk id="209" creationId="{70BB520F-4556-4E1D-B21C-D9717608F010}"/>
          </ac:spMkLst>
        </pc:spChg>
        <pc:spChg chg="mod topLvl">
          <ac:chgData name="Eric Lunnin (Kforce)" userId="39584a29-d273-41cd-a0f9-2fd8cc174408" providerId="ADAL" clId="{EC883A43-49E4-4174-AD91-E2A91C3497EE}" dt="2017-06-30T17:48:34.926" v="428" actId="0"/>
          <ac:spMkLst>
            <pc:docMk/>
            <pc:sldMk cId="3527934599" sldId="357"/>
            <ac:spMk id="193" creationId="{6BD9D01F-BFAA-4090-BE73-142F0C1F0F97}"/>
          </ac:spMkLst>
        </pc:spChg>
        <pc:spChg chg="mod topLvl">
          <ac:chgData name="Eric Lunnin (Kforce)" userId="39584a29-d273-41cd-a0f9-2fd8cc174408" providerId="ADAL" clId="{EC883A43-49E4-4174-AD91-E2A91C3497EE}" dt="2017-06-30T17:48:34.926" v="428" actId="0"/>
          <ac:spMkLst>
            <pc:docMk/>
            <pc:sldMk cId="3527934599" sldId="357"/>
            <ac:spMk id="254" creationId="{F6A6722F-7408-4032-BBD6-BE388093B7A1}"/>
          </ac:spMkLst>
        </pc:spChg>
        <pc:spChg chg="mod topLvl">
          <ac:chgData name="Eric Lunnin (Kforce)" userId="39584a29-d273-41cd-a0f9-2fd8cc174408" providerId="ADAL" clId="{EC883A43-49E4-4174-AD91-E2A91C3497EE}" dt="2017-06-30T17:48:34.926" v="428" actId="0"/>
          <ac:spMkLst>
            <pc:docMk/>
            <pc:sldMk cId="3527934599" sldId="357"/>
            <ac:spMk id="264" creationId="{C6928B55-BCC1-4289-88A7-7D2BCB291C2A}"/>
          </ac:spMkLst>
        </pc:spChg>
        <pc:spChg chg="mod topLvl">
          <ac:chgData name="Eric Lunnin (Kforce)" userId="39584a29-d273-41cd-a0f9-2fd8cc174408" providerId="ADAL" clId="{EC883A43-49E4-4174-AD91-E2A91C3497EE}" dt="2017-06-30T17:48:34.926" v="428" actId="0"/>
          <ac:spMkLst>
            <pc:docMk/>
            <pc:sldMk cId="3527934599" sldId="357"/>
            <ac:spMk id="458" creationId="{345C4E8A-A1E4-4285-A057-039BC6C4D76E}"/>
          </ac:spMkLst>
        </pc:spChg>
        <pc:spChg chg="mod topLvl">
          <ac:chgData name="Eric Lunnin (Kforce)" userId="39584a29-d273-41cd-a0f9-2fd8cc174408" providerId="ADAL" clId="{EC883A43-49E4-4174-AD91-E2A91C3497EE}" dt="2017-06-30T17:48:34.926" v="428" actId="0"/>
          <ac:spMkLst>
            <pc:docMk/>
            <pc:sldMk cId="3527934599" sldId="357"/>
            <ac:spMk id="304" creationId="{E531746C-3F31-4189-906A-1C9AE444116B}"/>
          </ac:spMkLst>
        </pc:spChg>
        <pc:spChg chg="mod topLvl">
          <ac:chgData name="Eric Lunnin (Kforce)" userId="39584a29-d273-41cd-a0f9-2fd8cc174408" providerId="ADAL" clId="{EC883A43-49E4-4174-AD91-E2A91C3497EE}" dt="2017-06-30T17:48:34.926" v="428" actId="0"/>
          <ac:spMkLst>
            <pc:docMk/>
            <pc:sldMk cId="3527934599" sldId="357"/>
            <ac:spMk id="256" creationId="{42C29E4E-CEA7-4BE1-A918-B2F3932905CA}"/>
          </ac:spMkLst>
        </pc:spChg>
        <pc:spChg chg="mod topLvl">
          <ac:chgData name="Eric Lunnin (Kforce)" userId="39584a29-d273-41cd-a0f9-2fd8cc174408" providerId="ADAL" clId="{EC883A43-49E4-4174-AD91-E2A91C3497EE}" dt="2017-06-30T17:48:34.926" v="428" actId="0"/>
          <ac:spMkLst>
            <pc:docMk/>
            <pc:sldMk cId="3527934599" sldId="357"/>
            <ac:spMk id="127" creationId="{1E918194-75E6-4829-B487-FB1CF565D11D}"/>
          </ac:spMkLst>
        </pc:spChg>
        <pc:spChg chg="mod topLvl">
          <ac:chgData name="Eric Lunnin (Kforce)" userId="39584a29-d273-41cd-a0f9-2fd8cc174408" providerId="ADAL" clId="{EC883A43-49E4-4174-AD91-E2A91C3497EE}" dt="2017-06-30T17:48:34.926" v="428" actId="0"/>
          <ac:spMkLst>
            <pc:docMk/>
            <pc:sldMk cId="3527934599" sldId="357"/>
            <ac:spMk id="16" creationId="{53D2ADFA-A2CF-4CA1-99FE-705A016AF8EF}"/>
          </ac:spMkLst>
        </pc:spChg>
        <pc:spChg chg="mod topLvl">
          <ac:chgData name="Eric Lunnin (Kforce)" userId="39584a29-d273-41cd-a0f9-2fd8cc174408" providerId="ADAL" clId="{EC883A43-49E4-4174-AD91-E2A91C3497EE}" dt="2017-06-30T17:48:34.926" v="428" actId="0"/>
          <ac:spMkLst>
            <pc:docMk/>
            <pc:sldMk cId="3527934599" sldId="357"/>
            <ac:spMk id="214" creationId="{8F609AF6-8228-4638-A30B-8981C310116E}"/>
          </ac:spMkLst>
        </pc:spChg>
        <pc:spChg chg="mod topLvl">
          <ac:chgData name="Eric Lunnin (Kforce)" userId="39584a29-d273-41cd-a0f9-2fd8cc174408" providerId="ADAL" clId="{EC883A43-49E4-4174-AD91-E2A91C3497EE}" dt="2017-06-30T17:48:34.926" v="428" actId="0"/>
          <ac:spMkLst>
            <pc:docMk/>
            <pc:sldMk cId="3527934599" sldId="357"/>
            <ac:spMk id="240" creationId="{991960AC-7423-4860-A33A-B71D92599C30}"/>
          </ac:spMkLst>
        </pc:spChg>
        <pc:spChg chg="mod topLvl">
          <ac:chgData name="Eric Lunnin (Kforce)" userId="39584a29-d273-41cd-a0f9-2fd8cc174408" providerId="ADAL" clId="{EC883A43-49E4-4174-AD91-E2A91C3497EE}" dt="2017-06-30T17:48:34.926" v="428" actId="0"/>
          <ac:spMkLst>
            <pc:docMk/>
            <pc:sldMk cId="3527934599" sldId="357"/>
            <ac:spMk id="148" creationId="{8F14993B-2A7C-45BB-A34A-D97EEC1A1B5D}"/>
          </ac:spMkLst>
        </pc:spChg>
        <pc:spChg chg="mod topLvl">
          <ac:chgData name="Eric Lunnin (Kforce)" userId="39584a29-d273-41cd-a0f9-2fd8cc174408" providerId="ADAL" clId="{EC883A43-49E4-4174-AD91-E2A91C3497EE}" dt="2017-06-30T17:48:34.926" v="428" actId="0"/>
          <ac:spMkLst>
            <pc:docMk/>
            <pc:sldMk cId="3527934599" sldId="357"/>
            <ac:spMk id="33" creationId="{23F37ACF-6B75-48A8-BC6B-B635C1C854CC}"/>
          </ac:spMkLst>
        </pc:spChg>
        <pc:spChg chg="mod topLvl">
          <ac:chgData name="Eric Lunnin (Kforce)" userId="39584a29-d273-41cd-a0f9-2fd8cc174408" providerId="ADAL" clId="{EC883A43-49E4-4174-AD91-E2A91C3497EE}" dt="2017-06-30T17:48:34.926" v="428" actId="0"/>
          <ac:spMkLst>
            <pc:docMk/>
            <pc:sldMk cId="3527934599" sldId="357"/>
            <ac:spMk id="196" creationId="{4ED1541A-94F5-4F23-A042-D69BDCCBFB52}"/>
          </ac:spMkLst>
        </pc:spChg>
        <pc:spChg chg="mod topLvl">
          <ac:chgData name="Eric Lunnin (Kforce)" userId="39584a29-d273-41cd-a0f9-2fd8cc174408" providerId="ADAL" clId="{EC883A43-49E4-4174-AD91-E2A91C3497EE}" dt="2017-06-30T17:48:34.926" v="428" actId="0"/>
          <ac:spMkLst>
            <pc:docMk/>
            <pc:sldMk cId="3527934599" sldId="357"/>
            <ac:spMk id="462" creationId="{1F9BBF2D-5EB0-451B-B907-379D0F25F5B2}"/>
          </ac:spMkLst>
        </pc:spChg>
        <pc:spChg chg="del mod topLvl">
          <ac:chgData name="Eric Lunnin (Kforce)" userId="39584a29-d273-41cd-a0f9-2fd8cc174408" providerId="ADAL" clId="{EC883A43-49E4-4174-AD91-E2A91C3497EE}" dt="2017-06-30T17:48:21.229" v="425" actId="478"/>
          <ac:spMkLst>
            <pc:docMk/>
            <pc:sldMk cId="3527934599" sldId="357"/>
            <ac:spMk id="57" creationId="{F1942F56-D5FC-4709-A22F-22E92BBEB417}"/>
          </ac:spMkLst>
        </pc:spChg>
        <pc:spChg chg="mod topLvl">
          <ac:chgData name="Eric Lunnin (Kforce)" userId="39584a29-d273-41cd-a0f9-2fd8cc174408" providerId="ADAL" clId="{EC883A43-49E4-4174-AD91-E2A91C3497EE}" dt="2017-06-30T17:48:34.926" v="428" actId="0"/>
          <ac:spMkLst>
            <pc:docMk/>
            <pc:sldMk cId="3527934599" sldId="357"/>
            <ac:spMk id="380" creationId="{BC8805D5-A1CF-4560-AD74-26BCCDA69548}"/>
          </ac:spMkLst>
        </pc:spChg>
        <pc:spChg chg="mod topLvl">
          <ac:chgData name="Eric Lunnin (Kforce)" userId="39584a29-d273-41cd-a0f9-2fd8cc174408" providerId="ADAL" clId="{EC883A43-49E4-4174-AD91-E2A91C3497EE}" dt="2017-06-30T17:48:34.926" v="428" actId="0"/>
          <ac:spMkLst>
            <pc:docMk/>
            <pc:sldMk cId="3527934599" sldId="357"/>
            <ac:spMk id="419" creationId="{D1F3BB88-545F-4966-91A2-D84D7F28124B}"/>
          </ac:spMkLst>
        </pc:spChg>
        <pc:spChg chg="mod topLvl">
          <ac:chgData name="Eric Lunnin (Kforce)" userId="39584a29-d273-41cd-a0f9-2fd8cc174408" providerId="ADAL" clId="{EC883A43-49E4-4174-AD91-E2A91C3497EE}" dt="2017-06-30T17:48:34.926" v="428" actId="0"/>
          <ac:spMkLst>
            <pc:docMk/>
            <pc:sldMk cId="3527934599" sldId="357"/>
            <ac:spMk id="227" creationId="{259BCE17-1D23-4C6D-B50F-1DC3477A2B25}"/>
          </ac:spMkLst>
        </pc:spChg>
        <pc:spChg chg="mod topLvl">
          <ac:chgData name="Eric Lunnin (Kforce)" userId="39584a29-d273-41cd-a0f9-2fd8cc174408" providerId="ADAL" clId="{EC883A43-49E4-4174-AD91-E2A91C3497EE}" dt="2017-06-30T17:48:34.926" v="428" actId="0"/>
          <ac:spMkLst>
            <pc:docMk/>
            <pc:sldMk cId="3527934599" sldId="357"/>
            <ac:spMk id="83" creationId="{CE11A668-FF5F-4E8E-89AA-63D09A56C49C}"/>
          </ac:spMkLst>
        </pc:spChg>
        <pc:spChg chg="mod topLvl">
          <ac:chgData name="Eric Lunnin (Kforce)" userId="39584a29-d273-41cd-a0f9-2fd8cc174408" providerId="ADAL" clId="{EC883A43-49E4-4174-AD91-E2A91C3497EE}" dt="2017-06-30T17:48:34.926" v="428" actId="0"/>
          <ac:spMkLst>
            <pc:docMk/>
            <pc:sldMk cId="3527934599" sldId="357"/>
            <ac:spMk id="226" creationId="{C1FD86EC-01C4-483C-9722-9D5601436000}"/>
          </ac:spMkLst>
        </pc:spChg>
        <pc:spChg chg="mod topLvl">
          <ac:chgData name="Eric Lunnin (Kforce)" userId="39584a29-d273-41cd-a0f9-2fd8cc174408" providerId="ADAL" clId="{EC883A43-49E4-4174-AD91-E2A91C3497EE}" dt="2017-06-30T17:48:34.926" v="428" actId="0"/>
          <ac:spMkLst>
            <pc:docMk/>
            <pc:sldMk cId="3527934599" sldId="357"/>
            <ac:spMk id="201" creationId="{B917242C-419E-41A2-B695-F17CE2E260D0}"/>
          </ac:spMkLst>
        </pc:spChg>
        <pc:spChg chg="mod topLvl">
          <ac:chgData name="Eric Lunnin (Kforce)" userId="39584a29-d273-41cd-a0f9-2fd8cc174408" providerId="ADAL" clId="{EC883A43-49E4-4174-AD91-E2A91C3497EE}" dt="2017-06-30T17:48:34.926" v="428" actId="0"/>
          <ac:spMkLst>
            <pc:docMk/>
            <pc:sldMk cId="3527934599" sldId="357"/>
            <ac:spMk id="168" creationId="{2A6C6175-37BC-4985-8697-6FA9289FE519}"/>
          </ac:spMkLst>
        </pc:spChg>
        <pc:spChg chg="del mod topLvl">
          <ac:chgData name="Eric Lunnin (Kforce)" userId="39584a29-d273-41cd-a0f9-2fd8cc174408" providerId="ADAL" clId="{EC883A43-49E4-4174-AD91-E2A91C3497EE}" dt="2017-06-30T17:48:21.229" v="425" actId="478"/>
          <ac:spMkLst>
            <pc:docMk/>
            <pc:sldMk cId="3527934599" sldId="357"/>
            <ac:spMk id="288" creationId="{8672FE06-2931-4A59-817A-114FF30F4229}"/>
          </ac:spMkLst>
        </pc:spChg>
        <pc:spChg chg="mod topLvl">
          <ac:chgData name="Eric Lunnin (Kforce)" userId="39584a29-d273-41cd-a0f9-2fd8cc174408" providerId="ADAL" clId="{EC883A43-49E4-4174-AD91-E2A91C3497EE}" dt="2017-06-30T17:48:34.926" v="428" actId="0"/>
          <ac:spMkLst>
            <pc:docMk/>
            <pc:sldMk cId="3527934599" sldId="357"/>
            <ac:spMk id="233" creationId="{F239EACF-08F2-474D-9ACD-878DD8DA4F33}"/>
          </ac:spMkLst>
        </pc:spChg>
        <pc:spChg chg="mod topLvl">
          <ac:chgData name="Eric Lunnin (Kforce)" userId="39584a29-d273-41cd-a0f9-2fd8cc174408" providerId="ADAL" clId="{EC883A43-49E4-4174-AD91-E2A91C3497EE}" dt="2017-06-30T17:48:34.926" v="428" actId="0"/>
          <ac:spMkLst>
            <pc:docMk/>
            <pc:sldMk cId="3527934599" sldId="357"/>
            <ac:spMk id="370" creationId="{FEE9363F-13D0-42A2-8DFA-A8A46772F604}"/>
          </ac:spMkLst>
        </pc:spChg>
        <pc:spChg chg="mod topLvl">
          <ac:chgData name="Eric Lunnin (Kforce)" userId="39584a29-d273-41cd-a0f9-2fd8cc174408" providerId="ADAL" clId="{EC883A43-49E4-4174-AD91-E2A91C3497EE}" dt="2017-06-30T17:48:34.926" v="428" actId="0"/>
          <ac:spMkLst>
            <pc:docMk/>
            <pc:sldMk cId="3527934599" sldId="357"/>
            <ac:spMk id="91" creationId="{0CB2CBCD-7BD7-4BDE-A0C7-1F3DF70594DB}"/>
          </ac:spMkLst>
        </pc:spChg>
        <pc:spChg chg="del mod topLvl">
          <ac:chgData name="Eric Lunnin (Kforce)" userId="39584a29-d273-41cd-a0f9-2fd8cc174408" providerId="ADAL" clId="{EC883A43-49E4-4174-AD91-E2A91C3497EE}" dt="2017-06-30T17:48:21.229" v="425" actId="478"/>
          <ac:spMkLst>
            <pc:docMk/>
            <pc:sldMk cId="3527934599" sldId="357"/>
            <ac:spMk id="53" creationId="{04679042-2D21-4148-91E2-D5D5DA8A5BBB}"/>
          </ac:spMkLst>
        </pc:spChg>
        <pc:spChg chg="mod topLvl">
          <ac:chgData name="Eric Lunnin (Kforce)" userId="39584a29-d273-41cd-a0f9-2fd8cc174408" providerId="ADAL" clId="{EC883A43-49E4-4174-AD91-E2A91C3497EE}" dt="2017-06-30T17:48:34.926" v="428" actId="0"/>
          <ac:spMkLst>
            <pc:docMk/>
            <pc:sldMk cId="3527934599" sldId="357"/>
            <ac:spMk id="259" creationId="{ABC48A18-2E03-4235-80EB-6B85A6D608D1}"/>
          </ac:spMkLst>
        </pc:spChg>
        <pc:spChg chg="mod topLvl">
          <ac:chgData name="Eric Lunnin (Kforce)" userId="39584a29-d273-41cd-a0f9-2fd8cc174408" providerId="ADAL" clId="{EC883A43-49E4-4174-AD91-E2A91C3497EE}" dt="2017-06-30T17:48:34.926" v="428" actId="0"/>
          <ac:spMkLst>
            <pc:docMk/>
            <pc:sldMk cId="3527934599" sldId="357"/>
            <ac:spMk id="465" creationId="{F631BB68-7E9F-4972-A091-1B4CB76BF0D3}"/>
          </ac:spMkLst>
        </pc:spChg>
        <pc:spChg chg="mod topLvl">
          <ac:chgData name="Eric Lunnin (Kforce)" userId="39584a29-d273-41cd-a0f9-2fd8cc174408" providerId="ADAL" clId="{EC883A43-49E4-4174-AD91-E2A91C3497EE}" dt="2017-06-30T17:48:34.926" v="428" actId="0"/>
          <ac:spMkLst>
            <pc:docMk/>
            <pc:sldMk cId="3527934599" sldId="357"/>
            <ac:spMk id="77" creationId="{BC645825-0408-4100-822D-EA891BA7A702}"/>
          </ac:spMkLst>
        </pc:spChg>
        <pc:spChg chg="mod topLvl">
          <ac:chgData name="Eric Lunnin (Kforce)" userId="39584a29-d273-41cd-a0f9-2fd8cc174408" providerId="ADAL" clId="{EC883A43-49E4-4174-AD91-E2A91C3497EE}" dt="2017-06-30T17:48:34.926" v="428" actId="0"/>
          <ac:spMkLst>
            <pc:docMk/>
            <pc:sldMk cId="3527934599" sldId="357"/>
            <ac:spMk id="25" creationId="{CE3D2AD6-E3DB-49DE-9F32-F7AF76C57D4F}"/>
          </ac:spMkLst>
        </pc:spChg>
        <pc:spChg chg="del mod topLvl">
          <ac:chgData name="Eric Lunnin (Kforce)" userId="39584a29-d273-41cd-a0f9-2fd8cc174408" providerId="ADAL" clId="{EC883A43-49E4-4174-AD91-E2A91C3497EE}" dt="2017-06-30T17:48:21.229" v="425" actId="478"/>
          <ac:spMkLst>
            <pc:docMk/>
            <pc:sldMk cId="3527934599" sldId="357"/>
            <ac:spMk id="283" creationId="{34CA9CFD-4F26-4D25-9615-63DBBCB1D039}"/>
          </ac:spMkLst>
        </pc:spChg>
        <pc:spChg chg="mod topLvl">
          <ac:chgData name="Eric Lunnin (Kforce)" userId="39584a29-d273-41cd-a0f9-2fd8cc174408" providerId="ADAL" clId="{EC883A43-49E4-4174-AD91-E2A91C3497EE}" dt="2017-06-30T17:48:34.926" v="428" actId="0"/>
          <ac:spMkLst>
            <pc:docMk/>
            <pc:sldMk cId="3527934599" sldId="357"/>
            <ac:spMk id="156" creationId="{AA2CB650-E997-44C8-8179-33579A9BD1A3}"/>
          </ac:spMkLst>
        </pc:spChg>
        <pc:spChg chg="mod topLvl">
          <ac:chgData name="Eric Lunnin (Kforce)" userId="39584a29-d273-41cd-a0f9-2fd8cc174408" providerId="ADAL" clId="{EC883A43-49E4-4174-AD91-E2A91C3497EE}" dt="2017-06-30T17:48:34.926" v="428" actId="0"/>
          <ac:spMkLst>
            <pc:docMk/>
            <pc:sldMk cId="3527934599" sldId="357"/>
            <ac:spMk id="90" creationId="{D97DE62F-6894-4BBA-9A4A-E8616734C720}"/>
          </ac:spMkLst>
        </pc:spChg>
        <pc:spChg chg="mod topLvl">
          <ac:chgData name="Eric Lunnin (Kforce)" userId="39584a29-d273-41cd-a0f9-2fd8cc174408" providerId="ADAL" clId="{EC883A43-49E4-4174-AD91-E2A91C3497EE}" dt="2017-06-30T17:48:34.926" v="428" actId="0"/>
          <ac:spMkLst>
            <pc:docMk/>
            <pc:sldMk cId="3527934599" sldId="357"/>
            <ac:spMk id="165" creationId="{11055B3C-D107-4A5B-9375-D1699CA1FD52}"/>
          </ac:spMkLst>
        </pc:spChg>
        <pc:spChg chg="mod topLvl">
          <ac:chgData name="Eric Lunnin (Kforce)" userId="39584a29-d273-41cd-a0f9-2fd8cc174408" providerId="ADAL" clId="{EC883A43-49E4-4174-AD91-E2A91C3497EE}" dt="2017-06-30T17:48:34.926" v="428" actId="0"/>
          <ac:spMkLst>
            <pc:docMk/>
            <pc:sldMk cId="3527934599" sldId="357"/>
            <ac:spMk id="306" creationId="{1ABA4425-8B20-4418-90D2-D8E2CD99C23B}"/>
          </ac:spMkLst>
        </pc:spChg>
        <pc:spChg chg="mod topLvl">
          <ac:chgData name="Eric Lunnin (Kforce)" userId="39584a29-d273-41cd-a0f9-2fd8cc174408" providerId="ADAL" clId="{EC883A43-49E4-4174-AD91-E2A91C3497EE}" dt="2017-06-30T17:48:34.926" v="428" actId="0"/>
          <ac:spMkLst>
            <pc:docMk/>
            <pc:sldMk cId="3527934599" sldId="357"/>
            <ac:spMk id="150" creationId="{DEA57C43-E952-4A5B-B325-DA8647FC444A}"/>
          </ac:spMkLst>
        </pc:spChg>
        <pc:spChg chg="mod topLvl">
          <ac:chgData name="Eric Lunnin (Kforce)" userId="39584a29-d273-41cd-a0f9-2fd8cc174408" providerId="ADAL" clId="{EC883A43-49E4-4174-AD91-E2A91C3497EE}" dt="2017-06-30T17:48:34.926" v="428" actId="0"/>
          <ac:spMkLst>
            <pc:docMk/>
            <pc:sldMk cId="3527934599" sldId="357"/>
            <ac:spMk id="173" creationId="{618F7E45-22AC-4F3A-A0E5-D665CD7AE36F}"/>
          </ac:spMkLst>
        </pc:spChg>
        <pc:spChg chg="mod topLvl">
          <ac:chgData name="Eric Lunnin (Kforce)" userId="39584a29-d273-41cd-a0f9-2fd8cc174408" providerId="ADAL" clId="{EC883A43-49E4-4174-AD91-E2A91C3497EE}" dt="2017-06-30T17:48:34.926" v="428" actId="0"/>
          <ac:spMkLst>
            <pc:docMk/>
            <pc:sldMk cId="3527934599" sldId="357"/>
            <ac:spMk id="223" creationId="{7F679933-2CD8-43F8-BCF3-AA79C43539BA}"/>
          </ac:spMkLst>
        </pc:spChg>
        <pc:spChg chg="mod topLvl">
          <ac:chgData name="Eric Lunnin (Kforce)" userId="39584a29-d273-41cd-a0f9-2fd8cc174408" providerId="ADAL" clId="{EC883A43-49E4-4174-AD91-E2A91C3497EE}" dt="2017-06-30T17:48:34.926" v="428" actId="0"/>
          <ac:spMkLst>
            <pc:docMk/>
            <pc:sldMk cId="3527934599" sldId="357"/>
            <ac:spMk id="145" creationId="{435C7430-D81A-4DAC-8000-FE963EEC1D67}"/>
          </ac:spMkLst>
        </pc:spChg>
        <pc:spChg chg="mod topLvl">
          <ac:chgData name="Eric Lunnin (Kforce)" userId="39584a29-d273-41cd-a0f9-2fd8cc174408" providerId="ADAL" clId="{EC883A43-49E4-4174-AD91-E2A91C3497EE}" dt="2017-06-30T17:48:34.926" v="428" actId="0"/>
          <ac:spMkLst>
            <pc:docMk/>
            <pc:sldMk cId="3527934599" sldId="357"/>
            <ac:spMk id="114" creationId="{3C089733-193B-4147-B7FA-DF3E48823745}"/>
          </ac:spMkLst>
        </pc:spChg>
        <pc:spChg chg="mod topLvl">
          <ac:chgData name="Eric Lunnin (Kforce)" userId="39584a29-d273-41cd-a0f9-2fd8cc174408" providerId="ADAL" clId="{EC883A43-49E4-4174-AD91-E2A91C3497EE}" dt="2017-06-30T17:48:34.926" v="428" actId="0"/>
          <ac:spMkLst>
            <pc:docMk/>
            <pc:sldMk cId="3527934599" sldId="357"/>
            <ac:spMk id="179" creationId="{066EE21E-9E47-4D1D-863A-91D316EC4126}"/>
          </ac:spMkLst>
        </pc:spChg>
        <pc:spChg chg="mod topLvl">
          <ac:chgData name="Eric Lunnin (Kforce)" userId="39584a29-d273-41cd-a0f9-2fd8cc174408" providerId="ADAL" clId="{EC883A43-49E4-4174-AD91-E2A91C3497EE}" dt="2017-06-30T17:48:34.926" v="428" actId="0"/>
          <ac:spMkLst>
            <pc:docMk/>
            <pc:sldMk cId="3527934599" sldId="357"/>
            <ac:spMk id="153" creationId="{E9A6C020-8602-4D0A-9036-5A20E5453FEB}"/>
          </ac:spMkLst>
        </pc:spChg>
        <pc:spChg chg="del mod topLvl">
          <ac:chgData name="Eric Lunnin (Kforce)" userId="39584a29-d273-41cd-a0f9-2fd8cc174408" providerId="ADAL" clId="{EC883A43-49E4-4174-AD91-E2A91C3497EE}" dt="2017-06-30T17:48:21.229" v="425" actId="478"/>
          <ac:spMkLst>
            <pc:docMk/>
            <pc:sldMk cId="3527934599" sldId="357"/>
            <ac:spMk id="69" creationId="{7C9719D6-C366-4B1C-ADE3-D90685988562}"/>
          </ac:spMkLst>
        </pc:spChg>
        <pc:spChg chg="mod topLvl">
          <ac:chgData name="Eric Lunnin (Kforce)" userId="39584a29-d273-41cd-a0f9-2fd8cc174408" providerId="ADAL" clId="{EC883A43-49E4-4174-AD91-E2A91C3497EE}" dt="2017-06-30T17:48:34.926" v="428" actId="0"/>
          <ac:spMkLst>
            <pc:docMk/>
            <pc:sldMk cId="3527934599" sldId="357"/>
            <ac:spMk id="36" creationId="{821A30A7-BFA4-4738-AAC4-66F7F0D6196E}"/>
          </ac:spMkLst>
        </pc:spChg>
        <pc:spChg chg="mod topLvl">
          <ac:chgData name="Eric Lunnin (Kforce)" userId="39584a29-d273-41cd-a0f9-2fd8cc174408" providerId="ADAL" clId="{EC883A43-49E4-4174-AD91-E2A91C3497EE}" dt="2017-06-30T17:48:34.926" v="428" actId="0"/>
          <ac:spMkLst>
            <pc:docMk/>
            <pc:sldMk cId="3527934599" sldId="357"/>
            <ac:spMk id="216" creationId="{68C62830-0ED8-41F5-A9AB-BAB5862E26D0}"/>
          </ac:spMkLst>
        </pc:spChg>
        <pc:spChg chg="del mod topLvl">
          <ac:chgData name="Eric Lunnin (Kforce)" userId="39584a29-d273-41cd-a0f9-2fd8cc174408" providerId="ADAL" clId="{EC883A43-49E4-4174-AD91-E2A91C3497EE}" dt="2017-06-30T17:48:21.229" v="425" actId="478"/>
          <ac:spMkLst>
            <pc:docMk/>
            <pc:sldMk cId="3527934599" sldId="357"/>
            <ac:spMk id="292" creationId="{A9EDA05A-797C-42D9-9C23-DCB3E891D151}"/>
          </ac:spMkLst>
        </pc:spChg>
        <pc:spChg chg="mod topLvl">
          <ac:chgData name="Eric Lunnin (Kforce)" userId="39584a29-d273-41cd-a0f9-2fd8cc174408" providerId="ADAL" clId="{EC883A43-49E4-4174-AD91-E2A91C3497EE}" dt="2017-06-30T17:48:34.926" v="428" actId="0"/>
          <ac:spMkLst>
            <pc:docMk/>
            <pc:sldMk cId="3527934599" sldId="357"/>
            <ac:spMk id="174" creationId="{51EF662F-DC1C-4FE7-9CAD-7D064567839A}"/>
          </ac:spMkLst>
        </pc:spChg>
        <pc:spChg chg="mod topLvl">
          <ac:chgData name="Eric Lunnin (Kforce)" userId="39584a29-d273-41cd-a0f9-2fd8cc174408" providerId="ADAL" clId="{EC883A43-49E4-4174-AD91-E2A91C3497EE}" dt="2017-06-30T17:48:34.926" v="428" actId="0"/>
          <ac:spMkLst>
            <pc:docMk/>
            <pc:sldMk cId="3527934599" sldId="357"/>
            <ac:spMk id="354" creationId="{AA37CC0B-177D-45F5-B3D8-3168D4F8AE2D}"/>
          </ac:spMkLst>
        </pc:spChg>
        <pc:spChg chg="mod topLvl">
          <ac:chgData name="Eric Lunnin (Kforce)" userId="39584a29-d273-41cd-a0f9-2fd8cc174408" providerId="ADAL" clId="{EC883A43-49E4-4174-AD91-E2A91C3497EE}" dt="2017-06-30T17:48:34.926" v="428" actId="0"/>
          <ac:spMkLst>
            <pc:docMk/>
            <pc:sldMk cId="3527934599" sldId="357"/>
            <ac:spMk id="269" creationId="{5EF8FB9A-54BC-4A62-8078-8A03D6441FB2}"/>
          </ac:spMkLst>
        </pc:spChg>
        <pc:spChg chg="mod topLvl">
          <ac:chgData name="Eric Lunnin (Kforce)" userId="39584a29-d273-41cd-a0f9-2fd8cc174408" providerId="ADAL" clId="{EC883A43-49E4-4174-AD91-E2A91C3497EE}" dt="2017-06-30T17:48:34.926" v="428" actId="0"/>
          <ac:spMkLst>
            <pc:docMk/>
            <pc:sldMk cId="3527934599" sldId="357"/>
            <ac:spMk id="158" creationId="{17B72415-2A92-4E9B-98CA-954FBE3A3C5D}"/>
          </ac:spMkLst>
        </pc:spChg>
        <pc:spChg chg="mod topLvl">
          <ac:chgData name="Eric Lunnin (Kforce)" userId="39584a29-d273-41cd-a0f9-2fd8cc174408" providerId="ADAL" clId="{EC883A43-49E4-4174-AD91-E2A91C3497EE}" dt="2017-06-30T17:48:34.926" v="428" actId="0"/>
          <ac:spMkLst>
            <pc:docMk/>
            <pc:sldMk cId="3527934599" sldId="357"/>
            <ac:spMk id="401" creationId="{7B9BFC8B-C0A2-4C47-8684-3E05BD7907BC}"/>
          </ac:spMkLst>
        </pc:spChg>
        <pc:spChg chg="mod topLvl">
          <ac:chgData name="Eric Lunnin (Kforce)" userId="39584a29-d273-41cd-a0f9-2fd8cc174408" providerId="ADAL" clId="{EC883A43-49E4-4174-AD91-E2A91C3497EE}" dt="2017-06-30T17:48:34.926" v="428" actId="0"/>
          <ac:spMkLst>
            <pc:docMk/>
            <pc:sldMk cId="3527934599" sldId="357"/>
            <ac:spMk id="151" creationId="{9D03C397-6030-418E-BF98-8ACB6B5677D9}"/>
          </ac:spMkLst>
        </pc:spChg>
        <pc:spChg chg="mod topLvl">
          <ac:chgData name="Eric Lunnin (Kforce)" userId="39584a29-d273-41cd-a0f9-2fd8cc174408" providerId="ADAL" clId="{EC883A43-49E4-4174-AD91-E2A91C3497EE}" dt="2017-06-30T17:48:34.926" v="428" actId="0"/>
          <ac:spMkLst>
            <pc:docMk/>
            <pc:sldMk cId="3527934599" sldId="357"/>
            <ac:spMk id="82" creationId="{5691D83A-C87B-45E2-AEE4-6B8A28295614}"/>
          </ac:spMkLst>
        </pc:spChg>
        <pc:spChg chg="mod topLvl">
          <ac:chgData name="Eric Lunnin (Kforce)" userId="39584a29-d273-41cd-a0f9-2fd8cc174408" providerId="ADAL" clId="{EC883A43-49E4-4174-AD91-E2A91C3497EE}" dt="2017-06-30T17:48:34.926" v="428" actId="0"/>
          <ac:spMkLst>
            <pc:docMk/>
            <pc:sldMk cId="3527934599" sldId="357"/>
            <ac:spMk id="159" creationId="{8A6BF60B-CEF3-444F-AA97-379473B2D1CA}"/>
          </ac:spMkLst>
        </pc:spChg>
        <pc:spChg chg="mod topLvl">
          <ac:chgData name="Eric Lunnin (Kforce)" userId="39584a29-d273-41cd-a0f9-2fd8cc174408" providerId="ADAL" clId="{EC883A43-49E4-4174-AD91-E2A91C3497EE}" dt="2017-06-30T17:48:34.926" v="428" actId="0"/>
          <ac:spMkLst>
            <pc:docMk/>
            <pc:sldMk cId="3527934599" sldId="357"/>
            <ac:spMk id="172" creationId="{9D37CD61-0BCC-42E9-8B65-067E7F187080}"/>
          </ac:spMkLst>
        </pc:spChg>
        <pc:spChg chg="mod topLvl">
          <ac:chgData name="Eric Lunnin (Kforce)" userId="39584a29-d273-41cd-a0f9-2fd8cc174408" providerId="ADAL" clId="{EC883A43-49E4-4174-AD91-E2A91C3497EE}" dt="2017-06-30T17:48:34.926" v="428" actId="0"/>
          <ac:spMkLst>
            <pc:docMk/>
            <pc:sldMk cId="3527934599" sldId="357"/>
            <ac:spMk id="403" creationId="{068AE6FD-1BBA-4D24-92A2-FA13C257ED56}"/>
          </ac:spMkLst>
        </pc:spChg>
        <pc:spChg chg="del mod topLvl">
          <ac:chgData name="Eric Lunnin (Kforce)" userId="39584a29-d273-41cd-a0f9-2fd8cc174408" providerId="ADAL" clId="{EC883A43-49E4-4174-AD91-E2A91C3497EE}" dt="2017-06-30T17:48:21.229" v="425" actId="478"/>
          <ac:spMkLst>
            <pc:docMk/>
            <pc:sldMk cId="3527934599" sldId="357"/>
            <ac:spMk id="280" creationId="{E79C539C-23A5-4EFF-BCE0-613F3C2B534A}"/>
          </ac:spMkLst>
        </pc:spChg>
        <pc:spChg chg="mod topLvl">
          <ac:chgData name="Eric Lunnin (Kforce)" userId="39584a29-d273-41cd-a0f9-2fd8cc174408" providerId="ADAL" clId="{EC883A43-49E4-4174-AD91-E2A91C3497EE}" dt="2017-06-30T17:48:34.926" v="428" actId="0"/>
          <ac:spMkLst>
            <pc:docMk/>
            <pc:sldMk cId="3527934599" sldId="357"/>
            <ac:spMk id="299" creationId="{9542CF44-7790-475B-A326-45C340C1F66F}"/>
          </ac:spMkLst>
        </pc:spChg>
        <pc:spChg chg="del mod topLvl">
          <ac:chgData name="Eric Lunnin (Kforce)" userId="39584a29-d273-41cd-a0f9-2fd8cc174408" providerId="ADAL" clId="{EC883A43-49E4-4174-AD91-E2A91C3497EE}" dt="2017-06-30T17:48:23.292" v="426" actId="478"/>
          <ac:spMkLst>
            <pc:docMk/>
            <pc:sldMk cId="3527934599" sldId="357"/>
            <ac:spMk id="271" creationId="{A5A19B51-E248-4C60-B7DD-F9FFBAA3C24E}"/>
          </ac:spMkLst>
        </pc:spChg>
        <pc:spChg chg="mod topLvl">
          <ac:chgData name="Eric Lunnin (Kforce)" userId="39584a29-d273-41cd-a0f9-2fd8cc174408" providerId="ADAL" clId="{EC883A43-49E4-4174-AD91-E2A91C3497EE}" dt="2017-06-30T17:48:34.926" v="428" actId="0"/>
          <ac:spMkLst>
            <pc:docMk/>
            <pc:sldMk cId="3527934599" sldId="357"/>
            <ac:spMk id="333" creationId="{5D28AD15-1280-44CC-86C6-D5270525F848}"/>
          </ac:spMkLst>
        </pc:spChg>
        <pc:spChg chg="mod topLvl">
          <ac:chgData name="Eric Lunnin (Kforce)" userId="39584a29-d273-41cd-a0f9-2fd8cc174408" providerId="ADAL" clId="{EC883A43-49E4-4174-AD91-E2A91C3497EE}" dt="2017-06-30T17:48:34.926" v="428" actId="0"/>
          <ac:spMkLst>
            <pc:docMk/>
            <pc:sldMk cId="3527934599" sldId="357"/>
            <ac:spMk id="301" creationId="{E3605C4C-E687-44E7-968B-0B1063E8D296}"/>
          </ac:spMkLst>
        </pc:spChg>
        <pc:spChg chg="mod topLvl">
          <ac:chgData name="Eric Lunnin (Kforce)" userId="39584a29-d273-41cd-a0f9-2fd8cc174408" providerId="ADAL" clId="{EC883A43-49E4-4174-AD91-E2A91C3497EE}" dt="2017-06-30T17:48:34.926" v="428" actId="0"/>
          <ac:spMkLst>
            <pc:docMk/>
            <pc:sldMk cId="3527934599" sldId="357"/>
            <ac:spMk id="344" creationId="{DD8FC0BA-BEE1-476C-9DB0-7E7932FB89D8}"/>
          </ac:spMkLst>
        </pc:spChg>
        <pc:spChg chg="mod topLvl">
          <ac:chgData name="Eric Lunnin (Kforce)" userId="39584a29-d273-41cd-a0f9-2fd8cc174408" providerId="ADAL" clId="{EC883A43-49E4-4174-AD91-E2A91C3497EE}" dt="2017-06-30T17:48:34.926" v="428" actId="0"/>
          <ac:spMkLst>
            <pc:docMk/>
            <pc:sldMk cId="3527934599" sldId="357"/>
            <ac:spMk id="382" creationId="{FB4B5CCB-D646-4212-AA38-A14584D8188F}"/>
          </ac:spMkLst>
        </pc:spChg>
        <pc:spChg chg="mod topLvl">
          <ac:chgData name="Eric Lunnin (Kforce)" userId="39584a29-d273-41cd-a0f9-2fd8cc174408" providerId="ADAL" clId="{EC883A43-49E4-4174-AD91-E2A91C3497EE}" dt="2017-06-30T17:48:34.926" v="428" actId="0"/>
          <ac:spMkLst>
            <pc:docMk/>
            <pc:sldMk cId="3527934599" sldId="357"/>
            <ac:spMk id="31" creationId="{947CDC09-C2DF-403F-AC6E-CA2378860868}"/>
          </ac:spMkLst>
        </pc:spChg>
        <pc:spChg chg="mod topLvl">
          <ac:chgData name="Eric Lunnin (Kforce)" userId="39584a29-d273-41cd-a0f9-2fd8cc174408" providerId="ADAL" clId="{EC883A43-49E4-4174-AD91-E2A91C3497EE}" dt="2017-06-30T17:48:34.926" v="428" actId="0"/>
          <ac:spMkLst>
            <pc:docMk/>
            <pc:sldMk cId="3527934599" sldId="357"/>
            <ac:spMk id="157" creationId="{8AEDC5B1-F292-4176-A740-FF5178E030AA}"/>
          </ac:spMkLst>
        </pc:spChg>
        <pc:spChg chg="mod topLvl">
          <ac:chgData name="Eric Lunnin (Kforce)" userId="39584a29-d273-41cd-a0f9-2fd8cc174408" providerId="ADAL" clId="{EC883A43-49E4-4174-AD91-E2A91C3497EE}" dt="2017-06-30T17:48:34.926" v="428" actId="0"/>
          <ac:spMkLst>
            <pc:docMk/>
            <pc:sldMk cId="3527934599" sldId="357"/>
            <ac:spMk id="257" creationId="{08597F11-BCDE-4842-851B-C4C04F59F9C8}"/>
          </ac:spMkLst>
        </pc:spChg>
        <pc:spChg chg="mod topLvl">
          <ac:chgData name="Eric Lunnin (Kforce)" userId="39584a29-d273-41cd-a0f9-2fd8cc174408" providerId="ADAL" clId="{EC883A43-49E4-4174-AD91-E2A91C3497EE}" dt="2017-06-30T17:48:34.926" v="428" actId="0"/>
          <ac:spMkLst>
            <pc:docMk/>
            <pc:sldMk cId="3527934599" sldId="357"/>
            <ac:spMk id="444" creationId="{C5D32704-103A-4989-9F10-F17F0288C687}"/>
          </ac:spMkLst>
        </pc:spChg>
        <pc:spChg chg="mod topLvl">
          <ac:chgData name="Eric Lunnin (Kforce)" userId="39584a29-d273-41cd-a0f9-2fd8cc174408" providerId="ADAL" clId="{EC883A43-49E4-4174-AD91-E2A91C3497EE}" dt="2017-06-30T17:48:34.926" v="428" actId="0"/>
          <ac:spMkLst>
            <pc:docMk/>
            <pc:sldMk cId="3527934599" sldId="357"/>
            <ac:spMk id="326" creationId="{F46BA91B-70E9-4EB3-9913-9F0635DBFD02}"/>
          </ac:spMkLst>
        </pc:spChg>
        <pc:spChg chg="del mod topLvl">
          <ac:chgData name="Eric Lunnin (Kforce)" userId="39584a29-d273-41cd-a0f9-2fd8cc174408" providerId="ADAL" clId="{EC883A43-49E4-4174-AD91-E2A91C3497EE}" dt="2017-06-30T17:48:24.893" v="427" actId="478"/>
          <ac:spMkLst>
            <pc:docMk/>
            <pc:sldMk cId="3527934599" sldId="357"/>
            <ac:spMk id="6" creationId="{1E605CBB-D5E3-45DB-A259-1154B100FC41}"/>
          </ac:spMkLst>
        </pc:spChg>
        <pc:spChg chg="mod topLvl">
          <ac:chgData name="Eric Lunnin (Kforce)" userId="39584a29-d273-41cd-a0f9-2fd8cc174408" providerId="ADAL" clId="{EC883A43-49E4-4174-AD91-E2A91C3497EE}" dt="2017-06-30T17:48:34.926" v="428" actId="0"/>
          <ac:spMkLst>
            <pc:docMk/>
            <pc:sldMk cId="3527934599" sldId="357"/>
            <ac:spMk id="94" creationId="{EB091C2B-E6D7-42C5-B2A8-4C54D1111B5B}"/>
          </ac:spMkLst>
        </pc:spChg>
        <pc:spChg chg="mod topLvl">
          <ac:chgData name="Eric Lunnin (Kforce)" userId="39584a29-d273-41cd-a0f9-2fd8cc174408" providerId="ADAL" clId="{EC883A43-49E4-4174-AD91-E2A91C3497EE}" dt="2017-06-30T17:48:34.926" v="428" actId="0"/>
          <ac:spMkLst>
            <pc:docMk/>
            <pc:sldMk cId="3527934599" sldId="357"/>
            <ac:spMk id="412" creationId="{A143C5C0-D90E-4D00-B924-08E91CA738E3}"/>
          </ac:spMkLst>
        </pc:spChg>
        <pc:spChg chg="mod topLvl">
          <ac:chgData name="Eric Lunnin (Kforce)" userId="39584a29-d273-41cd-a0f9-2fd8cc174408" providerId="ADAL" clId="{EC883A43-49E4-4174-AD91-E2A91C3497EE}" dt="2017-06-30T17:48:34.926" v="428" actId="0"/>
          <ac:spMkLst>
            <pc:docMk/>
            <pc:sldMk cId="3527934599" sldId="357"/>
            <ac:spMk id="467" creationId="{2805F85D-EA7F-41B9-BC90-F7CB8BEA0363}"/>
          </ac:spMkLst>
        </pc:spChg>
        <pc:spChg chg="mod topLvl">
          <ac:chgData name="Eric Lunnin (Kforce)" userId="39584a29-d273-41cd-a0f9-2fd8cc174408" providerId="ADAL" clId="{EC883A43-49E4-4174-AD91-E2A91C3497EE}" dt="2017-06-30T17:48:34.926" v="428" actId="0"/>
          <ac:spMkLst>
            <pc:docMk/>
            <pc:sldMk cId="3527934599" sldId="357"/>
            <ac:spMk id="349" creationId="{9E1A9022-E550-4742-A874-A4805CD8596C}"/>
          </ac:spMkLst>
        </pc:spChg>
        <pc:spChg chg="mod topLvl">
          <ac:chgData name="Eric Lunnin (Kforce)" userId="39584a29-d273-41cd-a0f9-2fd8cc174408" providerId="ADAL" clId="{EC883A43-49E4-4174-AD91-E2A91C3497EE}" dt="2017-06-30T17:48:34.926" v="428" actId="0"/>
          <ac:spMkLst>
            <pc:docMk/>
            <pc:sldMk cId="3527934599" sldId="357"/>
            <ac:spMk id="137" creationId="{57C6FDF7-6C78-4868-BFC3-FC5AC33FC19E}"/>
          </ac:spMkLst>
        </pc:spChg>
        <pc:spChg chg="del mod topLvl">
          <ac:chgData name="Eric Lunnin (Kforce)" userId="39584a29-d273-41cd-a0f9-2fd8cc174408" providerId="ADAL" clId="{EC883A43-49E4-4174-AD91-E2A91C3497EE}" dt="2017-06-30T17:48:21.229" v="425" actId="478"/>
          <ac:spMkLst>
            <pc:docMk/>
            <pc:sldMk cId="3527934599" sldId="357"/>
            <ac:spMk id="291" creationId="{4D029091-ADD0-4771-9027-9BBF63D6E161}"/>
          </ac:spMkLst>
        </pc:spChg>
        <pc:spChg chg="mod topLvl">
          <ac:chgData name="Eric Lunnin (Kforce)" userId="39584a29-d273-41cd-a0f9-2fd8cc174408" providerId="ADAL" clId="{EC883A43-49E4-4174-AD91-E2A91C3497EE}" dt="2017-06-30T17:48:34.926" v="428" actId="0"/>
          <ac:spMkLst>
            <pc:docMk/>
            <pc:sldMk cId="3527934599" sldId="357"/>
            <ac:spMk id="124" creationId="{A88FDF3C-A7D5-4926-8166-724921C6D2CF}"/>
          </ac:spMkLst>
        </pc:spChg>
        <pc:spChg chg="mod topLvl">
          <ac:chgData name="Eric Lunnin (Kforce)" userId="39584a29-d273-41cd-a0f9-2fd8cc174408" providerId="ADAL" clId="{EC883A43-49E4-4174-AD91-E2A91C3497EE}" dt="2017-06-30T17:48:34.926" v="428" actId="0"/>
          <ac:spMkLst>
            <pc:docMk/>
            <pc:sldMk cId="3527934599" sldId="357"/>
            <ac:spMk id="166" creationId="{A8276D8B-200C-4A59-B38C-29D1CE129268}"/>
          </ac:spMkLst>
        </pc:spChg>
        <pc:spChg chg="mod topLvl">
          <ac:chgData name="Eric Lunnin (Kforce)" userId="39584a29-d273-41cd-a0f9-2fd8cc174408" providerId="ADAL" clId="{EC883A43-49E4-4174-AD91-E2A91C3497EE}" dt="2017-06-30T17:48:34.926" v="428" actId="0"/>
          <ac:spMkLst>
            <pc:docMk/>
            <pc:sldMk cId="3527934599" sldId="357"/>
            <ac:spMk id="43" creationId="{B44A4F9D-DC4F-463D-8CC9-6750FB372419}"/>
          </ac:spMkLst>
        </pc:spChg>
        <pc:spChg chg="mod topLvl">
          <ac:chgData name="Eric Lunnin (Kforce)" userId="39584a29-d273-41cd-a0f9-2fd8cc174408" providerId="ADAL" clId="{EC883A43-49E4-4174-AD91-E2A91C3497EE}" dt="2017-06-30T17:48:34.926" v="428" actId="0"/>
          <ac:spMkLst>
            <pc:docMk/>
            <pc:sldMk cId="3527934599" sldId="357"/>
            <ac:spMk id="131" creationId="{EBC86DC4-0486-47E0-BBAF-6F837BEBF429}"/>
          </ac:spMkLst>
        </pc:spChg>
        <pc:spChg chg="mod topLvl">
          <ac:chgData name="Eric Lunnin (Kforce)" userId="39584a29-d273-41cd-a0f9-2fd8cc174408" providerId="ADAL" clId="{EC883A43-49E4-4174-AD91-E2A91C3497EE}" dt="2017-06-30T17:48:34.926" v="428" actId="0"/>
          <ac:spMkLst>
            <pc:docMk/>
            <pc:sldMk cId="3527934599" sldId="357"/>
            <ac:spMk id="120" creationId="{087613A8-AC8D-448B-A71E-A5AF633ED894}"/>
          </ac:spMkLst>
        </pc:spChg>
        <pc:spChg chg="mod topLvl">
          <ac:chgData name="Eric Lunnin (Kforce)" userId="39584a29-d273-41cd-a0f9-2fd8cc174408" providerId="ADAL" clId="{EC883A43-49E4-4174-AD91-E2A91C3497EE}" dt="2017-06-30T17:48:34.926" v="428" actId="0"/>
          <ac:spMkLst>
            <pc:docMk/>
            <pc:sldMk cId="3527934599" sldId="357"/>
            <ac:spMk id="176" creationId="{C30AE50E-3567-4EA4-89B3-B69E3B2E435F}"/>
          </ac:spMkLst>
        </pc:spChg>
        <pc:spChg chg="mod topLvl">
          <ac:chgData name="Eric Lunnin (Kforce)" userId="39584a29-d273-41cd-a0f9-2fd8cc174408" providerId="ADAL" clId="{EC883A43-49E4-4174-AD91-E2A91C3497EE}" dt="2017-06-30T17:48:34.926" v="428" actId="0"/>
          <ac:spMkLst>
            <pc:docMk/>
            <pc:sldMk cId="3527934599" sldId="357"/>
            <ac:spMk id="454" creationId="{969A7A21-AEB5-4025-8B05-7D037607EBB4}"/>
          </ac:spMkLst>
        </pc:spChg>
        <pc:spChg chg="mod topLvl">
          <ac:chgData name="Eric Lunnin (Kforce)" userId="39584a29-d273-41cd-a0f9-2fd8cc174408" providerId="ADAL" clId="{EC883A43-49E4-4174-AD91-E2A91C3497EE}" dt="2017-06-30T17:48:34.926" v="428" actId="0"/>
          <ac:spMkLst>
            <pc:docMk/>
            <pc:sldMk cId="3527934599" sldId="357"/>
            <ac:spMk id="92" creationId="{0887E7CA-2E25-4AC2-8000-8967F473F835}"/>
          </ac:spMkLst>
        </pc:spChg>
        <pc:spChg chg="del mod topLvl">
          <ac:chgData name="Eric Lunnin (Kforce)" userId="39584a29-d273-41cd-a0f9-2fd8cc174408" providerId="ADAL" clId="{EC883A43-49E4-4174-AD91-E2A91C3497EE}" dt="2017-06-30T17:48:21.229" v="425" actId="478"/>
          <ac:spMkLst>
            <pc:docMk/>
            <pc:sldMk cId="3527934599" sldId="357"/>
            <ac:spMk id="52" creationId="{AB3CB668-07DB-4C92-B8AD-EAA0CA77437E}"/>
          </ac:spMkLst>
        </pc:spChg>
        <pc:spChg chg="mod topLvl">
          <ac:chgData name="Eric Lunnin (Kforce)" userId="39584a29-d273-41cd-a0f9-2fd8cc174408" providerId="ADAL" clId="{EC883A43-49E4-4174-AD91-E2A91C3497EE}" dt="2017-06-30T17:48:34.926" v="428" actId="0"/>
          <ac:spMkLst>
            <pc:docMk/>
            <pc:sldMk cId="3527934599" sldId="357"/>
            <ac:spMk id="187" creationId="{10D44D46-8E48-4853-BF69-F8C0F54B0077}"/>
          </ac:spMkLst>
        </pc:spChg>
        <pc:spChg chg="mod topLvl">
          <ac:chgData name="Eric Lunnin (Kforce)" userId="39584a29-d273-41cd-a0f9-2fd8cc174408" providerId="ADAL" clId="{EC883A43-49E4-4174-AD91-E2A91C3497EE}" dt="2017-06-30T17:48:34.926" v="428" actId="0"/>
          <ac:spMkLst>
            <pc:docMk/>
            <pc:sldMk cId="3527934599" sldId="357"/>
            <ac:spMk id="204" creationId="{9E791BF3-124F-4491-9CB5-9213A6E09DBF}"/>
          </ac:spMkLst>
        </pc:spChg>
        <pc:spChg chg="mod topLvl">
          <ac:chgData name="Eric Lunnin (Kforce)" userId="39584a29-d273-41cd-a0f9-2fd8cc174408" providerId="ADAL" clId="{EC883A43-49E4-4174-AD91-E2A91C3497EE}" dt="2017-06-30T17:48:34.926" v="428" actId="0"/>
          <ac:spMkLst>
            <pc:docMk/>
            <pc:sldMk cId="3527934599" sldId="357"/>
            <ac:spMk id="191" creationId="{A5411B1F-392A-4117-96C7-6462D4B40243}"/>
          </ac:spMkLst>
        </pc:spChg>
        <pc:spChg chg="mod topLvl">
          <ac:chgData name="Eric Lunnin (Kforce)" userId="39584a29-d273-41cd-a0f9-2fd8cc174408" providerId="ADAL" clId="{EC883A43-49E4-4174-AD91-E2A91C3497EE}" dt="2017-06-30T17:48:34.926" v="428" actId="0"/>
          <ac:spMkLst>
            <pc:docMk/>
            <pc:sldMk cId="3527934599" sldId="357"/>
            <ac:spMk id="459" creationId="{915DBD91-79FE-45A3-A856-0159D94D24C3}"/>
          </ac:spMkLst>
        </pc:spChg>
        <pc:spChg chg="mod topLvl">
          <ac:chgData name="Eric Lunnin (Kforce)" userId="39584a29-d273-41cd-a0f9-2fd8cc174408" providerId="ADAL" clId="{EC883A43-49E4-4174-AD91-E2A91C3497EE}" dt="2017-06-30T17:48:34.926" v="428" actId="0"/>
          <ac:spMkLst>
            <pc:docMk/>
            <pc:sldMk cId="3527934599" sldId="357"/>
            <ac:spMk id="414" creationId="{EBF727F9-D42B-4D7E-ABE7-4995DDDDDC85}"/>
          </ac:spMkLst>
        </pc:spChg>
        <pc:spChg chg="mod topLvl">
          <ac:chgData name="Eric Lunnin (Kforce)" userId="39584a29-d273-41cd-a0f9-2fd8cc174408" providerId="ADAL" clId="{EC883A43-49E4-4174-AD91-E2A91C3497EE}" dt="2017-06-30T17:48:34.926" v="428" actId="0"/>
          <ac:spMkLst>
            <pc:docMk/>
            <pc:sldMk cId="3527934599" sldId="357"/>
            <ac:spMk id="190" creationId="{24719574-776C-4D5D-A9F3-520758651E14}"/>
          </ac:spMkLst>
        </pc:spChg>
        <pc:spChg chg="mod topLvl">
          <ac:chgData name="Eric Lunnin (Kforce)" userId="39584a29-d273-41cd-a0f9-2fd8cc174408" providerId="ADAL" clId="{EC883A43-49E4-4174-AD91-E2A91C3497EE}" dt="2017-06-30T17:48:34.926" v="428" actId="0"/>
          <ac:spMkLst>
            <pc:docMk/>
            <pc:sldMk cId="3527934599" sldId="357"/>
            <ac:spMk id="297" creationId="{660CD9CD-F37B-4734-9D6C-B1271AAD02B1}"/>
          </ac:spMkLst>
        </pc:spChg>
        <pc:spChg chg="mod topLvl">
          <ac:chgData name="Eric Lunnin (Kforce)" userId="39584a29-d273-41cd-a0f9-2fd8cc174408" providerId="ADAL" clId="{EC883A43-49E4-4174-AD91-E2A91C3497EE}" dt="2017-06-30T17:48:34.926" v="428" actId="0"/>
          <ac:spMkLst>
            <pc:docMk/>
            <pc:sldMk cId="3527934599" sldId="357"/>
            <ac:spMk id="222" creationId="{EE16D349-37E4-4985-8E09-2E4FD08E6B95}"/>
          </ac:spMkLst>
        </pc:spChg>
        <pc:spChg chg="mod topLvl">
          <ac:chgData name="Eric Lunnin (Kforce)" userId="39584a29-d273-41cd-a0f9-2fd8cc174408" providerId="ADAL" clId="{EC883A43-49E4-4174-AD91-E2A91C3497EE}" dt="2017-06-30T17:48:34.926" v="428" actId="0"/>
          <ac:spMkLst>
            <pc:docMk/>
            <pc:sldMk cId="3527934599" sldId="357"/>
            <ac:spMk id="212" creationId="{FD120C1B-8386-4747-9149-7A2B1013F6B9}"/>
          </ac:spMkLst>
        </pc:spChg>
        <pc:spChg chg="mod topLvl">
          <ac:chgData name="Eric Lunnin (Kforce)" userId="39584a29-d273-41cd-a0f9-2fd8cc174408" providerId="ADAL" clId="{EC883A43-49E4-4174-AD91-E2A91C3497EE}" dt="2017-06-30T17:48:34.926" v="428" actId="0"/>
          <ac:spMkLst>
            <pc:docMk/>
            <pc:sldMk cId="3527934599" sldId="357"/>
            <ac:spMk id="97" creationId="{9336415F-9623-4C7A-851D-205A07A13F1C}"/>
          </ac:spMkLst>
        </pc:spChg>
        <pc:spChg chg="mod topLvl">
          <ac:chgData name="Eric Lunnin (Kforce)" userId="39584a29-d273-41cd-a0f9-2fd8cc174408" providerId="ADAL" clId="{EC883A43-49E4-4174-AD91-E2A91C3497EE}" dt="2017-06-30T17:48:34.926" v="428" actId="0"/>
          <ac:spMkLst>
            <pc:docMk/>
            <pc:sldMk cId="3527934599" sldId="357"/>
            <ac:spMk id="441" creationId="{B4BCC839-72EF-43DA-9F06-BB3DBEDD78B6}"/>
          </ac:spMkLst>
        </pc:spChg>
        <pc:spChg chg="mod topLvl">
          <ac:chgData name="Eric Lunnin (Kforce)" userId="39584a29-d273-41cd-a0f9-2fd8cc174408" providerId="ADAL" clId="{EC883A43-49E4-4174-AD91-E2A91C3497EE}" dt="2017-06-30T17:48:34.926" v="428" actId="0"/>
          <ac:spMkLst>
            <pc:docMk/>
            <pc:sldMk cId="3527934599" sldId="357"/>
            <ac:spMk id="73" creationId="{F37D1817-202D-4C56-84CD-1A8E4A7F9EAB}"/>
          </ac:spMkLst>
        </pc:spChg>
        <pc:spChg chg="mod topLvl">
          <ac:chgData name="Eric Lunnin (Kforce)" userId="39584a29-d273-41cd-a0f9-2fd8cc174408" providerId="ADAL" clId="{EC883A43-49E4-4174-AD91-E2A91C3497EE}" dt="2017-06-30T17:48:34.926" v="428" actId="0"/>
          <ac:spMkLst>
            <pc:docMk/>
            <pc:sldMk cId="3527934599" sldId="357"/>
            <ac:spMk id="12" creationId="{0C2C7A4D-458F-4072-88C0-689DCA39F59B}"/>
          </ac:spMkLst>
        </pc:spChg>
        <pc:spChg chg="mod topLvl">
          <ac:chgData name="Eric Lunnin (Kforce)" userId="39584a29-d273-41cd-a0f9-2fd8cc174408" providerId="ADAL" clId="{EC883A43-49E4-4174-AD91-E2A91C3497EE}" dt="2017-06-30T17:48:34.926" v="428" actId="0"/>
          <ac:spMkLst>
            <pc:docMk/>
            <pc:sldMk cId="3527934599" sldId="357"/>
            <ac:spMk id="453" creationId="{498F5D94-57BF-469B-BF64-0FE60A85C8F3}"/>
          </ac:spMkLst>
        </pc:spChg>
        <pc:spChg chg="mod topLvl">
          <ac:chgData name="Eric Lunnin (Kforce)" userId="39584a29-d273-41cd-a0f9-2fd8cc174408" providerId="ADAL" clId="{EC883A43-49E4-4174-AD91-E2A91C3497EE}" dt="2017-06-30T17:48:34.926" v="428" actId="0"/>
          <ac:spMkLst>
            <pc:docMk/>
            <pc:sldMk cId="3527934599" sldId="357"/>
            <ac:spMk id="142" creationId="{DF0CD816-691F-4F1D-8BEC-5F2F37BA6ABF}"/>
          </ac:spMkLst>
        </pc:spChg>
        <pc:spChg chg="mod topLvl">
          <ac:chgData name="Eric Lunnin (Kforce)" userId="39584a29-d273-41cd-a0f9-2fd8cc174408" providerId="ADAL" clId="{EC883A43-49E4-4174-AD91-E2A91C3497EE}" dt="2017-06-30T17:48:34.926" v="428" actId="0"/>
          <ac:spMkLst>
            <pc:docMk/>
            <pc:sldMk cId="3527934599" sldId="357"/>
            <ac:spMk id="432" creationId="{BA6C0DDD-2348-40E7-BEF1-9AA7E871A7C6}"/>
          </ac:spMkLst>
        </pc:spChg>
        <pc:spChg chg="del mod topLvl">
          <ac:chgData name="Eric Lunnin (Kforce)" userId="39584a29-d273-41cd-a0f9-2fd8cc174408" providerId="ADAL" clId="{EC883A43-49E4-4174-AD91-E2A91C3497EE}" dt="2017-06-30T17:48:21.229" v="425" actId="478"/>
          <ac:spMkLst>
            <pc:docMk/>
            <pc:sldMk cId="3527934599" sldId="357"/>
            <ac:spMk id="287" creationId="{51653A2C-4564-49F4-99B2-AF689FEE05E3}"/>
          </ac:spMkLst>
        </pc:spChg>
        <pc:spChg chg="mod topLvl">
          <ac:chgData name="Eric Lunnin (Kforce)" userId="39584a29-d273-41cd-a0f9-2fd8cc174408" providerId="ADAL" clId="{EC883A43-49E4-4174-AD91-E2A91C3497EE}" dt="2017-06-30T17:48:34.926" v="428" actId="0"/>
          <ac:spMkLst>
            <pc:docMk/>
            <pc:sldMk cId="3527934599" sldId="357"/>
            <ac:spMk id="253" creationId="{FE94F527-FA29-40F0-BCCE-C68ABE4CE230}"/>
          </ac:spMkLst>
        </pc:spChg>
        <pc:spChg chg="del mod topLvl">
          <ac:chgData name="Eric Lunnin (Kforce)" userId="39584a29-d273-41cd-a0f9-2fd8cc174408" providerId="ADAL" clId="{EC883A43-49E4-4174-AD91-E2A91C3497EE}" dt="2017-06-30T17:48:21.229" v="425" actId="478"/>
          <ac:spMkLst>
            <pc:docMk/>
            <pc:sldMk cId="3527934599" sldId="357"/>
            <ac:spMk id="51" creationId="{A23F71CB-D64D-47FB-804F-7C5751301E05}"/>
          </ac:spMkLst>
        </pc:spChg>
        <pc:spChg chg="mod topLvl">
          <ac:chgData name="Eric Lunnin (Kforce)" userId="39584a29-d273-41cd-a0f9-2fd8cc174408" providerId="ADAL" clId="{EC883A43-49E4-4174-AD91-E2A91C3497EE}" dt="2017-06-30T17:48:34.926" v="428" actId="0"/>
          <ac:spMkLst>
            <pc:docMk/>
            <pc:sldMk cId="3527934599" sldId="357"/>
            <ac:spMk id="397" creationId="{C8FFB6E9-8A42-4B83-89CA-E12DA141046E}"/>
          </ac:spMkLst>
        </pc:spChg>
        <pc:spChg chg="mod topLvl">
          <ac:chgData name="Eric Lunnin (Kforce)" userId="39584a29-d273-41cd-a0f9-2fd8cc174408" providerId="ADAL" clId="{EC883A43-49E4-4174-AD91-E2A91C3497EE}" dt="2017-06-30T17:48:34.926" v="428" actId="0"/>
          <ac:spMkLst>
            <pc:docMk/>
            <pc:sldMk cId="3527934599" sldId="357"/>
            <ac:spMk id="258" creationId="{097D133A-8E74-48EB-9E4F-A9DCD9015C99}"/>
          </ac:spMkLst>
        </pc:spChg>
        <pc:spChg chg="mod topLvl">
          <ac:chgData name="Eric Lunnin (Kforce)" userId="39584a29-d273-41cd-a0f9-2fd8cc174408" providerId="ADAL" clId="{EC883A43-49E4-4174-AD91-E2A91C3497EE}" dt="2017-06-30T17:48:34.926" v="428" actId="0"/>
          <ac:spMkLst>
            <pc:docMk/>
            <pc:sldMk cId="3527934599" sldId="357"/>
            <ac:spMk id="202" creationId="{501F4F4C-56DF-4C98-AB7C-A15493D54E6C}"/>
          </ac:spMkLst>
        </pc:spChg>
        <pc:spChg chg="mod topLvl">
          <ac:chgData name="Eric Lunnin (Kforce)" userId="39584a29-d273-41cd-a0f9-2fd8cc174408" providerId="ADAL" clId="{EC883A43-49E4-4174-AD91-E2A91C3497EE}" dt="2017-06-30T17:48:34.926" v="428" actId="0"/>
          <ac:spMkLst>
            <pc:docMk/>
            <pc:sldMk cId="3527934599" sldId="357"/>
            <ac:spMk id="470" creationId="{9ABA97FC-4441-4C3A-8A2D-BBB5FCA24611}"/>
          </ac:spMkLst>
        </pc:spChg>
        <pc:spChg chg="mod topLvl">
          <ac:chgData name="Eric Lunnin (Kforce)" userId="39584a29-d273-41cd-a0f9-2fd8cc174408" providerId="ADAL" clId="{EC883A43-49E4-4174-AD91-E2A91C3497EE}" dt="2017-06-30T17:48:34.926" v="428" actId="0"/>
          <ac:spMkLst>
            <pc:docMk/>
            <pc:sldMk cId="3527934599" sldId="357"/>
            <ac:spMk id="250" creationId="{DB421D79-FE8E-44CB-8D91-38E775047431}"/>
          </ac:spMkLst>
        </pc:spChg>
        <pc:spChg chg="mod topLvl">
          <ac:chgData name="Eric Lunnin (Kforce)" userId="39584a29-d273-41cd-a0f9-2fd8cc174408" providerId="ADAL" clId="{EC883A43-49E4-4174-AD91-E2A91C3497EE}" dt="2017-06-30T17:48:34.926" v="428" actId="0"/>
          <ac:spMkLst>
            <pc:docMk/>
            <pc:sldMk cId="3527934599" sldId="357"/>
            <ac:spMk id="138" creationId="{5D0895AB-2F95-4E16-A1E7-48FAA865B1FF}"/>
          </ac:spMkLst>
        </pc:spChg>
        <pc:spChg chg="mod topLvl">
          <ac:chgData name="Eric Lunnin (Kforce)" userId="39584a29-d273-41cd-a0f9-2fd8cc174408" providerId="ADAL" clId="{EC883A43-49E4-4174-AD91-E2A91C3497EE}" dt="2017-06-30T17:48:34.926" v="428" actId="0"/>
          <ac:spMkLst>
            <pc:docMk/>
            <pc:sldMk cId="3527934599" sldId="357"/>
            <ac:spMk id="255" creationId="{2DAB9C8F-5DB8-432A-BCF6-F6DDEE80EA64}"/>
          </ac:spMkLst>
        </pc:spChg>
        <pc:spChg chg="mod topLvl">
          <ac:chgData name="Eric Lunnin (Kforce)" userId="39584a29-d273-41cd-a0f9-2fd8cc174408" providerId="ADAL" clId="{EC883A43-49E4-4174-AD91-E2A91C3497EE}" dt="2017-06-30T17:48:34.926" v="428" actId="0"/>
          <ac:spMkLst>
            <pc:docMk/>
            <pc:sldMk cId="3527934599" sldId="357"/>
            <ac:spMk id="383" creationId="{6EDBF9D0-402B-4259-A184-A4256129AF73}"/>
          </ac:spMkLst>
        </pc:spChg>
        <pc:spChg chg="mod topLvl">
          <ac:chgData name="Eric Lunnin (Kforce)" userId="39584a29-d273-41cd-a0f9-2fd8cc174408" providerId="ADAL" clId="{EC883A43-49E4-4174-AD91-E2A91C3497EE}" dt="2017-06-30T17:48:34.926" v="428" actId="0"/>
          <ac:spMkLst>
            <pc:docMk/>
            <pc:sldMk cId="3527934599" sldId="357"/>
            <ac:spMk id="182" creationId="{1948C244-041F-4A18-8178-500DE0EEB2E3}"/>
          </ac:spMkLst>
        </pc:spChg>
        <pc:spChg chg="mod topLvl">
          <ac:chgData name="Eric Lunnin (Kforce)" userId="39584a29-d273-41cd-a0f9-2fd8cc174408" providerId="ADAL" clId="{EC883A43-49E4-4174-AD91-E2A91C3497EE}" dt="2017-06-30T17:48:34.926" v="428" actId="0"/>
          <ac:spMkLst>
            <pc:docMk/>
            <pc:sldMk cId="3527934599" sldId="357"/>
            <ac:spMk id="312" creationId="{58C2A584-D4CB-4828-8F74-493C9451D592}"/>
          </ac:spMkLst>
        </pc:spChg>
        <pc:spChg chg="mod topLvl">
          <ac:chgData name="Eric Lunnin (Kforce)" userId="39584a29-d273-41cd-a0f9-2fd8cc174408" providerId="ADAL" clId="{EC883A43-49E4-4174-AD91-E2A91C3497EE}" dt="2017-06-30T17:48:34.926" v="428" actId="0"/>
          <ac:spMkLst>
            <pc:docMk/>
            <pc:sldMk cId="3527934599" sldId="357"/>
            <ac:spMk id="375" creationId="{8F28FC02-EAED-4B22-A0A7-ACACDEA8C79A}"/>
          </ac:spMkLst>
        </pc:spChg>
        <pc:spChg chg="del mod topLvl">
          <ac:chgData name="Eric Lunnin (Kforce)" userId="39584a29-d273-41cd-a0f9-2fd8cc174408" providerId="ADAL" clId="{EC883A43-49E4-4174-AD91-E2A91C3497EE}" dt="2017-06-30T17:48:21.229" v="425" actId="478"/>
          <ac:spMkLst>
            <pc:docMk/>
            <pc:sldMk cId="3527934599" sldId="357"/>
            <ac:spMk id="62" creationId="{13214116-5BE1-4D9C-A652-C80A3968F5DF}"/>
          </ac:spMkLst>
        </pc:spChg>
        <pc:spChg chg="mod topLvl">
          <ac:chgData name="Eric Lunnin (Kforce)" userId="39584a29-d273-41cd-a0f9-2fd8cc174408" providerId="ADAL" clId="{EC883A43-49E4-4174-AD91-E2A91C3497EE}" dt="2017-06-30T17:48:34.926" v="428" actId="0"/>
          <ac:spMkLst>
            <pc:docMk/>
            <pc:sldMk cId="3527934599" sldId="357"/>
            <ac:spMk id="436" creationId="{25806DBB-508B-4A0E-80F6-2305479D4DF6}"/>
          </ac:spMkLst>
        </pc:spChg>
        <pc:spChg chg="mod topLvl">
          <ac:chgData name="Eric Lunnin (Kforce)" userId="39584a29-d273-41cd-a0f9-2fd8cc174408" providerId="ADAL" clId="{EC883A43-49E4-4174-AD91-E2A91C3497EE}" dt="2017-06-30T17:48:34.926" v="428" actId="0"/>
          <ac:spMkLst>
            <pc:docMk/>
            <pc:sldMk cId="3527934599" sldId="357"/>
            <ac:spMk id="199" creationId="{A4EFC437-3472-4D09-8FF3-F15D3A0C155E}"/>
          </ac:spMkLst>
        </pc:spChg>
        <pc:spChg chg="mod topLvl">
          <ac:chgData name="Eric Lunnin (Kforce)" userId="39584a29-d273-41cd-a0f9-2fd8cc174408" providerId="ADAL" clId="{EC883A43-49E4-4174-AD91-E2A91C3497EE}" dt="2017-06-30T17:48:34.926" v="428" actId="0"/>
          <ac:spMkLst>
            <pc:docMk/>
            <pc:sldMk cId="3527934599" sldId="357"/>
            <ac:spMk id="113" creationId="{EA45FCC4-BACE-42F1-A8D8-EC66AB1FE3D9}"/>
          </ac:spMkLst>
        </pc:spChg>
        <pc:spChg chg="mod topLvl">
          <ac:chgData name="Eric Lunnin (Kforce)" userId="39584a29-d273-41cd-a0f9-2fd8cc174408" providerId="ADAL" clId="{EC883A43-49E4-4174-AD91-E2A91C3497EE}" dt="2017-06-30T17:48:34.926" v="428" actId="0"/>
          <ac:spMkLst>
            <pc:docMk/>
            <pc:sldMk cId="3527934599" sldId="357"/>
            <ac:spMk id="438" creationId="{4569B42D-F8F8-4233-B9EA-8840EA9A20E5}"/>
          </ac:spMkLst>
        </pc:spChg>
        <pc:spChg chg="mod topLvl">
          <ac:chgData name="Eric Lunnin (Kforce)" userId="39584a29-d273-41cd-a0f9-2fd8cc174408" providerId="ADAL" clId="{EC883A43-49E4-4174-AD91-E2A91C3497EE}" dt="2017-06-30T17:48:34.926" v="428" actId="0"/>
          <ac:spMkLst>
            <pc:docMk/>
            <pc:sldMk cId="3527934599" sldId="357"/>
            <ac:spMk id="399" creationId="{4926DE43-B791-41A8-BB18-45F8D63284A3}"/>
          </ac:spMkLst>
        </pc:spChg>
        <pc:spChg chg="mod topLvl">
          <ac:chgData name="Eric Lunnin (Kforce)" userId="39584a29-d273-41cd-a0f9-2fd8cc174408" providerId="ADAL" clId="{EC883A43-49E4-4174-AD91-E2A91C3497EE}" dt="2017-06-30T17:48:34.926" v="428" actId="0"/>
          <ac:spMkLst>
            <pc:docMk/>
            <pc:sldMk cId="3527934599" sldId="357"/>
            <ac:spMk id="219" creationId="{30C0EBF1-8CDA-4A41-A620-CCDD96848DC9}"/>
          </ac:spMkLst>
        </pc:spChg>
        <pc:spChg chg="mod topLvl">
          <ac:chgData name="Eric Lunnin (Kforce)" userId="39584a29-d273-41cd-a0f9-2fd8cc174408" providerId="ADAL" clId="{EC883A43-49E4-4174-AD91-E2A91C3497EE}" dt="2017-06-30T17:48:34.926" v="428" actId="0"/>
          <ac:spMkLst>
            <pc:docMk/>
            <pc:sldMk cId="3527934599" sldId="357"/>
            <ac:spMk id="237" creationId="{67393A49-7906-4611-8F16-74B630F611B9}"/>
          </ac:spMkLst>
        </pc:spChg>
        <pc:spChg chg="mod topLvl">
          <ac:chgData name="Eric Lunnin (Kforce)" userId="39584a29-d273-41cd-a0f9-2fd8cc174408" providerId="ADAL" clId="{EC883A43-49E4-4174-AD91-E2A91C3497EE}" dt="2017-06-30T17:48:34.926" v="428" actId="0"/>
          <ac:spMkLst>
            <pc:docMk/>
            <pc:sldMk cId="3527934599" sldId="357"/>
            <ac:spMk id="376" creationId="{FC46F48C-0432-4BA3-835E-52018774D9F1}"/>
          </ac:spMkLst>
        </pc:spChg>
        <pc:spChg chg="mod topLvl">
          <ac:chgData name="Eric Lunnin (Kforce)" userId="39584a29-d273-41cd-a0f9-2fd8cc174408" providerId="ADAL" clId="{EC883A43-49E4-4174-AD91-E2A91C3497EE}" dt="2017-06-30T17:48:34.926" v="428" actId="0"/>
          <ac:spMkLst>
            <pc:docMk/>
            <pc:sldMk cId="3527934599" sldId="357"/>
            <ac:spMk id="410" creationId="{29675869-2EAF-490A-ABDE-DF7AE8AF7436}"/>
          </ac:spMkLst>
        </pc:spChg>
        <pc:spChg chg="mod topLvl">
          <ac:chgData name="Eric Lunnin (Kforce)" userId="39584a29-d273-41cd-a0f9-2fd8cc174408" providerId="ADAL" clId="{EC883A43-49E4-4174-AD91-E2A91C3497EE}" dt="2017-06-30T17:48:34.926" v="428" actId="0"/>
          <ac:spMkLst>
            <pc:docMk/>
            <pc:sldMk cId="3527934599" sldId="357"/>
            <ac:spMk id="29" creationId="{A4FD1836-DB79-406C-895A-CEF793DE6757}"/>
          </ac:spMkLst>
        </pc:spChg>
        <pc:spChg chg="mod topLvl">
          <ac:chgData name="Eric Lunnin (Kforce)" userId="39584a29-d273-41cd-a0f9-2fd8cc174408" providerId="ADAL" clId="{EC883A43-49E4-4174-AD91-E2A91C3497EE}" dt="2017-06-30T17:48:34.926" v="428" actId="0"/>
          <ac:spMkLst>
            <pc:docMk/>
            <pc:sldMk cId="3527934599" sldId="357"/>
            <ac:spMk id="208" creationId="{92FFCD8A-A970-4CD6-BAF4-5E6AF60606F0}"/>
          </ac:spMkLst>
        </pc:spChg>
        <pc:spChg chg="mod topLvl">
          <ac:chgData name="Eric Lunnin (Kforce)" userId="39584a29-d273-41cd-a0f9-2fd8cc174408" providerId="ADAL" clId="{EC883A43-49E4-4174-AD91-E2A91C3497EE}" dt="2017-06-30T17:48:34.926" v="428" actId="0"/>
          <ac:spMkLst>
            <pc:docMk/>
            <pc:sldMk cId="3527934599" sldId="357"/>
            <ac:spMk id="220" creationId="{72B1ABC8-ED98-4E64-9727-FB6689E95BEC}"/>
          </ac:spMkLst>
        </pc:spChg>
        <pc:spChg chg="mod topLvl">
          <ac:chgData name="Eric Lunnin (Kforce)" userId="39584a29-d273-41cd-a0f9-2fd8cc174408" providerId="ADAL" clId="{EC883A43-49E4-4174-AD91-E2A91C3497EE}" dt="2017-06-30T17:48:34.926" v="428" actId="0"/>
          <ac:spMkLst>
            <pc:docMk/>
            <pc:sldMk cId="3527934599" sldId="357"/>
            <ac:spMk id="162" creationId="{7F24F247-8483-45D6-B0AB-55945066CC7C}"/>
          </ac:spMkLst>
        </pc:spChg>
        <pc:spChg chg="mod topLvl">
          <ac:chgData name="Eric Lunnin (Kforce)" userId="39584a29-d273-41cd-a0f9-2fd8cc174408" providerId="ADAL" clId="{EC883A43-49E4-4174-AD91-E2A91C3497EE}" dt="2017-06-30T17:48:34.926" v="428" actId="0"/>
          <ac:spMkLst>
            <pc:docMk/>
            <pc:sldMk cId="3527934599" sldId="357"/>
            <ac:spMk id="72" creationId="{1CE71DED-5E42-4DB3-9FD8-96DD8B7B9920}"/>
          </ac:spMkLst>
        </pc:spChg>
        <pc:spChg chg="del mod topLvl">
          <ac:chgData name="Eric Lunnin (Kforce)" userId="39584a29-d273-41cd-a0f9-2fd8cc174408" providerId="ADAL" clId="{EC883A43-49E4-4174-AD91-E2A91C3497EE}" dt="2017-06-30T17:48:21.229" v="425" actId="478"/>
          <ac:spMkLst>
            <pc:docMk/>
            <pc:sldMk cId="3527934599" sldId="357"/>
            <ac:spMk id="293" creationId="{643E4891-75FF-405E-B6C5-FD8AB5FC4212}"/>
          </ac:spMkLst>
        </pc:spChg>
        <pc:spChg chg="mod topLvl">
          <ac:chgData name="Eric Lunnin (Kforce)" userId="39584a29-d273-41cd-a0f9-2fd8cc174408" providerId="ADAL" clId="{EC883A43-49E4-4174-AD91-E2A91C3497EE}" dt="2017-06-30T17:48:34.926" v="428" actId="0"/>
          <ac:spMkLst>
            <pc:docMk/>
            <pc:sldMk cId="3527934599" sldId="357"/>
            <ac:spMk id="126" creationId="{98E9788C-9247-49FC-9E67-8F1B4F80A17F}"/>
          </ac:spMkLst>
        </pc:spChg>
        <pc:spChg chg="mod topLvl">
          <ac:chgData name="Eric Lunnin (Kforce)" userId="39584a29-d273-41cd-a0f9-2fd8cc174408" providerId="ADAL" clId="{EC883A43-49E4-4174-AD91-E2A91C3497EE}" dt="2017-06-30T17:48:34.926" v="428" actId="0"/>
          <ac:spMkLst>
            <pc:docMk/>
            <pc:sldMk cId="3527934599" sldId="357"/>
            <ac:spMk id="186" creationId="{185885BB-0AF2-4492-AFCF-729F6B596EDD}"/>
          </ac:spMkLst>
        </pc:spChg>
        <pc:spChg chg="mod topLvl">
          <ac:chgData name="Eric Lunnin (Kforce)" userId="39584a29-d273-41cd-a0f9-2fd8cc174408" providerId="ADAL" clId="{EC883A43-49E4-4174-AD91-E2A91C3497EE}" dt="2017-06-30T17:48:34.926" v="428" actId="0"/>
          <ac:spMkLst>
            <pc:docMk/>
            <pc:sldMk cId="3527934599" sldId="357"/>
            <ac:spMk id="329" creationId="{0A36D7E9-2774-45AF-9204-2966788A03C2}"/>
          </ac:spMkLst>
        </pc:spChg>
        <pc:spChg chg="mod topLvl">
          <ac:chgData name="Eric Lunnin (Kforce)" userId="39584a29-d273-41cd-a0f9-2fd8cc174408" providerId="ADAL" clId="{EC883A43-49E4-4174-AD91-E2A91C3497EE}" dt="2017-06-30T17:48:34.926" v="428" actId="0"/>
          <ac:spMkLst>
            <pc:docMk/>
            <pc:sldMk cId="3527934599" sldId="357"/>
            <ac:spMk id="357" creationId="{F49FC6DB-5DD2-4807-BF37-3A698B01B26D}"/>
          </ac:spMkLst>
        </pc:spChg>
        <pc:spChg chg="mod topLvl">
          <ac:chgData name="Eric Lunnin (Kforce)" userId="39584a29-d273-41cd-a0f9-2fd8cc174408" providerId="ADAL" clId="{EC883A43-49E4-4174-AD91-E2A91C3497EE}" dt="2017-06-30T17:48:34.926" v="428" actId="0"/>
          <ac:spMkLst>
            <pc:docMk/>
            <pc:sldMk cId="3527934599" sldId="357"/>
            <ac:spMk id="152" creationId="{F8306AA7-A324-4915-90A9-E0C3ACA8BA17}"/>
          </ac:spMkLst>
        </pc:spChg>
        <pc:spChg chg="mod topLvl">
          <ac:chgData name="Eric Lunnin (Kforce)" userId="39584a29-d273-41cd-a0f9-2fd8cc174408" providerId="ADAL" clId="{EC883A43-49E4-4174-AD91-E2A91C3497EE}" dt="2017-06-30T17:48:34.926" v="428" actId="0"/>
          <ac:spMkLst>
            <pc:docMk/>
            <pc:sldMk cId="3527934599" sldId="357"/>
            <ac:spMk id="38" creationId="{BF0C8BE9-0673-41A9-8952-8F6000734295}"/>
          </ac:spMkLst>
        </pc:spChg>
        <pc:spChg chg="mod topLvl">
          <ac:chgData name="Eric Lunnin (Kforce)" userId="39584a29-d273-41cd-a0f9-2fd8cc174408" providerId="ADAL" clId="{EC883A43-49E4-4174-AD91-E2A91C3497EE}" dt="2017-06-30T17:48:34.926" v="428" actId="0"/>
          <ac:spMkLst>
            <pc:docMk/>
            <pc:sldMk cId="3527934599" sldId="357"/>
            <ac:spMk id="332" creationId="{C2276D32-357A-4CA3-9C75-79E4EAAD83CD}"/>
          </ac:spMkLst>
        </pc:spChg>
        <pc:spChg chg="mod topLvl">
          <ac:chgData name="Eric Lunnin (Kforce)" userId="39584a29-d273-41cd-a0f9-2fd8cc174408" providerId="ADAL" clId="{EC883A43-49E4-4174-AD91-E2A91C3497EE}" dt="2017-06-30T17:48:34.926" v="428" actId="0"/>
          <ac:spMkLst>
            <pc:docMk/>
            <pc:sldMk cId="3527934599" sldId="357"/>
            <ac:spMk id="251" creationId="{A09B9AFA-646B-4640-9B10-E55EAB490DF9}"/>
          </ac:spMkLst>
        </pc:spChg>
        <pc:spChg chg="mod topLvl">
          <ac:chgData name="Eric Lunnin (Kforce)" userId="39584a29-d273-41cd-a0f9-2fd8cc174408" providerId="ADAL" clId="{EC883A43-49E4-4174-AD91-E2A91C3497EE}" dt="2017-06-30T17:48:34.926" v="428" actId="0"/>
          <ac:spMkLst>
            <pc:docMk/>
            <pc:sldMk cId="3527934599" sldId="357"/>
            <ac:spMk id="154" creationId="{5353D1B1-B87C-47B8-9A20-9DBBCAA68634}"/>
          </ac:spMkLst>
        </pc:spChg>
        <pc:spChg chg="mod topLvl">
          <ac:chgData name="Eric Lunnin (Kforce)" userId="39584a29-d273-41cd-a0f9-2fd8cc174408" providerId="ADAL" clId="{EC883A43-49E4-4174-AD91-E2A91C3497EE}" dt="2017-06-30T17:48:34.926" v="428" actId="0"/>
          <ac:spMkLst>
            <pc:docMk/>
            <pc:sldMk cId="3527934599" sldId="357"/>
            <ac:spMk id="270" creationId="{295A4C22-B613-4B53-B83A-4286CB60D489}"/>
          </ac:spMkLst>
        </pc:spChg>
        <pc:spChg chg="mod topLvl">
          <ac:chgData name="Eric Lunnin (Kforce)" userId="39584a29-d273-41cd-a0f9-2fd8cc174408" providerId="ADAL" clId="{EC883A43-49E4-4174-AD91-E2A91C3497EE}" dt="2017-06-30T17:48:34.926" v="428" actId="0"/>
          <ac:spMkLst>
            <pc:docMk/>
            <pc:sldMk cId="3527934599" sldId="357"/>
            <ac:spMk id="445" creationId="{F83966E1-EEB5-46D4-8C4A-F291B10EEC8A}"/>
          </ac:spMkLst>
        </pc:spChg>
        <pc:spChg chg="mod topLvl">
          <ac:chgData name="Eric Lunnin (Kforce)" userId="39584a29-d273-41cd-a0f9-2fd8cc174408" providerId="ADAL" clId="{EC883A43-49E4-4174-AD91-E2A91C3497EE}" dt="2017-06-30T17:48:34.926" v="428" actId="0"/>
          <ac:spMkLst>
            <pc:docMk/>
            <pc:sldMk cId="3527934599" sldId="357"/>
            <ac:spMk id="340" creationId="{A4BDE282-F16D-4890-8681-1297B1DF4E6C}"/>
          </ac:spMkLst>
        </pc:spChg>
        <pc:spChg chg="mod topLvl">
          <ac:chgData name="Eric Lunnin (Kforce)" userId="39584a29-d273-41cd-a0f9-2fd8cc174408" providerId="ADAL" clId="{EC883A43-49E4-4174-AD91-E2A91C3497EE}" dt="2017-06-30T17:48:34.926" v="428" actId="0"/>
          <ac:spMkLst>
            <pc:docMk/>
            <pc:sldMk cId="3527934599" sldId="357"/>
            <ac:spMk id="363" creationId="{A29B5B97-4F8B-4CCA-87CB-36C36A069400}"/>
          </ac:spMkLst>
        </pc:spChg>
        <pc:spChg chg="mod topLvl">
          <ac:chgData name="Eric Lunnin (Kforce)" userId="39584a29-d273-41cd-a0f9-2fd8cc174408" providerId="ADAL" clId="{EC883A43-49E4-4174-AD91-E2A91C3497EE}" dt="2017-06-30T17:48:34.926" v="428" actId="0"/>
          <ac:spMkLst>
            <pc:docMk/>
            <pc:sldMk cId="3527934599" sldId="357"/>
            <ac:spMk id="311" creationId="{30582B06-834D-4768-B38E-8FBACC4CBB8C}"/>
          </ac:spMkLst>
        </pc:spChg>
        <pc:spChg chg="mod topLvl">
          <ac:chgData name="Eric Lunnin (Kforce)" userId="39584a29-d273-41cd-a0f9-2fd8cc174408" providerId="ADAL" clId="{EC883A43-49E4-4174-AD91-E2A91C3497EE}" dt="2017-06-30T17:48:34.926" v="428" actId="0"/>
          <ac:spMkLst>
            <pc:docMk/>
            <pc:sldMk cId="3527934599" sldId="357"/>
            <ac:spMk id="364" creationId="{F94879F0-B2E5-4389-9E1A-C60F214B466D}"/>
          </ac:spMkLst>
        </pc:spChg>
        <pc:spChg chg="mod topLvl">
          <ac:chgData name="Eric Lunnin (Kforce)" userId="39584a29-d273-41cd-a0f9-2fd8cc174408" providerId="ADAL" clId="{EC883A43-49E4-4174-AD91-E2A91C3497EE}" dt="2017-06-30T17:48:34.926" v="428" actId="0"/>
          <ac:spMkLst>
            <pc:docMk/>
            <pc:sldMk cId="3527934599" sldId="357"/>
            <ac:spMk id="309" creationId="{BB0C7B33-4ED8-49E9-BCE7-0511DEB585DE}"/>
          </ac:spMkLst>
        </pc:spChg>
        <pc:spChg chg="mod topLvl">
          <ac:chgData name="Eric Lunnin (Kforce)" userId="39584a29-d273-41cd-a0f9-2fd8cc174408" providerId="ADAL" clId="{EC883A43-49E4-4174-AD91-E2A91C3497EE}" dt="2017-06-30T17:48:34.926" v="428" actId="0"/>
          <ac:spMkLst>
            <pc:docMk/>
            <pc:sldMk cId="3527934599" sldId="357"/>
            <ac:spMk id="30" creationId="{526D7E85-BE91-4D66-A2EA-0902224BA986}"/>
          </ac:spMkLst>
        </pc:spChg>
        <pc:spChg chg="mod topLvl">
          <ac:chgData name="Eric Lunnin (Kforce)" userId="39584a29-d273-41cd-a0f9-2fd8cc174408" providerId="ADAL" clId="{EC883A43-49E4-4174-AD91-E2A91C3497EE}" dt="2017-06-30T17:48:34.926" v="428" actId="0"/>
          <ac:spMkLst>
            <pc:docMk/>
            <pc:sldMk cId="3527934599" sldId="357"/>
            <ac:spMk id="323" creationId="{D03FFFDD-8AAD-430F-AA45-71CDAF723CE8}"/>
          </ac:spMkLst>
        </pc:spChg>
        <pc:spChg chg="mod topLvl">
          <ac:chgData name="Eric Lunnin (Kforce)" userId="39584a29-d273-41cd-a0f9-2fd8cc174408" providerId="ADAL" clId="{EC883A43-49E4-4174-AD91-E2A91C3497EE}" dt="2017-06-30T17:48:34.926" v="428" actId="0"/>
          <ac:spMkLst>
            <pc:docMk/>
            <pc:sldMk cId="3527934599" sldId="357"/>
            <ac:spMk id="167" creationId="{0DA423F8-9A3A-433B-B960-00600F8F3EFF}"/>
          </ac:spMkLst>
        </pc:spChg>
        <pc:spChg chg="del mod topLvl">
          <ac:chgData name="Eric Lunnin (Kforce)" userId="39584a29-d273-41cd-a0f9-2fd8cc174408" providerId="ADAL" clId="{EC883A43-49E4-4174-AD91-E2A91C3497EE}" dt="2017-06-30T17:48:21.229" v="425" actId="478"/>
          <ac:spMkLst>
            <pc:docMk/>
            <pc:sldMk cId="3527934599" sldId="357"/>
            <ac:spMk id="278" creationId="{58C0407A-CCB3-4667-989B-157A78F84D89}"/>
          </ac:spMkLst>
        </pc:spChg>
        <pc:spChg chg="mod topLvl">
          <ac:chgData name="Eric Lunnin (Kforce)" userId="39584a29-d273-41cd-a0f9-2fd8cc174408" providerId="ADAL" clId="{EC883A43-49E4-4174-AD91-E2A91C3497EE}" dt="2017-06-30T17:48:34.926" v="428" actId="0"/>
          <ac:spMkLst>
            <pc:docMk/>
            <pc:sldMk cId="3527934599" sldId="357"/>
            <ac:spMk id="360" creationId="{FE6C0B28-F0B8-4B3C-9DC8-016DD9C18F49}"/>
          </ac:spMkLst>
        </pc:spChg>
        <pc:spChg chg="mod topLvl">
          <ac:chgData name="Eric Lunnin (Kforce)" userId="39584a29-d273-41cd-a0f9-2fd8cc174408" providerId="ADAL" clId="{EC883A43-49E4-4174-AD91-E2A91C3497EE}" dt="2017-06-30T17:48:34.926" v="428" actId="0"/>
          <ac:spMkLst>
            <pc:docMk/>
            <pc:sldMk cId="3527934599" sldId="357"/>
            <ac:spMk id="102" creationId="{B24F506D-BE17-48A0-B626-4789D369E58A}"/>
          </ac:spMkLst>
        </pc:spChg>
        <pc:spChg chg="mod topLvl">
          <ac:chgData name="Eric Lunnin (Kforce)" userId="39584a29-d273-41cd-a0f9-2fd8cc174408" providerId="ADAL" clId="{EC883A43-49E4-4174-AD91-E2A91C3497EE}" dt="2017-06-30T17:48:34.926" v="428" actId="0"/>
          <ac:spMkLst>
            <pc:docMk/>
            <pc:sldMk cId="3527934599" sldId="357"/>
            <ac:spMk id="200" creationId="{6DFFA7A7-8675-42ED-9DA2-8CFC0CE90803}"/>
          </ac:spMkLst>
        </pc:spChg>
        <pc:spChg chg="mod topLvl">
          <ac:chgData name="Eric Lunnin (Kforce)" userId="39584a29-d273-41cd-a0f9-2fd8cc174408" providerId="ADAL" clId="{EC883A43-49E4-4174-AD91-E2A91C3497EE}" dt="2017-06-30T17:48:34.926" v="428" actId="0"/>
          <ac:spMkLst>
            <pc:docMk/>
            <pc:sldMk cId="3527934599" sldId="357"/>
            <ac:spMk id="409" creationId="{562B8FE0-FDB9-4CFC-976E-66B170C40AB5}"/>
          </ac:spMkLst>
        </pc:spChg>
        <pc:spChg chg="mod topLvl">
          <ac:chgData name="Eric Lunnin (Kforce)" userId="39584a29-d273-41cd-a0f9-2fd8cc174408" providerId="ADAL" clId="{EC883A43-49E4-4174-AD91-E2A91C3497EE}" dt="2017-06-30T17:48:34.926" v="428" actId="0"/>
          <ac:spMkLst>
            <pc:docMk/>
            <pc:sldMk cId="3527934599" sldId="357"/>
            <ac:spMk id="398" creationId="{A4BBD8EA-64A8-4B59-A6EA-E7E6BCF7369C}"/>
          </ac:spMkLst>
        </pc:spChg>
        <pc:spChg chg="mod topLvl">
          <ac:chgData name="Eric Lunnin (Kforce)" userId="39584a29-d273-41cd-a0f9-2fd8cc174408" providerId="ADAL" clId="{EC883A43-49E4-4174-AD91-E2A91C3497EE}" dt="2017-06-30T17:48:34.926" v="428" actId="0"/>
          <ac:spMkLst>
            <pc:docMk/>
            <pc:sldMk cId="3527934599" sldId="357"/>
            <ac:spMk id="88" creationId="{1BA74167-25FE-4B3C-90D9-96FEBE23B234}"/>
          </ac:spMkLst>
        </pc:spChg>
        <pc:spChg chg="mod topLvl">
          <ac:chgData name="Eric Lunnin (Kforce)" userId="39584a29-d273-41cd-a0f9-2fd8cc174408" providerId="ADAL" clId="{EC883A43-49E4-4174-AD91-E2A91C3497EE}" dt="2017-06-30T17:48:34.926" v="428" actId="0"/>
          <ac:spMkLst>
            <pc:docMk/>
            <pc:sldMk cId="3527934599" sldId="357"/>
            <ac:spMk id="265" creationId="{F8629514-CC58-4117-B127-5E9383C58B78}"/>
          </ac:spMkLst>
        </pc:spChg>
        <pc:spChg chg="mod topLvl">
          <ac:chgData name="Eric Lunnin (Kforce)" userId="39584a29-d273-41cd-a0f9-2fd8cc174408" providerId="ADAL" clId="{EC883A43-49E4-4174-AD91-E2A91C3497EE}" dt="2017-06-30T17:48:34.926" v="428" actId="0"/>
          <ac:spMkLst>
            <pc:docMk/>
            <pc:sldMk cId="3527934599" sldId="357"/>
            <ac:spMk id="361" creationId="{F1AA3E93-3EF3-41C9-9117-3407CED1E208}"/>
          </ac:spMkLst>
        </pc:spChg>
        <pc:spChg chg="mod topLvl">
          <ac:chgData name="Eric Lunnin (Kforce)" userId="39584a29-d273-41cd-a0f9-2fd8cc174408" providerId="ADAL" clId="{EC883A43-49E4-4174-AD91-E2A91C3497EE}" dt="2017-06-30T17:48:34.926" v="428" actId="0"/>
          <ac:spMkLst>
            <pc:docMk/>
            <pc:sldMk cId="3527934599" sldId="357"/>
            <ac:spMk id="325" creationId="{D11FE65C-E057-42AC-9463-8149F09A10ED}"/>
          </ac:spMkLst>
        </pc:spChg>
        <pc:spChg chg="mod topLvl">
          <ac:chgData name="Eric Lunnin (Kforce)" userId="39584a29-d273-41cd-a0f9-2fd8cc174408" providerId="ADAL" clId="{EC883A43-49E4-4174-AD91-E2A91C3497EE}" dt="2017-06-30T17:48:34.926" v="428" actId="0"/>
          <ac:spMkLst>
            <pc:docMk/>
            <pc:sldMk cId="3527934599" sldId="357"/>
            <ac:spMk id="353" creationId="{F04BE424-F1CC-4198-AD35-622900A2B0DA}"/>
          </ac:spMkLst>
        </pc:spChg>
        <pc:spChg chg="mod topLvl">
          <ac:chgData name="Eric Lunnin (Kforce)" userId="39584a29-d273-41cd-a0f9-2fd8cc174408" providerId="ADAL" clId="{EC883A43-49E4-4174-AD91-E2A91C3497EE}" dt="2017-06-30T17:48:34.926" v="428" actId="0"/>
          <ac:spMkLst>
            <pc:docMk/>
            <pc:sldMk cId="3527934599" sldId="357"/>
            <ac:spMk id="425" creationId="{7B234A66-CA39-4D7E-9BA8-59A5FCF8873E}"/>
          </ac:spMkLst>
        </pc:spChg>
        <pc:spChg chg="mod topLvl">
          <ac:chgData name="Eric Lunnin (Kforce)" userId="39584a29-d273-41cd-a0f9-2fd8cc174408" providerId="ADAL" clId="{EC883A43-49E4-4174-AD91-E2A91C3497EE}" dt="2017-06-30T17:48:34.926" v="428" actId="0"/>
          <ac:spMkLst>
            <pc:docMk/>
            <pc:sldMk cId="3527934599" sldId="357"/>
            <ac:spMk id="178" creationId="{8D8C59FF-1EDD-47B2-8665-E2858D892011}"/>
          </ac:spMkLst>
        </pc:spChg>
        <pc:spChg chg="mod topLvl">
          <ac:chgData name="Eric Lunnin (Kforce)" userId="39584a29-d273-41cd-a0f9-2fd8cc174408" providerId="ADAL" clId="{EC883A43-49E4-4174-AD91-E2A91C3497EE}" dt="2017-06-30T17:48:34.926" v="428" actId="0"/>
          <ac:spMkLst>
            <pc:docMk/>
            <pc:sldMk cId="3527934599" sldId="357"/>
            <ac:spMk id="117" creationId="{80BE098D-76C4-439B-B26A-C6C89FD4142B}"/>
          </ac:spMkLst>
        </pc:spChg>
        <pc:spChg chg="mod topLvl">
          <ac:chgData name="Eric Lunnin (Kforce)" userId="39584a29-d273-41cd-a0f9-2fd8cc174408" providerId="ADAL" clId="{EC883A43-49E4-4174-AD91-E2A91C3497EE}" dt="2017-06-30T17:48:34.926" v="428" actId="0"/>
          <ac:spMkLst>
            <pc:docMk/>
            <pc:sldMk cId="3527934599" sldId="357"/>
            <ac:spMk id="130" creationId="{765C1A2A-4415-444F-BF93-385A5398F445}"/>
          </ac:spMkLst>
        </pc:spChg>
        <pc:spChg chg="mod topLvl">
          <ac:chgData name="Eric Lunnin (Kforce)" userId="39584a29-d273-41cd-a0f9-2fd8cc174408" providerId="ADAL" clId="{EC883A43-49E4-4174-AD91-E2A91C3497EE}" dt="2017-06-30T17:48:34.926" v="428" actId="0"/>
          <ac:spMkLst>
            <pc:docMk/>
            <pc:sldMk cId="3527934599" sldId="357"/>
            <ac:spMk id="231" creationId="{F8FBED95-0565-4F63-A08F-5DA2E5769141}"/>
          </ac:spMkLst>
        </pc:spChg>
        <pc:spChg chg="mod topLvl">
          <ac:chgData name="Eric Lunnin (Kforce)" userId="39584a29-d273-41cd-a0f9-2fd8cc174408" providerId="ADAL" clId="{EC883A43-49E4-4174-AD91-E2A91C3497EE}" dt="2017-06-30T17:48:34.926" v="428" actId="0"/>
          <ac:spMkLst>
            <pc:docMk/>
            <pc:sldMk cId="3527934599" sldId="357"/>
            <ac:spMk id="140" creationId="{8D3E1AB9-1769-4228-8B01-5B147906B7B0}"/>
          </ac:spMkLst>
        </pc:spChg>
        <pc:spChg chg="mod topLvl">
          <ac:chgData name="Eric Lunnin (Kforce)" userId="39584a29-d273-41cd-a0f9-2fd8cc174408" providerId="ADAL" clId="{EC883A43-49E4-4174-AD91-E2A91C3497EE}" dt="2017-06-30T17:48:34.926" v="428" actId="0"/>
          <ac:spMkLst>
            <pc:docMk/>
            <pc:sldMk cId="3527934599" sldId="357"/>
            <ac:spMk id="300" creationId="{5C16D70B-32D2-4F1D-AA63-3D529BA332D5}"/>
          </ac:spMkLst>
        </pc:spChg>
        <pc:spChg chg="mod topLvl">
          <ac:chgData name="Eric Lunnin (Kforce)" userId="39584a29-d273-41cd-a0f9-2fd8cc174408" providerId="ADAL" clId="{EC883A43-49E4-4174-AD91-E2A91C3497EE}" dt="2017-06-30T17:48:34.926" v="428" actId="0"/>
          <ac:spMkLst>
            <pc:docMk/>
            <pc:sldMk cId="3527934599" sldId="357"/>
            <ac:spMk id="322" creationId="{F7843900-5845-4F32-A885-06A4C81E3AE4}"/>
          </ac:spMkLst>
        </pc:spChg>
        <pc:spChg chg="mod topLvl">
          <ac:chgData name="Eric Lunnin (Kforce)" userId="39584a29-d273-41cd-a0f9-2fd8cc174408" providerId="ADAL" clId="{EC883A43-49E4-4174-AD91-E2A91C3497EE}" dt="2017-06-30T17:48:34.926" v="428" actId="0"/>
          <ac:spMkLst>
            <pc:docMk/>
            <pc:sldMk cId="3527934599" sldId="357"/>
            <ac:spMk id="87" creationId="{E036C97A-F419-4E53-A0FF-9CBD3A5AF856}"/>
          </ac:spMkLst>
        </pc:spChg>
        <pc:spChg chg="mod topLvl">
          <ac:chgData name="Eric Lunnin (Kforce)" userId="39584a29-d273-41cd-a0f9-2fd8cc174408" providerId="ADAL" clId="{EC883A43-49E4-4174-AD91-E2A91C3497EE}" dt="2017-06-30T17:48:34.926" v="428" actId="0"/>
          <ac:spMkLst>
            <pc:docMk/>
            <pc:sldMk cId="3527934599" sldId="357"/>
            <ac:spMk id="400" creationId="{DCE7F483-18D6-4EA6-B1B3-528C1A9AD57D}"/>
          </ac:spMkLst>
        </pc:spChg>
        <pc:spChg chg="mod topLvl">
          <ac:chgData name="Eric Lunnin (Kforce)" userId="39584a29-d273-41cd-a0f9-2fd8cc174408" providerId="ADAL" clId="{EC883A43-49E4-4174-AD91-E2A91C3497EE}" dt="2017-06-30T17:48:34.926" v="428" actId="0"/>
          <ac:spMkLst>
            <pc:docMk/>
            <pc:sldMk cId="3527934599" sldId="357"/>
            <ac:spMk id="13" creationId="{EC636604-FA53-433C-98AE-B4BF81A36F9A}"/>
          </ac:spMkLst>
        </pc:spChg>
        <pc:spChg chg="mod topLvl">
          <ac:chgData name="Eric Lunnin (Kforce)" userId="39584a29-d273-41cd-a0f9-2fd8cc174408" providerId="ADAL" clId="{EC883A43-49E4-4174-AD91-E2A91C3497EE}" dt="2017-06-30T17:48:34.926" v="428" actId="0"/>
          <ac:spMkLst>
            <pc:docMk/>
            <pc:sldMk cId="3527934599" sldId="357"/>
            <ac:spMk id="104" creationId="{2B9A5FAC-CF56-41FD-9D9A-B27076ECC04A}"/>
          </ac:spMkLst>
        </pc:spChg>
        <pc:spChg chg="mod topLvl">
          <ac:chgData name="Eric Lunnin (Kforce)" userId="39584a29-d273-41cd-a0f9-2fd8cc174408" providerId="ADAL" clId="{EC883A43-49E4-4174-AD91-E2A91C3497EE}" dt="2017-06-30T17:48:34.926" v="428" actId="0"/>
          <ac:spMkLst>
            <pc:docMk/>
            <pc:sldMk cId="3527934599" sldId="357"/>
            <ac:spMk id="315" creationId="{328EBE3A-3332-4CBA-8D9F-742216EEE961}"/>
          </ac:spMkLst>
        </pc:spChg>
        <pc:spChg chg="mod topLvl">
          <ac:chgData name="Eric Lunnin (Kforce)" userId="39584a29-d273-41cd-a0f9-2fd8cc174408" providerId="ADAL" clId="{EC883A43-49E4-4174-AD91-E2A91C3497EE}" dt="2017-06-30T17:48:34.926" v="428" actId="0"/>
          <ac:spMkLst>
            <pc:docMk/>
            <pc:sldMk cId="3527934599" sldId="357"/>
            <ac:spMk id="341" creationId="{2BAC5671-F4A1-47A6-9884-63968232FB02}"/>
          </ac:spMkLst>
        </pc:spChg>
        <pc:spChg chg="mod topLvl">
          <ac:chgData name="Eric Lunnin (Kforce)" userId="39584a29-d273-41cd-a0f9-2fd8cc174408" providerId="ADAL" clId="{EC883A43-49E4-4174-AD91-E2A91C3497EE}" dt="2017-06-30T17:48:34.926" v="428" actId="0"/>
          <ac:spMkLst>
            <pc:docMk/>
            <pc:sldMk cId="3527934599" sldId="357"/>
            <ac:spMk id="245" creationId="{3A97238E-B160-45FF-9BD5-2EAD4AF43401}"/>
          </ac:spMkLst>
        </pc:spChg>
        <pc:spChg chg="mod topLvl">
          <ac:chgData name="Eric Lunnin (Kforce)" userId="39584a29-d273-41cd-a0f9-2fd8cc174408" providerId="ADAL" clId="{EC883A43-49E4-4174-AD91-E2A91C3497EE}" dt="2017-06-30T17:48:34.926" v="428" actId="0"/>
          <ac:spMkLst>
            <pc:docMk/>
            <pc:sldMk cId="3527934599" sldId="357"/>
            <ac:spMk id="35" creationId="{12842552-0018-4731-8B27-18EE91AB0B57}"/>
          </ac:spMkLst>
        </pc:spChg>
        <pc:spChg chg="mod topLvl">
          <ac:chgData name="Eric Lunnin (Kforce)" userId="39584a29-d273-41cd-a0f9-2fd8cc174408" providerId="ADAL" clId="{EC883A43-49E4-4174-AD91-E2A91C3497EE}" dt="2017-06-30T17:48:34.926" v="428" actId="0"/>
          <ac:spMkLst>
            <pc:docMk/>
            <pc:sldMk cId="3527934599" sldId="357"/>
            <ac:spMk id="391" creationId="{CDB93BA7-9464-4E2E-B7E3-3860E2A674B7}"/>
          </ac:spMkLst>
        </pc:spChg>
        <pc:spChg chg="mod topLvl">
          <ac:chgData name="Eric Lunnin (Kforce)" userId="39584a29-d273-41cd-a0f9-2fd8cc174408" providerId="ADAL" clId="{EC883A43-49E4-4174-AD91-E2A91C3497EE}" dt="2017-06-30T17:48:34.926" v="428" actId="0"/>
          <ac:spMkLst>
            <pc:docMk/>
            <pc:sldMk cId="3527934599" sldId="357"/>
            <ac:spMk id="428" creationId="{CB64DDC5-92B2-4610-8E32-A84B4CCF6BC5}"/>
          </ac:spMkLst>
        </pc:spChg>
        <pc:spChg chg="mod topLvl">
          <ac:chgData name="Eric Lunnin (Kforce)" userId="39584a29-d273-41cd-a0f9-2fd8cc174408" providerId="ADAL" clId="{EC883A43-49E4-4174-AD91-E2A91C3497EE}" dt="2017-06-30T17:48:34.926" v="428" actId="0"/>
          <ac:spMkLst>
            <pc:docMk/>
            <pc:sldMk cId="3527934599" sldId="357"/>
            <ac:spMk id="468" creationId="{BEEBDA8B-2B0F-4AB3-823D-EFEB6B92C149}"/>
          </ac:spMkLst>
        </pc:spChg>
        <pc:spChg chg="mod topLvl">
          <ac:chgData name="Eric Lunnin (Kforce)" userId="39584a29-d273-41cd-a0f9-2fd8cc174408" providerId="ADAL" clId="{EC883A43-49E4-4174-AD91-E2A91C3497EE}" dt="2017-06-30T17:48:34.926" v="428" actId="0"/>
          <ac:spMkLst>
            <pc:docMk/>
            <pc:sldMk cId="3527934599" sldId="357"/>
            <ac:spMk id="9" creationId="{3A15FC04-C0C6-47B5-BCD4-C861DCD8A6AA}"/>
          </ac:spMkLst>
        </pc:spChg>
        <pc:spChg chg="mod topLvl">
          <ac:chgData name="Eric Lunnin (Kforce)" userId="39584a29-d273-41cd-a0f9-2fd8cc174408" providerId="ADAL" clId="{EC883A43-49E4-4174-AD91-E2A91C3497EE}" dt="2017-06-30T17:48:34.926" v="428" actId="0"/>
          <ac:spMkLst>
            <pc:docMk/>
            <pc:sldMk cId="3527934599" sldId="357"/>
            <ac:spMk id="215" creationId="{6419ED8C-6D62-4594-B733-561816E8B254}"/>
          </ac:spMkLst>
        </pc:spChg>
        <pc:spChg chg="mod topLvl">
          <ac:chgData name="Eric Lunnin (Kforce)" userId="39584a29-d273-41cd-a0f9-2fd8cc174408" providerId="ADAL" clId="{EC883A43-49E4-4174-AD91-E2A91C3497EE}" dt="2017-06-30T17:48:34.926" v="428" actId="0"/>
          <ac:spMkLst>
            <pc:docMk/>
            <pc:sldMk cId="3527934599" sldId="357"/>
            <ac:spMk id="305" creationId="{4A40ECFE-B180-423C-9CAD-35C79E6F7AFF}"/>
          </ac:spMkLst>
        </pc:spChg>
        <pc:spChg chg="mod topLvl">
          <ac:chgData name="Eric Lunnin (Kforce)" userId="39584a29-d273-41cd-a0f9-2fd8cc174408" providerId="ADAL" clId="{EC883A43-49E4-4174-AD91-E2A91C3497EE}" dt="2017-06-30T17:48:34.926" v="428" actId="0"/>
          <ac:spMkLst>
            <pc:docMk/>
            <pc:sldMk cId="3527934599" sldId="357"/>
            <ac:spMk id="347" creationId="{44A72614-88C9-4FEF-9502-802A39B9C52C}"/>
          </ac:spMkLst>
        </pc:spChg>
        <pc:spChg chg="mod topLvl">
          <ac:chgData name="Eric Lunnin (Kforce)" userId="39584a29-d273-41cd-a0f9-2fd8cc174408" providerId="ADAL" clId="{EC883A43-49E4-4174-AD91-E2A91C3497EE}" dt="2017-06-30T17:48:34.926" v="428" actId="0"/>
          <ac:spMkLst>
            <pc:docMk/>
            <pc:sldMk cId="3527934599" sldId="357"/>
            <ac:spMk id="378" creationId="{18315AEA-39D3-48D3-9C39-6DBE29A4DE2B}"/>
          </ac:spMkLst>
        </pc:spChg>
        <pc:spChg chg="mod topLvl">
          <ac:chgData name="Eric Lunnin (Kforce)" userId="39584a29-d273-41cd-a0f9-2fd8cc174408" providerId="ADAL" clId="{EC883A43-49E4-4174-AD91-E2A91C3497EE}" dt="2017-06-30T17:48:34.926" v="428" actId="0"/>
          <ac:spMkLst>
            <pc:docMk/>
            <pc:sldMk cId="3527934599" sldId="357"/>
            <ac:spMk id="20" creationId="{B49FDB85-ACA2-43F3-B4E4-D76C9FB3C740}"/>
          </ac:spMkLst>
        </pc:spChg>
        <pc:spChg chg="mod topLvl">
          <ac:chgData name="Eric Lunnin (Kforce)" userId="39584a29-d273-41cd-a0f9-2fd8cc174408" providerId="ADAL" clId="{EC883A43-49E4-4174-AD91-E2A91C3497EE}" dt="2017-06-30T17:48:34.926" v="428" actId="0"/>
          <ac:spMkLst>
            <pc:docMk/>
            <pc:sldMk cId="3527934599" sldId="357"/>
            <ac:spMk id="224" creationId="{BEE9F9D1-C0FA-4A22-889E-7B0D069BDDF7}"/>
          </ac:spMkLst>
        </pc:spChg>
        <pc:spChg chg="del mod topLvl">
          <ac:chgData name="Eric Lunnin (Kforce)" userId="39584a29-d273-41cd-a0f9-2fd8cc174408" providerId="ADAL" clId="{EC883A43-49E4-4174-AD91-E2A91C3497EE}" dt="2017-06-30T17:48:21.229" v="425" actId="478"/>
          <ac:spMkLst>
            <pc:docMk/>
            <pc:sldMk cId="3527934599" sldId="357"/>
            <ac:spMk id="294" creationId="{B1EE1FE8-702E-4DFE-A5E3-BA1591108A4C}"/>
          </ac:spMkLst>
        </pc:spChg>
        <pc:spChg chg="del mod topLvl">
          <ac:chgData name="Eric Lunnin (Kforce)" userId="39584a29-d273-41cd-a0f9-2fd8cc174408" providerId="ADAL" clId="{EC883A43-49E4-4174-AD91-E2A91C3497EE}" dt="2017-06-30T17:48:21.229" v="425" actId="478"/>
          <ac:spMkLst>
            <pc:docMk/>
            <pc:sldMk cId="3527934599" sldId="357"/>
            <ac:spMk id="64" creationId="{252D53AB-42E7-4783-A1BD-0D33E3D5CF65}"/>
          </ac:spMkLst>
        </pc:spChg>
        <pc:spChg chg="mod topLvl">
          <ac:chgData name="Eric Lunnin (Kforce)" userId="39584a29-d273-41cd-a0f9-2fd8cc174408" providerId="ADAL" clId="{EC883A43-49E4-4174-AD91-E2A91C3497EE}" dt="2017-06-30T17:48:34.926" v="428" actId="0"/>
          <ac:spMkLst>
            <pc:docMk/>
            <pc:sldMk cId="3527934599" sldId="357"/>
            <ac:spMk id="372" creationId="{C1B67D9E-6726-403E-9297-ABC4C81C83E6}"/>
          </ac:spMkLst>
        </pc:spChg>
        <pc:spChg chg="mod topLvl">
          <ac:chgData name="Eric Lunnin (Kforce)" userId="39584a29-d273-41cd-a0f9-2fd8cc174408" providerId="ADAL" clId="{EC883A43-49E4-4174-AD91-E2A91C3497EE}" dt="2017-06-30T17:48:34.926" v="428" actId="0"/>
          <ac:spMkLst>
            <pc:docMk/>
            <pc:sldMk cId="3527934599" sldId="357"/>
            <ac:spMk id="430" creationId="{3423E711-40C9-4467-A6DC-15D0C6DDC254}"/>
          </ac:spMkLst>
        </pc:spChg>
        <pc:spChg chg="mod topLvl">
          <ac:chgData name="Eric Lunnin (Kforce)" userId="39584a29-d273-41cd-a0f9-2fd8cc174408" providerId="ADAL" clId="{EC883A43-49E4-4174-AD91-E2A91C3497EE}" dt="2017-06-30T17:48:34.926" v="428" actId="0"/>
          <ac:spMkLst>
            <pc:docMk/>
            <pc:sldMk cId="3527934599" sldId="357"/>
            <ac:spMk id="171" creationId="{BDDA1B83-9567-4D3A-B6D2-FB150AD415E5}"/>
          </ac:spMkLst>
        </pc:spChg>
        <pc:spChg chg="del mod topLvl">
          <ac:chgData name="Eric Lunnin (Kforce)" userId="39584a29-d273-41cd-a0f9-2fd8cc174408" providerId="ADAL" clId="{EC883A43-49E4-4174-AD91-E2A91C3497EE}" dt="2017-06-30T17:48:21.229" v="425" actId="478"/>
          <ac:spMkLst>
            <pc:docMk/>
            <pc:sldMk cId="3527934599" sldId="357"/>
            <ac:spMk id="276" creationId="{2CB2636E-16ED-4D41-A732-B8796402F6CE}"/>
          </ac:spMkLst>
        </pc:spChg>
        <pc:spChg chg="mod topLvl">
          <ac:chgData name="Eric Lunnin (Kforce)" userId="39584a29-d273-41cd-a0f9-2fd8cc174408" providerId="ADAL" clId="{EC883A43-49E4-4174-AD91-E2A91C3497EE}" dt="2017-06-30T17:48:34.926" v="428" actId="0"/>
          <ac:spMkLst>
            <pc:docMk/>
            <pc:sldMk cId="3527934599" sldId="357"/>
            <ac:spMk id="390" creationId="{3751C905-A51F-4689-8E20-F4C454C33C5E}"/>
          </ac:spMkLst>
        </pc:spChg>
        <pc:spChg chg="mod topLvl">
          <ac:chgData name="Eric Lunnin (Kforce)" userId="39584a29-d273-41cd-a0f9-2fd8cc174408" providerId="ADAL" clId="{EC883A43-49E4-4174-AD91-E2A91C3497EE}" dt="2017-06-30T17:48:34.926" v="428" actId="0"/>
          <ac:spMkLst>
            <pc:docMk/>
            <pc:sldMk cId="3527934599" sldId="357"/>
            <ac:spMk id="330" creationId="{ADEFB623-2F94-4138-BA07-E479EB6969CC}"/>
          </ac:spMkLst>
        </pc:spChg>
        <pc:spChg chg="mod topLvl">
          <ac:chgData name="Eric Lunnin (Kforce)" userId="39584a29-d273-41cd-a0f9-2fd8cc174408" providerId="ADAL" clId="{EC883A43-49E4-4174-AD91-E2A91C3497EE}" dt="2017-06-30T17:48:34.926" v="428" actId="0"/>
          <ac:spMkLst>
            <pc:docMk/>
            <pc:sldMk cId="3527934599" sldId="357"/>
            <ac:spMk id="17" creationId="{02E4E158-941A-4903-A114-D4F81398D954}"/>
          </ac:spMkLst>
        </pc:spChg>
        <pc:spChg chg="mod topLvl">
          <ac:chgData name="Eric Lunnin (Kforce)" userId="39584a29-d273-41cd-a0f9-2fd8cc174408" providerId="ADAL" clId="{EC883A43-49E4-4174-AD91-E2A91C3497EE}" dt="2017-06-30T17:48:34.926" v="428" actId="0"/>
          <ac:spMkLst>
            <pc:docMk/>
            <pc:sldMk cId="3527934599" sldId="357"/>
            <ac:spMk id="317" creationId="{FFA4935D-55D1-42C9-8D11-21DD5E2F4729}"/>
          </ac:spMkLst>
        </pc:spChg>
        <pc:spChg chg="mod topLvl">
          <ac:chgData name="Eric Lunnin (Kforce)" userId="39584a29-d273-41cd-a0f9-2fd8cc174408" providerId="ADAL" clId="{EC883A43-49E4-4174-AD91-E2A91C3497EE}" dt="2017-06-30T17:48:34.926" v="428" actId="0"/>
          <ac:spMkLst>
            <pc:docMk/>
            <pc:sldMk cId="3527934599" sldId="357"/>
            <ac:spMk id="359" creationId="{CC5F5F7A-77A9-4D76-955F-389642C0627E}"/>
          </ac:spMkLst>
        </pc:spChg>
        <pc:spChg chg="mod topLvl">
          <ac:chgData name="Eric Lunnin (Kforce)" userId="39584a29-d273-41cd-a0f9-2fd8cc174408" providerId="ADAL" clId="{EC883A43-49E4-4174-AD91-E2A91C3497EE}" dt="2017-06-30T17:48:34.926" v="428" actId="0"/>
          <ac:spMkLst>
            <pc:docMk/>
            <pc:sldMk cId="3527934599" sldId="357"/>
            <ac:spMk id="19" creationId="{36CF089D-1DFE-43D5-A3D4-9DAD7F4B03C5}"/>
          </ac:spMkLst>
        </pc:spChg>
        <pc:spChg chg="mod topLvl">
          <ac:chgData name="Eric Lunnin (Kforce)" userId="39584a29-d273-41cd-a0f9-2fd8cc174408" providerId="ADAL" clId="{EC883A43-49E4-4174-AD91-E2A91C3497EE}" dt="2017-06-30T17:48:34.926" v="428" actId="0"/>
          <ac:spMkLst>
            <pc:docMk/>
            <pc:sldMk cId="3527934599" sldId="357"/>
            <ac:spMk id="194" creationId="{FAAF8CA0-3AE7-4D93-9952-25943A17710B}"/>
          </ac:spMkLst>
        </pc:spChg>
        <pc:spChg chg="mod topLvl">
          <ac:chgData name="Eric Lunnin (Kforce)" userId="39584a29-d273-41cd-a0f9-2fd8cc174408" providerId="ADAL" clId="{EC883A43-49E4-4174-AD91-E2A91C3497EE}" dt="2017-06-30T17:48:34.926" v="428" actId="0"/>
          <ac:spMkLst>
            <pc:docMk/>
            <pc:sldMk cId="3527934599" sldId="357"/>
            <ac:spMk id="310" creationId="{8A031229-8E9B-4114-869B-86D10253BB93}"/>
          </ac:spMkLst>
        </pc:spChg>
        <pc:spChg chg="del mod topLvl">
          <ac:chgData name="Eric Lunnin (Kforce)" userId="39584a29-d273-41cd-a0f9-2fd8cc174408" providerId="ADAL" clId="{EC883A43-49E4-4174-AD91-E2A91C3497EE}" dt="2017-06-30T17:48:21.229" v="425" actId="478"/>
          <ac:spMkLst>
            <pc:docMk/>
            <pc:sldMk cId="3527934599" sldId="357"/>
            <ac:spMk id="285" creationId="{9BC07C67-2950-462C-A2AE-8B96FF7BD465}"/>
          </ac:spMkLst>
        </pc:spChg>
        <pc:spChg chg="mod topLvl">
          <ac:chgData name="Eric Lunnin (Kforce)" userId="39584a29-d273-41cd-a0f9-2fd8cc174408" providerId="ADAL" clId="{EC883A43-49E4-4174-AD91-E2A91C3497EE}" dt="2017-06-30T17:48:34.926" v="428" actId="0"/>
          <ac:spMkLst>
            <pc:docMk/>
            <pc:sldMk cId="3527934599" sldId="357"/>
            <ac:spMk id="177" creationId="{2FB997D3-9CB2-43C3-A1CC-094F6255FE8B}"/>
          </ac:spMkLst>
        </pc:spChg>
        <pc:spChg chg="mod topLvl">
          <ac:chgData name="Eric Lunnin (Kforce)" userId="39584a29-d273-41cd-a0f9-2fd8cc174408" providerId="ADAL" clId="{EC883A43-49E4-4174-AD91-E2A91C3497EE}" dt="2017-06-30T17:48:34.926" v="428" actId="0"/>
          <ac:spMkLst>
            <pc:docMk/>
            <pc:sldMk cId="3527934599" sldId="357"/>
            <ac:spMk id="336" creationId="{95E38903-907A-44B5-BC18-D7C11172E70A}"/>
          </ac:spMkLst>
        </pc:spChg>
        <pc:spChg chg="mod topLvl">
          <ac:chgData name="Eric Lunnin (Kforce)" userId="39584a29-d273-41cd-a0f9-2fd8cc174408" providerId="ADAL" clId="{EC883A43-49E4-4174-AD91-E2A91C3497EE}" dt="2017-06-30T17:48:34.926" v="428" actId="0"/>
          <ac:spMkLst>
            <pc:docMk/>
            <pc:sldMk cId="3527934599" sldId="357"/>
            <ac:spMk id="205" creationId="{5DAF4617-7FED-45B4-834A-34D5F7ABD82A}"/>
          </ac:spMkLst>
        </pc:spChg>
        <pc:spChg chg="mod topLvl">
          <ac:chgData name="Eric Lunnin (Kforce)" userId="39584a29-d273-41cd-a0f9-2fd8cc174408" providerId="ADAL" clId="{EC883A43-49E4-4174-AD91-E2A91C3497EE}" dt="2017-06-30T17:48:34.926" v="428" actId="0"/>
          <ac:spMkLst>
            <pc:docMk/>
            <pc:sldMk cId="3527934599" sldId="357"/>
            <ac:spMk id="241" creationId="{BE510AA4-FFF3-4B6B-99FC-804D1E8B9087}"/>
          </ac:spMkLst>
        </pc:spChg>
        <pc:spChg chg="mod topLvl">
          <ac:chgData name="Eric Lunnin (Kforce)" userId="39584a29-d273-41cd-a0f9-2fd8cc174408" providerId="ADAL" clId="{EC883A43-49E4-4174-AD91-E2A91C3497EE}" dt="2017-06-30T17:48:34.926" v="428" actId="0"/>
          <ac:spMkLst>
            <pc:docMk/>
            <pc:sldMk cId="3527934599" sldId="357"/>
            <ac:spMk id="129" creationId="{44F9D9ED-A1CA-4549-BA3C-CC9EB1213159}"/>
          </ac:spMkLst>
        </pc:spChg>
        <pc:spChg chg="mod topLvl">
          <ac:chgData name="Eric Lunnin (Kforce)" userId="39584a29-d273-41cd-a0f9-2fd8cc174408" providerId="ADAL" clId="{EC883A43-49E4-4174-AD91-E2A91C3497EE}" dt="2017-06-30T17:48:34.926" v="428" actId="0"/>
          <ac:spMkLst>
            <pc:docMk/>
            <pc:sldMk cId="3527934599" sldId="357"/>
            <ac:spMk id="381" creationId="{46D3DF0D-57E8-4B59-AF65-BB0F354561EF}"/>
          </ac:spMkLst>
        </pc:spChg>
        <pc:spChg chg="mod topLvl">
          <ac:chgData name="Eric Lunnin (Kforce)" userId="39584a29-d273-41cd-a0f9-2fd8cc174408" providerId="ADAL" clId="{EC883A43-49E4-4174-AD91-E2A91C3497EE}" dt="2017-06-30T17:48:34.926" v="428" actId="0"/>
          <ac:spMkLst>
            <pc:docMk/>
            <pc:sldMk cId="3527934599" sldId="357"/>
            <ac:spMk id="374" creationId="{CAD79E96-12D7-4C02-A56A-CDDD9FEB81B7}"/>
          </ac:spMkLst>
        </pc:spChg>
        <pc:spChg chg="mod topLvl">
          <ac:chgData name="Eric Lunnin (Kforce)" userId="39584a29-d273-41cd-a0f9-2fd8cc174408" providerId="ADAL" clId="{EC883A43-49E4-4174-AD91-E2A91C3497EE}" dt="2017-06-30T17:48:34.926" v="428" actId="0"/>
          <ac:spMkLst>
            <pc:docMk/>
            <pc:sldMk cId="3527934599" sldId="357"/>
            <ac:spMk id="188" creationId="{93C381DD-A560-4409-B241-4C25AEE75D87}"/>
          </ac:spMkLst>
        </pc:spChg>
        <pc:spChg chg="mod topLvl">
          <ac:chgData name="Eric Lunnin (Kforce)" userId="39584a29-d273-41cd-a0f9-2fd8cc174408" providerId="ADAL" clId="{EC883A43-49E4-4174-AD91-E2A91C3497EE}" dt="2017-06-30T17:48:34.926" v="428" actId="0"/>
          <ac:spMkLst>
            <pc:docMk/>
            <pc:sldMk cId="3527934599" sldId="357"/>
            <ac:spMk id="236" creationId="{B9084112-6036-4728-97B8-952AE1F086BD}"/>
          </ac:spMkLst>
        </pc:spChg>
        <pc:spChg chg="mod topLvl">
          <ac:chgData name="Eric Lunnin (Kforce)" userId="39584a29-d273-41cd-a0f9-2fd8cc174408" providerId="ADAL" clId="{EC883A43-49E4-4174-AD91-E2A91C3497EE}" dt="2017-06-30T17:48:34.926" v="428" actId="0"/>
          <ac:spMkLst>
            <pc:docMk/>
            <pc:sldMk cId="3527934599" sldId="357"/>
            <ac:spMk id="84" creationId="{3CDE9913-5C88-4BC9-B91D-8EDBDAC6B43D}"/>
          </ac:spMkLst>
        </pc:spChg>
        <pc:spChg chg="mod topLvl">
          <ac:chgData name="Eric Lunnin (Kforce)" userId="39584a29-d273-41cd-a0f9-2fd8cc174408" providerId="ADAL" clId="{EC883A43-49E4-4174-AD91-E2A91C3497EE}" dt="2017-06-30T17:48:34.926" v="428" actId="0"/>
          <ac:spMkLst>
            <pc:docMk/>
            <pc:sldMk cId="3527934599" sldId="357"/>
            <ac:spMk id="28" creationId="{7E8E07BB-56ED-4065-B79B-3CBC516266C6}"/>
          </ac:spMkLst>
        </pc:spChg>
        <pc:spChg chg="mod topLvl">
          <ac:chgData name="Eric Lunnin (Kforce)" userId="39584a29-d273-41cd-a0f9-2fd8cc174408" providerId="ADAL" clId="{EC883A43-49E4-4174-AD91-E2A91C3497EE}" dt="2017-06-30T17:48:34.926" v="428" actId="0"/>
          <ac:spMkLst>
            <pc:docMk/>
            <pc:sldMk cId="3527934599" sldId="357"/>
            <ac:spMk id="39" creationId="{CF568AAB-383F-4747-9765-1C0953132AC2}"/>
          </ac:spMkLst>
        </pc:spChg>
        <pc:spChg chg="mod topLvl">
          <ac:chgData name="Eric Lunnin (Kforce)" userId="39584a29-d273-41cd-a0f9-2fd8cc174408" providerId="ADAL" clId="{EC883A43-49E4-4174-AD91-E2A91C3497EE}" dt="2017-06-30T17:48:34.926" v="428" actId="0"/>
          <ac:spMkLst>
            <pc:docMk/>
            <pc:sldMk cId="3527934599" sldId="357"/>
            <ac:spMk id="197" creationId="{54D3DD9D-42D1-4219-B7DF-03FA01DA4C8F}"/>
          </ac:spMkLst>
        </pc:spChg>
        <pc:spChg chg="mod topLvl">
          <ac:chgData name="Eric Lunnin (Kforce)" userId="39584a29-d273-41cd-a0f9-2fd8cc174408" providerId="ADAL" clId="{EC883A43-49E4-4174-AD91-E2A91C3497EE}" dt="2017-06-30T17:48:34.926" v="428" actId="0"/>
          <ac:spMkLst>
            <pc:docMk/>
            <pc:sldMk cId="3527934599" sldId="357"/>
            <ac:spMk id="189" creationId="{3CC9A0E7-9794-41B4-BCC2-7EF419FD5229}"/>
          </ac:spMkLst>
        </pc:spChg>
        <pc:spChg chg="mod topLvl">
          <ac:chgData name="Eric Lunnin (Kforce)" userId="39584a29-d273-41cd-a0f9-2fd8cc174408" providerId="ADAL" clId="{EC883A43-49E4-4174-AD91-E2A91C3497EE}" dt="2017-06-30T17:48:34.926" v="428" actId="0"/>
          <ac:spMkLst>
            <pc:docMk/>
            <pc:sldMk cId="3527934599" sldId="357"/>
            <ac:spMk id="385" creationId="{26048F59-DF21-43B2-89B7-9F9085F39FE8}"/>
          </ac:spMkLst>
        </pc:spChg>
        <pc:spChg chg="del mod topLvl">
          <ac:chgData name="Eric Lunnin (Kforce)" userId="39584a29-d273-41cd-a0f9-2fd8cc174408" providerId="ADAL" clId="{EC883A43-49E4-4174-AD91-E2A91C3497EE}" dt="2017-06-30T17:48:21.229" v="425" actId="478"/>
          <ac:spMkLst>
            <pc:docMk/>
            <pc:sldMk cId="3527934599" sldId="357"/>
            <ac:spMk id="58" creationId="{3D5B8A10-7E6A-4DA2-A6DD-967411C4FD01}"/>
          </ac:spMkLst>
        </pc:spChg>
        <pc:spChg chg="mod topLvl">
          <ac:chgData name="Eric Lunnin (Kforce)" userId="39584a29-d273-41cd-a0f9-2fd8cc174408" providerId="ADAL" clId="{EC883A43-49E4-4174-AD91-E2A91C3497EE}" dt="2017-06-30T17:48:34.926" v="428" actId="0"/>
          <ac:spMkLst>
            <pc:docMk/>
            <pc:sldMk cId="3527934599" sldId="357"/>
            <ac:spMk id="110" creationId="{B9EC78F5-861C-4C78-B5E8-A26913A4C902}"/>
          </ac:spMkLst>
        </pc:spChg>
        <pc:spChg chg="mod topLvl">
          <ac:chgData name="Eric Lunnin (Kforce)" userId="39584a29-d273-41cd-a0f9-2fd8cc174408" providerId="ADAL" clId="{EC883A43-49E4-4174-AD91-E2A91C3497EE}" dt="2017-06-30T17:48:34.926" v="428" actId="0"/>
          <ac:spMkLst>
            <pc:docMk/>
            <pc:sldMk cId="3527934599" sldId="357"/>
            <ac:spMk id="26" creationId="{660CB8DB-768D-4A8E-8CC0-84A0CF037FAB}"/>
          </ac:spMkLst>
        </pc:spChg>
        <pc:spChg chg="mod topLvl">
          <ac:chgData name="Eric Lunnin (Kforce)" userId="39584a29-d273-41cd-a0f9-2fd8cc174408" providerId="ADAL" clId="{EC883A43-49E4-4174-AD91-E2A91C3497EE}" dt="2017-06-30T17:48:34.926" v="428" actId="0"/>
          <ac:spMkLst>
            <pc:docMk/>
            <pc:sldMk cId="3527934599" sldId="357"/>
            <ac:spMk id="74" creationId="{E1F47F6D-3D15-41A9-8B44-FCC0B9D7E7FF}"/>
          </ac:spMkLst>
        </pc:spChg>
        <pc:spChg chg="mod topLvl">
          <ac:chgData name="Eric Lunnin (Kforce)" userId="39584a29-d273-41cd-a0f9-2fd8cc174408" providerId="ADAL" clId="{EC883A43-49E4-4174-AD91-E2A91C3497EE}" dt="2017-06-30T17:48:34.926" v="428" actId="0"/>
          <ac:spMkLst>
            <pc:docMk/>
            <pc:sldMk cId="3527934599" sldId="357"/>
            <ac:spMk id="452" creationId="{C1660A45-C0D2-4FBF-85F7-BDA004DDAEED}"/>
          </ac:spMkLst>
        </pc:spChg>
        <pc:spChg chg="mod topLvl">
          <ac:chgData name="Eric Lunnin (Kforce)" userId="39584a29-d273-41cd-a0f9-2fd8cc174408" providerId="ADAL" clId="{EC883A43-49E4-4174-AD91-E2A91C3497EE}" dt="2017-06-30T17:48:34.926" v="428" actId="0"/>
          <ac:spMkLst>
            <pc:docMk/>
            <pc:sldMk cId="3527934599" sldId="357"/>
            <ac:spMk id="170" creationId="{77EBBC5D-A68C-4262-B5B7-1A4E1BDF902D}"/>
          </ac:spMkLst>
        </pc:spChg>
        <pc:spChg chg="mod topLvl">
          <ac:chgData name="Eric Lunnin (Kforce)" userId="39584a29-d273-41cd-a0f9-2fd8cc174408" providerId="ADAL" clId="{EC883A43-49E4-4174-AD91-E2A91C3497EE}" dt="2017-06-30T17:48:34.926" v="428" actId="0"/>
          <ac:spMkLst>
            <pc:docMk/>
            <pc:sldMk cId="3527934599" sldId="357"/>
            <ac:spMk id="406" creationId="{DEF6DFEF-5ED9-4D2F-A452-85AE9C9A4BA9}"/>
          </ac:spMkLst>
        </pc:spChg>
        <pc:spChg chg="del mod topLvl">
          <ac:chgData name="Eric Lunnin (Kforce)" userId="39584a29-d273-41cd-a0f9-2fd8cc174408" providerId="ADAL" clId="{EC883A43-49E4-4174-AD91-E2A91C3497EE}" dt="2017-06-30T17:48:21.229" v="425" actId="478"/>
          <ac:spMkLst>
            <pc:docMk/>
            <pc:sldMk cId="3527934599" sldId="357"/>
            <ac:spMk id="55" creationId="{CD898308-58FA-48B4-A449-70D8476CEE9D}"/>
          </ac:spMkLst>
        </pc:spChg>
        <pc:spChg chg="del mod topLvl">
          <ac:chgData name="Eric Lunnin (Kforce)" userId="39584a29-d273-41cd-a0f9-2fd8cc174408" providerId="ADAL" clId="{EC883A43-49E4-4174-AD91-E2A91C3497EE}" dt="2017-06-30T17:48:21.229" v="425" actId="478"/>
          <ac:spMkLst>
            <pc:docMk/>
            <pc:sldMk cId="3527934599" sldId="357"/>
            <ac:spMk id="65" creationId="{72CC8FEC-1309-40B7-9151-46C25E1724F1}"/>
          </ac:spMkLst>
        </pc:spChg>
        <pc:spChg chg="mod topLvl">
          <ac:chgData name="Eric Lunnin (Kforce)" userId="39584a29-d273-41cd-a0f9-2fd8cc174408" providerId="ADAL" clId="{EC883A43-49E4-4174-AD91-E2A91C3497EE}" dt="2017-06-30T17:48:34.926" v="428" actId="0"/>
          <ac:spMkLst>
            <pc:docMk/>
            <pc:sldMk cId="3527934599" sldId="357"/>
            <ac:spMk id="155" creationId="{C3FFA441-A0CF-4522-AB47-55C0E0B64313}"/>
          </ac:spMkLst>
        </pc:spChg>
        <pc:spChg chg="mod topLvl">
          <ac:chgData name="Eric Lunnin (Kforce)" userId="39584a29-d273-41cd-a0f9-2fd8cc174408" providerId="ADAL" clId="{EC883A43-49E4-4174-AD91-E2A91C3497EE}" dt="2017-06-30T17:48:34.926" v="428" actId="0"/>
          <ac:spMkLst>
            <pc:docMk/>
            <pc:sldMk cId="3527934599" sldId="357"/>
            <ac:spMk id="262" creationId="{700B928F-AA01-478F-8D5B-6EE0D6C5AF32}"/>
          </ac:spMkLst>
        </pc:spChg>
        <pc:spChg chg="mod topLvl">
          <ac:chgData name="Eric Lunnin (Kforce)" userId="39584a29-d273-41cd-a0f9-2fd8cc174408" providerId="ADAL" clId="{EC883A43-49E4-4174-AD91-E2A91C3497EE}" dt="2017-06-30T17:48:34.926" v="428" actId="0"/>
          <ac:spMkLst>
            <pc:docMk/>
            <pc:sldMk cId="3527934599" sldId="357"/>
            <ac:spMk id="228" creationId="{A31E3241-FCA9-4FBE-B4B1-C3926E7D30EF}"/>
          </ac:spMkLst>
        </pc:spChg>
        <pc:spChg chg="mod topLvl">
          <ac:chgData name="Eric Lunnin (Kforce)" userId="39584a29-d273-41cd-a0f9-2fd8cc174408" providerId="ADAL" clId="{EC883A43-49E4-4174-AD91-E2A91C3497EE}" dt="2017-06-30T17:48:34.926" v="428" actId="0"/>
          <ac:spMkLst>
            <pc:docMk/>
            <pc:sldMk cId="3527934599" sldId="357"/>
            <ac:spMk id="221" creationId="{6C5CBE13-02E3-4897-8C7A-F1DA24855964}"/>
          </ac:spMkLst>
        </pc:spChg>
        <pc:spChg chg="mod topLvl">
          <ac:chgData name="Eric Lunnin (Kforce)" userId="39584a29-d273-41cd-a0f9-2fd8cc174408" providerId="ADAL" clId="{EC883A43-49E4-4174-AD91-E2A91C3497EE}" dt="2017-06-30T17:48:34.926" v="428" actId="0"/>
          <ac:spMkLst>
            <pc:docMk/>
            <pc:sldMk cId="3527934599" sldId="357"/>
            <ac:spMk id="394" creationId="{902E6CEC-6D1F-4AA7-A798-1369F19E8C0A}"/>
          </ac:spMkLst>
        </pc:spChg>
        <pc:spChg chg="mod topLvl">
          <ac:chgData name="Eric Lunnin (Kforce)" userId="39584a29-d273-41cd-a0f9-2fd8cc174408" providerId="ADAL" clId="{EC883A43-49E4-4174-AD91-E2A91C3497EE}" dt="2017-06-30T17:48:34.926" v="428" actId="0"/>
          <ac:spMkLst>
            <pc:docMk/>
            <pc:sldMk cId="3527934599" sldId="357"/>
            <ac:spMk id="402" creationId="{BFB9F2D0-C9D3-471E-BE7A-B26F2964A3AA}"/>
          </ac:spMkLst>
        </pc:spChg>
        <pc:spChg chg="del mod topLvl">
          <ac:chgData name="Eric Lunnin (Kforce)" userId="39584a29-d273-41cd-a0f9-2fd8cc174408" providerId="ADAL" clId="{EC883A43-49E4-4174-AD91-E2A91C3497EE}" dt="2017-06-30T17:48:21.229" v="425" actId="478"/>
          <ac:spMkLst>
            <pc:docMk/>
            <pc:sldMk cId="3527934599" sldId="357"/>
            <ac:spMk id="59" creationId="{4660A51E-91D3-489E-8266-903996C5D2D7}"/>
          </ac:spMkLst>
        </pc:spChg>
        <pc:spChg chg="mod topLvl">
          <ac:chgData name="Eric Lunnin (Kforce)" userId="39584a29-d273-41cd-a0f9-2fd8cc174408" providerId="ADAL" clId="{EC883A43-49E4-4174-AD91-E2A91C3497EE}" dt="2017-06-30T17:48:34.926" v="428" actId="0"/>
          <ac:spMkLst>
            <pc:docMk/>
            <pc:sldMk cId="3527934599" sldId="357"/>
            <ac:spMk id="184" creationId="{0C18A134-A502-4A4E-B628-991F142FC4F5}"/>
          </ac:spMkLst>
        </pc:spChg>
        <pc:spChg chg="mod topLvl">
          <ac:chgData name="Eric Lunnin (Kforce)" userId="39584a29-d273-41cd-a0f9-2fd8cc174408" providerId="ADAL" clId="{EC883A43-49E4-4174-AD91-E2A91C3497EE}" dt="2017-06-30T17:48:34.926" v="428" actId="0"/>
          <ac:spMkLst>
            <pc:docMk/>
            <pc:sldMk cId="3527934599" sldId="357"/>
            <ac:spMk id="437" creationId="{6F3A83AA-A8BE-4AFE-A252-27C1E8A035C8}"/>
          </ac:spMkLst>
        </pc:spChg>
        <pc:spChg chg="mod topLvl">
          <ac:chgData name="Eric Lunnin (Kforce)" userId="39584a29-d273-41cd-a0f9-2fd8cc174408" providerId="ADAL" clId="{EC883A43-49E4-4174-AD91-E2A91C3497EE}" dt="2017-06-30T17:48:34.926" v="428" actId="0"/>
          <ac:spMkLst>
            <pc:docMk/>
            <pc:sldMk cId="3527934599" sldId="357"/>
            <ac:spMk id="213" creationId="{78D5938A-6FCC-42EB-B270-1F1ABA8112CB}"/>
          </ac:spMkLst>
        </pc:spChg>
        <pc:spChg chg="mod topLvl">
          <ac:chgData name="Eric Lunnin (Kforce)" userId="39584a29-d273-41cd-a0f9-2fd8cc174408" providerId="ADAL" clId="{EC883A43-49E4-4174-AD91-E2A91C3497EE}" dt="2017-06-30T17:48:34.926" v="428" actId="0"/>
          <ac:spMkLst>
            <pc:docMk/>
            <pc:sldMk cId="3527934599" sldId="357"/>
            <ac:spMk id="266" creationId="{D792B218-1207-4ABF-811B-529A5BB1B0C8}"/>
          </ac:spMkLst>
        </pc:spChg>
        <pc:spChg chg="mod topLvl">
          <ac:chgData name="Eric Lunnin (Kforce)" userId="39584a29-d273-41cd-a0f9-2fd8cc174408" providerId="ADAL" clId="{EC883A43-49E4-4174-AD91-E2A91C3497EE}" dt="2017-06-30T17:48:34.926" v="428" actId="0"/>
          <ac:spMkLst>
            <pc:docMk/>
            <pc:sldMk cId="3527934599" sldId="357"/>
            <ac:spMk id="422" creationId="{AA583346-0FB3-401E-B1CA-97E62F7EAB8C}"/>
          </ac:spMkLst>
        </pc:spChg>
        <pc:spChg chg="mod topLvl">
          <ac:chgData name="Eric Lunnin (Kforce)" userId="39584a29-d273-41cd-a0f9-2fd8cc174408" providerId="ADAL" clId="{EC883A43-49E4-4174-AD91-E2A91C3497EE}" dt="2017-06-30T17:48:34.926" v="428" actId="0"/>
          <ac:spMkLst>
            <pc:docMk/>
            <pc:sldMk cId="3527934599" sldId="357"/>
            <ac:spMk id="80" creationId="{F2CB2023-1D72-41A0-AA79-640FEE2FC0C3}"/>
          </ac:spMkLst>
        </pc:spChg>
        <pc:spChg chg="del mod topLvl">
          <ac:chgData name="Eric Lunnin (Kforce)" userId="39584a29-d273-41cd-a0f9-2fd8cc174408" providerId="ADAL" clId="{EC883A43-49E4-4174-AD91-E2A91C3497EE}" dt="2017-06-30T17:48:21.229" v="425" actId="478"/>
          <ac:spMkLst>
            <pc:docMk/>
            <pc:sldMk cId="3527934599" sldId="357"/>
            <ac:spMk id="277" creationId="{42A8C2B6-4FBA-4D18-AB67-928D63DB3915}"/>
          </ac:spMkLst>
        </pc:spChg>
        <pc:spChg chg="mod topLvl">
          <ac:chgData name="Eric Lunnin (Kforce)" userId="39584a29-d273-41cd-a0f9-2fd8cc174408" providerId="ADAL" clId="{EC883A43-49E4-4174-AD91-E2A91C3497EE}" dt="2017-06-30T17:48:34.926" v="428" actId="0"/>
          <ac:spMkLst>
            <pc:docMk/>
            <pc:sldMk cId="3527934599" sldId="357"/>
            <ac:spMk id="263" creationId="{95C19A71-49DA-4793-9991-DDE34767FA5C}"/>
          </ac:spMkLst>
        </pc:spChg>
        <pc:spChg chg="mod topLvl">
          <ac:chgData name="Eric Lunnin (Kforce)" userId="39584a29-d273-41cd-a0f9-2fd8cc174408" providerId="ADAL" clId="{EC883A43-49E4-4174-AD91-E2A91C3497EE}" dt="2017-06-30T17:48:34.926" v="428" actId="0"/>
          <ac:spMkLst>
            <pc:docMk/>
            <pc:sldMk cId="3527934599" sldId="357"/>
            <ac:spMk id="355" creationId="{EE81A06E-FE04-4E33-87B0-22857FEE4996}"/>
          </ac:spMkLst>
        </pc:spChg>
        <pc:spChg chg="mod topLvl">
          <ac:chgData name="Eric Lunnin (Kforce)" userId="39584a29-d273-41cd-a0f9-2fd8cc174408" providerId="ADAL" clId="{EC883A43-49E4-4174-AD91-E2A91C3497EE}" dt="2017-06-30T17:48:34.926" v="428" actId="0"/>
          <ac:spMkLst>
            <pc:docMk/>
            <pc:sldMk cId="3527934599" sldId="357"/>
            <ac:spMk id="449" creationId="{5A028339-C238-48E4-9D8F-BC3BD0EB7D26}"/>
          </ac:spMkLst>
        </pc:spChg>
        <pc:spChg chg="mod topLvl">
          <ac:chgData name="Eric Lunnin (Kforce)" userId="39584a29-d273-41cd-a0f9-2fd8cc174408" providerId="ADAL" clId="{EC883A43-49E4-4174-AD91-E2A91C3497EE}" dt="2017-06-30T17:48:34.926" v="428" actId="0"/>
          <ac:spMkLst>
            <pc:docMk/>
            <pc:sldMk cId="3527934599" sldId="357"/>
            <ac:spMk id="45" creationId="{ED08F258-F164-4D3C-9CB5-A22E60237E52}"/>
          </ac:spMkLst>
        </pc:spChg>
        <pc:spChg chg="mod topLvl">
          <ac:chgData name="Eric Lunnin (Kforce)" userId="39584a29-d273-41cd-a0f9-2fd8cc174408" providerId="ADAL" clId="{EC883A43-49E4-4174-AD91-E2A91C3497EE}" dt="2017-06-30T17:48:34.926" v="428" actId="0"/>
          <ac:spMkLst>
            <pc:docMk/>
            <pc:sldMk cId="3527934599" sldId="357"/>
            <ac:spMk id="451" creationId="{170AE153-0E5F-4D72-B729-24F3D698D937}"/>
          </ac:spMkLst>
        </pc:spChg>
        <pc:spChg chg="mod topLvl">
          <ac:chgData name="Eric Lunnin (Kforce)" userId="39584a29-d273-41cd-a0f9-2fd8cc174408" providerId="ADAL" clId="{EC883A43-49E4-4174-AD91-E2A91C3497EE}" dt="2017-06-30T17:48:34.926" v="428" actId="0"/>
          <ac:spMkLst>
            <pc:docMk/>
            <pc:sldMk cId="3527934599" sldId="357"/>
            <ac:spMk id="122" creationId="{E0877B49-125C-45BF-9CD5-FB65DAEEEB55}"/>
          </ac:spMkLst>
        </pc:spChg>
        <pc:spChg chg="mod topLvl">
          <ac:chgData name="Eric Lunnin (Kforce)" userId="39584a29-d273-41cd-a0f9-2fd8cc174408" providerId="ADAL" clId="{EC883A43-49E4-4174-AD91-E2A91C3497EE}" dt="2017-06-30T17:48:34.926" v="428" actId="0"/>
          <ac:spMkLst>
            <pc:docMk/>
            <pc:sldMk cId="3527934599" sldId="357"/>
            <ac:spMk id="421" creationId="{157426DD-7A6B-47AD-AC5B-CF1F22CC0E50}"/>
          </ac:spMkLst>
        </pc:spChg>
        <pc:spChg chg="mod topLvl">
          <ac:chgData name="Eric Lunnin (Kforce)" userId="39584a29-d273-41cd-a0f9-2fd8cc174408" providerId="ADAL" clId="{EC883A43-49E4-4174-AD91-E2A91C3497EE}" dt="2017-06-30T17:48:34.926" v="428" actId="0"/>
          <ac:spMkLst>
            <pc:docMk/>
            <pc:sldMk cId="3527934599" sldId="357"/>
            <ac:spMk id="320" creationId="{94408153-8FFD-45A9-89D5-1DAAA47E041A}"/>
          </ac:spMkLst>
        </pc:spChg>
        <pc:spChg chg="del mod topLvl">
          <ac:chgData name="Eric Lunnin (Kforce)" userId="39584a29-d273-41cd-a0f9-2fd8cc174408" providerId="ADAL" clId="{EC883A43-49E4-4174-AD91-E2A91C3497EE}" dt="2017-06-30T17:48:21.229" v="425" actId="478"/>
          <ac:spMkLst>
            <pc:docMk/>
            <pc:sldMk cId="3527934599" sldId="357"/>
            <ac:spMk id="295" creationId="{BA42C0DC-1E1A-4887-912B-287AC1420E2E}"/>
          </ac:spMkLst>
        </pc:spChg>
        <pc:spChg chg="mod topLvl">
          <ac:chgData name="Eric Lunnin (Kforce)" userId="39584a29-d273-41cd-a0f9-2fd8cc174408" providerId="ADAL" clId="{EC883A43-49E4-4174-AD91-E2A91C3497EE}" dt="2017-06-30T17:48:34.926" v="428" actId="0"/>
          <ac:spMkLst>
            <pc:docMk/>
            <pc:sldMk cId="3527934599" sldId="357"/>
            <ac:spMk id="99" creationId="{A99801A3-8C2E-44FC-A45A-C6FAAE12CA35}"/>
          </ac:spMkLst>
        </pc:spChg>
        <pc:spChg chg="mod topLvl">
          <ac:chgData name="Eric Lunnin (Kforce)" userId="39584a29-d273-41cd-a0f9-2fd8cc174408" providerId="ADAL" clId="{EC883A43-49E4-4174-AD91-E2A91C3497EE}" dt="2017-06-30T17:48:34.926" v="428" actId="0"/>
          <ac:spMkLst>
            <pc:docMk/>
            <pc:sldMk cId="3527934599" sldId="357"/>
            <ac:spMk id="24" creationId="{A0EA74ED-C128-4CC4-9269-B63061BDA56D}"/>
          </ac:spMkLst>
        </pc:spChg>
        <pc:spChg chg="mod topLvl">
          <ac:chgData name="Eric Lunnin (Kforce)" userId="39584a29-d273-41cd-a0f9-2fd8cc174408" providerId="ADAL" clId="{EC883A43-49E4-4174-AD91-E2A91C3497EE}" dt="2017-06-30T17:48:34.926" v="428" actId="0"/>
          <ac:spMkLst>
            <pc:docMk/>
            <pc:sldMk cId="3527934599" sldId="357"/>
            <ac:spMk id="93" creationId="{BB80DDA0-ADCB-41CD-8851-F267286AB08B}"/>
          </ac:spMkLst>
        </pc:spChg>
        <pc:spChg chg="del mod topLvl">
          <ac:chgData name="Eric Lunnin (Kforce)" userId="39584a29-d273-41cd-a0f9-2fd8cc174408" providerId="ADAL" clId="{EC883A43-49E4-4174-AD91-E2A91C3497EE}" dt="2017-06-30T17:48:41.061" v="429" actId="478"/>
          <ac:spMkLst>
            <pc:docMk/>
            <pc:sldMk cId="3527934599" sldId="357"/>
            <ac:spMk id="272" creationId="{C73FE312-38C5-438A-8E1C-93C103B1B6BD}"/>
          </ac:spMkLst>
        </pc:spChg>
        <pc:spChg chg="mod topLvl">
          <ac:chgData name="Eric Lunnin (Kforce)" userId="39584a29-d273-41cd-a0f9-2fd8cc174408" providerId="ADAL" clId="{EC883A43-49E4-4174-AD91-E2A91C3497EE}" dt="2017-06-30T17:48:34.926" v="428" actId="0"/>
          <ac:spMkLst>
            <pc:docMk/>
            <pc:sldMk cId="3527934599" sldId="357"/>
            <ac:spMk id="100" creationId="{BCE8CB56-3BF4-4ED6-AECA-20610C1307A4}"/>
          </ac:spMkLst>
        </pc:spChg>
        <pc:spChg chg="mod topLvl">
          <ac:chgData name="Eric Lunnin (Kforce)" userId="39584a29-d273-41cd-a0f9-2fd8cc174408" providerId="ADAL" clId="{EC883A43-49E4-4174-AD91-E2A91C3497EE}" dt="2017-06-30T17:48:34.926" v="428" actId="0"/>
          <ac:spMkLst>
            <pc:docMk/>
            <pc:sldMk cId="3527934599" sldId="357"/>
            <ac:spMk id="243" creationId="{A36BD8A3-9EEE-45C7-93AF-22B8DDB4089F}"/>
          </ac:spMkLst>
        </pc:spChg>
        <pc:spChg chg="mod topLvl">
          <ac:chgData name="Eric Lunnin (Kforce)" userId="39584a29-d273-41cd-a0f9-2fd8cc174408" providerId="ADAL" clId="{EC883A43-49E4-4174-AD91-E2A91C3497EE}" dt="2017-06-30T17:48:34.926" v="428" actId="0"/>
          <ac:spMkLst>
            <pc:docMk/>
            <pc:sldMk cId="3527934599" sldId="357"/>
            <ac:spMk id="420" creationId="{91D0F8F5-A4C2-4B94-B2F7-0F400ACDA131}"/>
          </ac:spMkLst>
        </pc:spChg>
        <pc:spChg chg="mod topLvl">
          <ac:chgData name="Eric Lunnin (Kforce)" userId="39584a29-d273-41cd-a0f9-2fd8cc174408" providerId="ADAL" clId="{EC883A43-49E4-4174-AD91-E2A91C3497EE}" dt="2017-06-30T17:48:34.926" v="428" actId="0"/>
          <ac:spMkLst>
            <pc:docMk/>
            <pc:sldMk cId="3527934599" sldId="357"/>
            <ac:spMk id="248" creationId="{96000E88-943A-45C0-9C1B-641AA0344281}"/>
          </ac:spMkLst>
        </pc:spChg>
        <pc:spChg chg="mod topLvl">
          <ac:chgData name="Eric Lunnin (Kforce)" userId="39584a29-d273-41cd-a0f9-2fd8cc174408" providerId="ADAL" clId="{EC883A43-49E4-4174-AD91-E2A91C3497EE}" dt="2017-06-30T17:48:34.926" v="428" actId="0"/>
          <ac:spMkLst>
            <pc:docMk/>
            <pc:sldMk cId="3527934599" sldId="357"/>
            <ac:spMk id="387" creationId="{A67CBA57-EAD3-429D-8B4D-497BBC992827}"/>
          </ac:spMkLst>
        </pc:spChg>
        <pc:spChg chg="mod topLvl">
          <ac:chgData name="Eric Lunnin (Kforce)" userId="39584a29-d273-41cd-a0f9-2fd8cc174408" providerId="ADAL" clId="{EC883A43-49E4-4174-AD91-E2A91C3497EE}" dt="2017-06-30T17:48:34.926" v="428" actId="0"/>
          <ac:spMkLst>
            <pc:docMk/>
            <pc:sldMk cId="3527934599" sldId="357"/>
            <ac:spMk id="98" creationId="{0CD426BC-2777-418A-BFB9-25590DBC41E0}"/>
          </ac:spMkLst>
        </pc:spChg>
        <pc:spChg chg="del mod topLvl">
          <ac:chgData name="Eric Lunnin (Kforce)" userId="39584a29-d273-41cd-a0f9-2fd8cc174408" providerId="ADAL" clId="{EC883A43-49E4-4174-AD91-E2A91C3497EE}" dt="2017-06-30T17:48:21.229" v="425" actId="478"/>
          <ac:spMkLst>
            <pc:docMk/>
            <pc:sldMk cId="3527934599" sldId="357"/>
            <ac:spMk id="50" creationId="{858C8196-E055-48DD-938C-E7B9CCAD7177}"/>
          </ac:spMkLst>
        </pc:spChg>
        <pc:spChg chg="mod topLvl">
          <ac:chgData name="Eric Lunnin (Kforce)" userId="39584a29-d273-41cd-a0f9-2fd8cc174408" providerId="ADAL" clId="{EC883A43-49E4-4174-AD91-E2A91C3497EE}" dt="2017-06-30T17:48:34.926" v="428" actId="0"/>
          <ac:spMkLst>
            <pc:docMk/>
            <pc:sldMk cId="3527934599" sldId="357"/>
            <ac:spMk id="314" creationId="{E08DECAA-C189-439A-A715-68FF65B19847}"/>
          </ac:spMkLst>
        </pc:spChg>
        <pc:spChg chg="del mod topLvl">
          <ac:chgData name="Eric Lunnin (Kforce)" userId="39584a29-d273-41cd-a0f9-2fd8cc174408" providerId="ADAL" clId="{EC883A43-49E4-4174-AD91-E2A91C3497EE}" dt="2017-06-30T17:48:21.229" v="425" actId="478"/>
          <ac:spMkLst>
            <pc:docMk/>
            <pc:sldMk cId="3527934599" sldId="357"/>
            <ac:spMk id="54" creationId="{0FB89014-4851-468A-A3B6-D1569FD6C869}"/>
          </ac:spMkLst>
        </pc:spChg>
        <pc:spChg chg="mod topLvl">
          <ac:chgData name="Eric Lunnin (Kforce)" userId="39584a29-d273-41cd-a0f9-2fd8cc174408" providerId="ADAL" clId="{EC883A43-49E4-4174-AD91-E2A91C3497EE}" dt="2017-06-30T17:48:34.926" v="428" actId="0"/>
          <ac:spMkLst>
            <pc:docMk/>
            <pc:sldMk cId="3527934599" sldId="357"/>
            <ac:spMk id="313" creationId="{EC1E5E58-AB40-4374-B47C-31B4FF0509FB}"/>
          </ac:spMkLst>
        </pc:spChg>
        <pc:spChg chg="mod topLvl">
          <ac:chgData name="Eric Lunnin (Kforce)" userId="39584a29-d273-41cd-a0f9-2fd8cc174408" providerId="ADAL" clId="{EC883A43-49E4-4174-AD91-E2A91C3497EE}" dt="2017-06-30T17:48:34.926" v="428" actId="0"/>
          <ac:spMkLst>
            <pc:docMk/>
            <pc:sldMk cId="3527934599" sldId="357"/>
            <ac:spMk id="464" creationId="{C5F96282-D135-4FB8-831E-BF0A8C1B2FE1}"/>
          </ac:spMkLst>
        </pc:spChg>
        <pc:spChg chg="mod topLvl">
          <ac:chgData name="Eric Lunnin (Kforce)" userId="39584a29-d273-41cd-a0f9-2fd8cc174408" providerId="ADAL" clId="{EC883A43-49E4-4174-AD91-E2A91C3497EE}" dt="2017-06-30T17:48:34.926" v="428" actId="0"/>
          <ac:spMkLst>
            <pc:docMk/>
            <pc:sldMk cId="3527934599" sldId="357"/>
            <ac:spMk id="365" creationId="{15EB796B-66BE-41A9-9094-E98DF3661117}"/>
          </ac:spMkLst>
        </pc:spChg>
        <pc:spChg chg="del mod topLvl">
          <ac:chgData name="Eric Lunnin (Kforce)" userId="39584a29-d273-41cd-a0f9-2fd8cc174408" providerId="ADAL" clId="{EC883A43-49E4-4174-AD91-E2A91C3497EE}" dt="2017-06-30T17:48:21.229" v="425" actId="478"/>
          <ac:spMkLst>
            <pc:docMk/>
            <pc:sldMk cId="3527934599" sldId="357"/>
            <ac:spMk id="274" creationId="{49ECED20-D38A-4DBE-ACCD-33D47029BDEE}"/>
          </ac:spMkLst>
        </pc:spChg>
        <pc:spChg chg="mod topLvl">
          <ac:chgData name="Eric Lunnin (Kforce)" userId="39584a29-d273-41cd-a0f9-2fd8cc174408" providerId="ADAL" clId="{EC883A43-49E4-4174-AD91-E2A91C3497EE}" dt="2017-06-30T17:48:34.926" v="428" actId="0"/>
          <ac:spMkLst>
            <pc:docMk/>
            <pc:sldMk cId="3527934599" sldId="357"/>
            <ac:spMk id="242" creationId="{877D3A89-2DDF-4272-9069-4F838735CFCE}"/>
          </ac:spMkLst>
        </pc:spChg>
        <pc:spChg chg="mod topLvl">
          <ac:chgData name="Eric Lunnin (Kforce)" userId="39584a29-d273-41cd-a0f9-2fd8cc174408" providerId="ADAL" clId="{EC883A43-49E4-4174-AD91-E2A91C3497EE}" dt="2017-06-30T17:48:34.926" v="428" actId="0"/>
          <ac:spMkLst>
            <pc:docMk/>
            <pc:sldMk cId="3527934599" sldId="357"/>
            <ac:spMk id="338" creationId="{B36FD144-1768-42DC-A4FF-76C0B6096DD3}"/>
          </ac:spMkLst>
        </pc:spChg>
        <pc:spChg chg="mod topLvl">
          <ac:chgData name="Eric Lunnin (Kforce)" userId="39584a29-d273-41cd-a0f9-2fd8cc174408" providerId="ADAL" clId="{EC883A43-49E4-4174-AD91-E2A91C3497EE}" dt="2017-06-30T17:48:34.926" v="428" actId="0"/>
          <ac:spMkLst>
            <pc:docMk/>
            <pc:sldMk cId="3527934599" sldId="357"/>
            <ac:spMk id="133" creationId="{E100DB89-5CB6-46A5-BDE9-6F58447B8A00}"/>
          </ac:spMkLst>
        </pc:spChg>
        <pc:spChg chg="mod topLvl">
          <ac:chgData name="Eric Lunnin (Kforce)" userId="39584a29-d273-41cd-a0f9-2fd8cc174408" providerId="ADAL" clId="{EC883A43-49E4-4174-AD91-E2A91C3497EE}" dt="2017-06-30T17:48:34.926" v="428" actId="0"/>
          <ac:spMkLst>
            <pc:docMk/>
            <pc:sldMk cId="3527934599" sldId="357"/>
            <ac:spMk id="407" creationId="{EE360E55-EA7E-406D-8234-4C7105603185}"/>
          </ac:spMkLst>
        </pc:spChg>
        <pc:spChg chg="mod topLvl">
          <ac:chgData name="Eric Lunnin (Kforce)" userId="39584a29-d273-41cd-a0f9-2fd8cc174408" providerId="ADAL" clId="{EC883A43-49E4-4174-AD91-E2A91C3497EE}" dt="2017-06-30T17:48:34.926" v="428" actId="0"/>
          <ac:spMkLst>
            <pc:docMk/>
            <pc:sldMk cId="3527934599" sldId="357"/>
            <ac:spMk id="321" creationId="{29784DCA-64B5-47D0-9E03-D8EB61E619FA}"/>
          </ac:spMkLst>
        </pc:spChg>
        <pc:spChg chg="del mod topLvl">
          <ac:chgData name="Eric Lunnin (Kforce)" userId="39584a29-d273-41cd-a0f9-2fd8cc174408" providerId="ADAL" clId="{EC883A43-49E4-4174-AD91-E2A91C3497EE}" dt="2017-06-30T17:48:21.229" v="425" actId="478"/>
          <ac:spMkLst>
            <pc:docMk/>
            <pc:sldMk cId="3527934599" sldId="357"/>
            <ac:spMk id="49" creationId="{3F6484A0-0CD4-4C0A-9EFF-78B38DF1092F}"/>
          </ac:spMkLst>
        </pc:spChg>
        <pc:spChg chg="mod topLvl">
          <ac:chgData name="Eric Lunnin (Kforce)" userId="39584a29-d273-41cd-a0f9-2fd8cc174408" providerId="ADAL" clId="{EC883A43-49E4-4174-AD91-E2A91C3497EE}" dt="2017-06-30T17:48:34.926" v="428" actId="0"/>
          <ac:spMkLst>
            <pc:docMk/>
            <pc:sldMk cId="3527934599" sldId="357"/>
            <ac:spMk id="89" creationId="{74F14AB5-62A8-445C-9730-9AD3DC6049FC}"/>
          </ac:spMkLst>
        </pc:spChg>
        <pc:spChg chg="mod topLvl">
          <ac:chgData name="Eric Lunnin (Kforce)" userId="39584a29-d273-41cd-a0f9-2fd8cc174408" providerId="ADAL" clId="{EC883A43-49E4-4174-AD91-E2A91C3497EE}" dt="2017-06-30T17:48:34.926" v="428" actId="0"/>
          <ac:spMkLst>
            <pc:docMk/>
            <pc:sldMk cId="3527934599" sldId="357"/>
            <ac:spMk id="118" creationId="{7E341261-88C1-45E7-9856-B4D51367716A}"/>
          </ac:spMkLst>
        </pc:spChg>
        <pc:spChg chg="mod topLvl">
          <ac:chgData name="Eric Lunnin (Kforce)" userId="39584a29-d273-41cd-a0f9-2fd8cc174408" providerId="ADAL" clId="{EC883A43-49E4-4174-AD91-E2A91C3497EE}" dt="2017-06-30T17:48:34.926" v="428" actId="0"/>
          <ac:spMkLst>
            <pc:docMk/>
            <pc:sldMk cId="3527934599" sldId="357"/>
            <ac:spMk id="116" creationId="{B120B932-AF61-4594-A1B4-2E632599B216}"/>
          </ac:spMkLst>
        </pc:spChg>
        <pc:spChg chg="mod topLvl">
          <ac:chgData name="Eric Lunnin (Kforce)" userId="39584a29-d273-41cd-a0f9-2fd8cc174408" providerId="ADAL" clId="{EC883A43-49E4-4174-AD91-E2A91C3497EE}" dt="2017-06-30T17:48:34.926" v="428" actId="0"/>
          <ac:spMkLst>
            <pc:docMk/>
            <pc:sldMk cId="3527934599" sldId="357"/>
            <ac:spMk id="46" creationId="{B62C47CB-DD27-4D68-940B-1C5030DDA540}"/>
          </ac:spMkLst>
        </pc:spChg>
        <pc:spChg chg="mod topLvl">
          <ac:chgData name="Eric Lunnin (Kforce)" userId="39584a29-d273-41cd-a0f9-2fd8cc174408" providerId="ADAL" clId="{EC883A43-49E4-4174-AD91-E2A91C3497EE}" dt="2017-06-30T17:48:34.926" v="428" actId="0"/>
          <ac:spMkLst>
            <pc:docMk/>
            <pc:sldMk cId="3527934599" sldId="357"/>
            <ac:spMk id="41" creationId="{C3569B7F-0BBC-4C7A-A1A6-40B7410CC902}"/>
          </ac:spMkLst>
        </pc:spChg>
        <pc:spChg chg="mod topLvl">
          <ac:chgData name="Eric Lunnin (Kforce)" userId="39584a29-d273-41cd-a0f9-2fd8cc174408" providerId="ADAL" clId="{EC883A43-49E4-4174-AD91-E2A91C3497EE}" dt="2017-06-30T17:48:34.926" v="428" actId="0"/>
          <ac:spMkLst>
            <pc:docMk/>
            <pc:sldMk cId="3527934599" sldId="357"/>
            <ac:spMk id="139" creationId="{202BA6A3-EE4E-42BE-BC42-F7F1F17CCB20}"/>
          </ac:spMkLst>
        </pc:spChg>
        <pc:spChg chg="mod topLvl">
          <ac:chgData name="Eric Lunnin (Kforce)" userId="39584a29-d273-41cd-a0f9-2fd8cc174408" providerId="ADAL" clId="{EC883A43-49E4-4174-AD91-E2A91C3497EE}" dt="2017-06-30T17:48:34.926" v="428" actId="0"/>
          <ac:spMkLst>
            <pc:docMk/>
            <pc:sldMk cId="3527934599" sldId="357"/>
            <ac:spMk id="446" creationId="{B7ACE2B3-BB52-479F-B9F6-6DC7F6C53E59}"/>
          </ac:spMkLst>
        </pc:spChg>
        <pc:spChg chg="mod topLvl">
          <ac:chgData name="Eric Lunnin (Kforce)" userId="39584a29-d273-41cd-a0f9-2fd8cc174408" providerId="ADAL" clId="{EC883A43-49E4-4174-AD91-E2A91C3497EE}" dt="2017-06-30T17:48:34.926" v="428" actId="0"/>
          <ac:spMkLst>
            <pc:docMk/>
            <pc:sldMk cId="3527934599" sldId="357"/>
            <ac:spMk id="143" creationId="{547F7088-F992-450F-B8C5-64CCE53AAE47}"/>
          </ac:spMkLst>
        </pc:spChg>
        <pc:spChg chg="mod topLvl">
          <ac:chgData name="Eric Lunnin (Kforce)" userId="39584a29-d273-41cd-a0f9-2fd8cc174408" providerId="ADAL" clId="{EC883A43-49E4-4174-AD91-E2A91C3497EE}" dt="2017-06-30T17:48:34.926" v="428" actId="0"/>
          <ac:spMkLst>
            <pc:docMk/>
            <pc:sldMk cId="3527934599" sldId="357"/>
            <ac:spMk id="234" creationId="{40DF8F22-DC6F-4FA9-867E-4249C2455215}"/>
          </ac:spMkLst>
        </pc:spChg>
        <pc:spChg chg="del mod topLvl">
          <ac:chgData name="Eric Lunnin (Kforce)" userId="39584a29-d273-41cd-a0f9-2fd8cc174408" providerId="ADAL" clId="{EC883A43-49E4-4174-AD91-E2A91C3497EE}" dt="2017-06-30T17:48:21.229" v="425" actId="478"/>
          <ac:spMkLst>
            <pc:docMk/>
            <pc:sldMk cId="3527934599" sldId="357"/>
            <ac:spMk id="70" creationId="{FE63DF8F-4E0C-4E06-963E-A3B4348F0D15}"/>
          </ac:spMkLst>
        </pc:spChg>
        <pc:spChg chg="mod topLvl">
          <ac:chgData name="Eric Lunnin (Kforce)" userId="39584a29-d273-41cd-a0f9-2fd8cc174408" providerId="ADAL" clId="{EC883A43-49E4-4174-AD91-E2A91C3497EE}" dt="2017-06-30T17:48:34.926" v="428" actId="0"/>
          <ac:spMkLst>
            <pc:docMk/>
            <pc:sldMk cId="3527934599" sldId="357"/>
            <ac:spMk id="247" creationId="{7BB423C7-8A67-4F9B-A98D-4F11F68A68E4}"/>
          </ac:spMkLst>
        </pc:spChg>
        <pc:spChg chg="mod topLvl">
          <ac:chgData name="Eric Lunnin (Kforce)" userId="39584a29-d273-41cd-a0f9-2fd8cc174408" providerId="ADAL" clId="{EC883A43-49E4-4174-AD91-E2A91C3497EE}" dt="2017-06-30T17:48:34.926" v="428" actId="0"/>
          <ac:spMkLst>
            <pc:docMk/>
            <pc:sldMk cId="3527934599" sldId="357"/>
            <ac:spMk id="48" creationId="{6D72BB4D-2F54-44BE-8FD2-01E3BDF87D10}"/>
          </ac:spMkLst>
        </pc:spChg>
        <pc:spChg chg="del mod topLvl">
          <ac:chgData name="Eric Lunnin (Kforce)" userId="39584a29-d273-41cd-a0f9-2fd8cc174408" providerId="ADAL" clId="{EC883A43-49E4-4174-AD91-E2A91C3497EE}" dt="2017-06-30T17:48:21.229" v="425" actId="478"/>
          <ac:spMkLst>
            <pc:docMk/>
            <pc:sldMk cId="3527934599" sldId="357"/>
            <ac:spMk id="60" creationId="{3C81EFB2-7A0A-4A75-A24B-0CF9EBA84394}"/>
          </ac:spMkLst>
        </pc:spChg>
        <pc:spChg chg="mod topLvl">
          <ac:chgData name="Eric Lunnin (Kforce)" userId="39584a29-d273-41cd-a0f9-2fd8cc174408" providerId="ADAL" clId="{EC883A43-49E4-4174-AD91-E2A91C3497EE}" dt="2017-06-30T17:48:34.926" v="428" actId="0"/>
          <ac:spMkLst>
            <pc:docMk/>
            <pc:sldMk cId="3527934599" sldId="357"/>
            <ac:spMk id="249" creationId="{3A4BFB79-A8A5-457F-B923-EB11E537B04A}"/>
          </ac:spMkLst>
        </pc:spChg>
        <pc:spChg chg="mod topLvl">
          <ac:chgData name="Eric Lunnin (Kforce)" userId="39584a29-d273-41cd-a0f9-2fd8cc174408" providerId="ADAL" clId="{EC883A43-49E4-4174-AD91-E2A91C3497EE}" dt="2017-06-30T17:48:34.926" v="428" actId="0"/>
          <ac:spMkLst>
            <pc:docMk/>
            <pc:sldMk cId="3527934599" sldId="357"/>
            <ac:spMk id="440" creationId="{15C44FE0-EECB-4A70-9660-C6460E3382ED}"/>
          </ac:spMkLst>
        </pc:spChg>
        <pc:spChg chg="mod topLvl">
          <ac:chgData name="Eric Lunnin (Kforce)" userId="39584a29-d273-41cd-a0f9-2fd8cc174408" providerId="ADAL" clId="{EC883A43-49E4-4174-AD91-E2A91C3497EE}" dt="2017-06-30T17:48:34.926" v="428" actId="0"/>
          <ac:spMkLst>
            <pc:docMk/>
            <pc:sldMk cId="3527934599" sldId="357"/>
            <ac:spMk id="319" creationId="{265E912F-AC74-45EC-82F6-4042B59917B2}"/>
          </ac:spMkLst>
        </pc:spChg>
        <pc:spChg chg="mod topLvl">
          <ac:chgData name="Eric Lunnin (Kforce)" userId="39584a29-d273-41cd-a0f9-2fd8cc174408" providerId="ADAL" clId="{EC883A43-49E4-4174-AD91-E2A91C3497EE}" dt="2017-06-30T17:48:34.926" v="428" actId="0"/>
          <ac:spMkLst>
            <pc:docMk/>
            <pc:sldMk cId="3527934599" sldId="357"/>
            <ac:spMk id="229" creationId="{D84E7B42-6FD9-4519-B93F-C0A6049A34A4}"/>
          </ac:spMkLst>
        </pc:spChg>
        <pc:spChg chg="mod topLvl">
          <ac:chgData name="Eric Lunnin (Kforce)" userId="39584a29-d273-41cd-a0f9-2fd8cc174408" providerId="ADAL" clId="{EC883A43-49E4-4174-AD91-E2A91C3497EE}" dt="2017-06-30T17:48:34.926" v="428" actId="0"/>
          <ac:spMkLst>
            <pc:docMk/>
            <pc:sldMk cId="3527934599" sldId="357"/>
            <ac:spMk id="413" creationId="{F67182F6-E418-497F-9953-D18B60BEADD9}"/>
          </ac:spMkLst>
        </pc:spChg>
        <pc:spChg chg="mod topLvl">
          <ac:chgData name="Eric Lunnin (Kforce)" userId="39584a29-d273-41cd-a0f9-2fd8cc174408" providerId="ADAL" clId="{EC883A43-49E4-4174-AD91-E2A91C3497EE}" dt="2017-06-30T17:48:34.926" v="428" actId="0"/>
          <ac:spMkLst>
            <pc:docMk/>
            <pc:sldMk cId="3527934599" sldId="357"/>
            <ac:spMk id="379" creationId="{3621148A-9A56-4515-957A-7E7EC9B9B4FD}"/>
          </ac:spMkLst>
        </pc:spChg>
        <pc:spChg chg="mod topLvl">
          <ac:chgData name="Eric Lunnin (Kforce)" userId="39584a29-d273-41cd-a0f9-2fd8cc174408" providerId="ADAL" clId="{EC883A43-49E4-4174-AD91-E2A91C3497EE}" dt="2017-06-30T17:48:34.926" v="428" actId="0"/>
          <ac:spMkLst>
            <pc:docMk/>
            <pc:sldMk cId="3527934599" sldId="357"/>
            <ac:spMk id="85" creationId="{6913FB02-FC49-42F0-9C2C-F9EAE2E10123}"/>
          </ac:spMkLst>
        </pc:spChg>
        <pc:spChg chg="mod topLvl">
          <ac:chgData name="Eric Lunnin (Kforce)" userId="39584a29-d273-41cd-a0f9-2fd8cc174408" providerId="ADAL" clId="{EC883A43-49E4-4174-AD91-E2A91C3497EE}" dt="2017-06-30T17:48:34.926" v="428" actId="0"/>
          <ac:spMkLst>
            <pc:docMk/>
            <pc:sldMk cId="3527934599" sldId="357"/>
            <ac:spMk id="225" creationId="{397C34BD-0D85-4AE6-B675-F663EDC0430D}"/>
          </ac:spMkLst>
        </pc:spChg>
        <pc:spChg chg="mod topLvl">
          <ac:chgData name="Eric Lunnin (Kforce)" userId="39584a29-d273-41cd-a0f9-2fd8cc174408" providerId="ADAL" clId="{EC883A43-49E4-4174-AD91-E2A91C3497EE}" dt="2017-06-30T17:48:34.926" v="428" actId="0"/>
          <ac:spMkLst>
            <pc:docMk/>
            <pc:sldMk cId="3527934599" sldId="357"/>
            <ac:spMk id="42" creationId="{2AD68427-FF4F-468E-BD54-5A51C6ED96F2}"/>
          </ac:spMkLst>
        </pc:spChg>
        <pc:spChg chg="mod topLvl">
          <ac:chgData name="Eric Lunnin (Kforce)" userId="39584a29-d273-41cd-a0f9-2fd8cc174408" providerId="ADAL" clId="{EC883A43-49E4-4174-AD91-E2A91C3497EE}" dt="2017-06-30T17:48:34.926" v="428" actId="0"/>
          <ac:spMkLst>
            <pc:docMk/>
            <pc:sldMk cId="3527934599" sldId="357"/>
            <ac:spMk id="185" creationId="{7769EE64-82D0-45A3-87A1-2D027481E6FD}"/>
          </ac:spMkLst>
        </pc:spChg>
        <pc:spChg chg="mod topLvl">
          <ac:chgData name="Eric Lunnin (Kforce)" userId="39584a29-d273-41cd-a0f9-2fd8cc174408" providerId="ADAL" clId="{EC883A43-49E4-4174-AD91-E2A91C3497EE}" dt="2017-06-30T17:48:34.926" v="428" actId="0"/>
          <ac:spMkLst>
            <pc:docMk/>
            <pc:sldMk cId="3527934599" sldId="357"/>
            <ac:spMk id="450" creationId="{F7549F85-5833-4CDA-81C2-91175DEE0849}"/>
          </ac:spMkLst>
        </pc:spChg>
        <pc:spChg chg="mod topLvl">
          <ac:chgData name="Eric Lunnin (Kforce)" userId="39584a29-d273-41cd-a0f9-2fd8cc174408" providerId="ADAL" clId="{EC883A43-49E4-4174-AD91-E2A91C3497EE}" dt="2017-06-30T17:48:34.926" v="428" actId="0"/>
          <ac:spMkLst>
            <pc:docMk/>
            <pc:sldMk cId="3527934599" sldId="357"/>
            <ac:spMk id="434" creationId="{E57FB987-BB45-4A9A-9E6E-E203EED87B00}"/>
          </ac:spMkLst>
        </pc:spChg>
        <pc:spChg chg="mod topLvl">
          <ac:chgData name="Eric Lunnin (Kforce)" userId="39584a29-d273-41cd-a0f9-2fd8cc174408" providerId="ADAL" clId="{EC883A43-49E4-4174-AD91-E2A91C3497EE}" dt="2017-06-30T17:48:34.926" v="428" actId="0"/>
          <ac:spMkLst>
            <pc:docMk/>
            <pc:sldMk cId="3527934599" sldId="357"/>
            <ac:spMk id="362" creationId="{40508EE9-8E92-4894-A3F5-40C10EF7A522}"/>
          </ac:spMkLst>
        </pc:spChg>
        <pc:spChg chg="mod topLvl">
          <ac:chgData name="Eric Lunnin (Kforce)" userId="39584a29-d273-41cd-a0f9-2fd8cc174408" providerId="ADAL" clId="{EC883A43-49E4-4174-AD91-E2A91C3497EE}" dt="2017-06-30T17:48:34.926" v="428" actId="0"/>
          <ac:spMkLst>
            <pc:docMk/>
            <pc:sldMk cId="3527934599" sldId="357"/>
            <ac:spMk id="408" creationId="{8C6D1BB9-7425-4061-9360-4F975F67024B}"/>
          </ac:spMkLst>
        </pc:spChg>
        <pc:spChg chg="mod topLvl">
          <ac:chgData name="Eric Lunnin (Kforce)" userId="39584a29-d273-41cd-a0f9-2fd8cc174408" providerId="ADAL" clId="{EC883A43-49E4-4174-AD91-E2A91C3497EE}" dt="2017-06-30T17:48:34.926" v="428" actId="0"/>
          <ac:spMkLst>
            <pc:docMk/>
            <pc:sldMk cId="3527934599" sldId="357"/>
            <ac:spMk id="169" creationId="{995A3542-C375-405E-8185-70650BCF7AC2}"/>
          </ac:spMkLst>
        </pc:spChg>
        <pc:spChg chg="mod topLvl">
          <ac:chgData name="Eric Lunnin (Kforce)" userId="39584a29-d273-41cd-a0f9-2fd8cc174408" providerId="ADAL" clId="{EC883A43-49E4-4174-AD91-E2A91C3497EE}" dt="2017-06-30T17:48:34.926" v="428" actId="0"/>
          <ac:spMkLst>
            <pc:docMk/>
            <pc:sldMk cId="3527934599" sldId="357"/>
            <ac:spMk id="367" creationId="{A84ED619-B9A6-4896-8160-6EDA8C4C2038}"/>
          </ac:spMkLst>
        </pc:spChg>
        <pc:spChg chg="mod topLvl">
          <ac:chgData name="Eric Lunnin (Kforce)" userId="39584a29-d273-41cd-a0f9-2fd8cc174408" providerId="ADAL" clId="{EC883A43-49E4-4174-AD91-E2A91C3497EE}" dt="2017-06-30T17:48:34.926" v="428" actId="0"/>
          <ac:spMkLst>
            <pc:docMk/>
            <pc:sldMk cId="3527934599" sldId="357"/>
            <ac:spMk id="230" creationId="{6D35DA77-A961-4515-99F8-1FF96427D4AF}"/>
          </ac:spMkLst>
        </pc:spChg>
        <pc:spChg chg="mod topLvl">
          <ac:chgData name="Eric Lunnin (Kforce)" userId="39584a29-d273-41cd-a0f9-2fd8cc174408" providerId="ADAL" clId="{EC883A43-49E4-4174-AD91-E2A91C3497EE}" dt="2017-06-30T17:48:34.926" v="428" actId="0"/>
          <ac:spMkLst>
            <pc:docMk/>
            <pc:sldMk cId="3527934599" sldId="357"/>
            <ac:spMk id="149" creationId="{09A6D23F-C262-48F0-9CA0-EED5456163D2}"/>
          </ac:spMkLst>
        </pc:spChg>
        <pc:spChg chg="mod topLvl">
          <ac:chgData name="Eric Lunnin (Kforce)" userId="39584a29-d273-41cd-a0f9-2fd8cc174408" providerId="ADAL" clId="{EC883A43-49E4-4174-AD91-E2A91C3497EE}" dt="2017-06-30T17:48:34.926" v="428" actId="0"/>
          <ac:spMkLst>
            <pc:docMk/>
            <pc:sldMk cId="3527934599" sldId="357"/>
            <ac:spMk id="443" creationId="{35455BEC-0A83-437B-A23E-8B17571F1743}"/>
          </ac:spMkLst>
        </pc:spChg>
        <pc:spChg chg="mod topLvl">
          <ac:chgData name="Eric Lunnin (Kforce)" userId="39584a29-d273-41cd-a0f9-2fd8cc174408" providerId="ADAL" clId="{EC883A43-49E4-4174-AD91-E2A91C3497EE}" dt="2017-06-30T17:48:34.926" v="428" actId="0"/>
          <ac:spMkLst>
            <pc:docMk/>
            <pc:sldMk cId="3527934599" sldId="357"/>
            <ac:spMk id="345" creationId="{92E3B7A2-3345-4570-A123-AF98E5483A2B}"/>
          </ac:spMkLst>
        </pc:spChg>
        <pc:spChg chg="mod topLvl">
          <ac:chgData name="Eric Lunnin (Kforce)" userId="39584a29-d273-41cd-a0f9-2fd8cc174408" providerId="ADAL" clId="{EC883A43-49E4-4174-AD91-E2A91C3497EE}" dt="2017-06-30T17:48:34.926" v="428" actId="0"/>
          <ac:spMkLst>
            <pc:docMk/>
            <pc:sldMk cId="3527934599" sldId="357"/>
            <ac:spMk id="331" creationId="{C262BBDA-224F-4B88-BCC1-70765B89D9DC}"/>
          </ac:spMkLst>
        </pc:spChg>
        <pc:spChg chg="mod topLvl">
          <ac:chgData name="Eric Lunnin (Kforce)" userId="39584a29-d273-41cd-a0f9-2fd8cc174408" providerId="ADAL" clId="{EC883A43-49E4-4174-AD91-E2A91C3497EE}" dt="2017-06-30T17:48:34.926" v="428" actId="0"/>
          <ac:spMkLst>
            <pc:docMk/>
            <pc:sldMk cId="3527934599" sldId="357"/>
            <ac:spMk id="111" creationId="{279738E2-49B9-4551-B392-BCA9B7D47CF7}"/>
          </ac:spMkLst>
        </pc:spChg>
        <pc:spChg chg="mod topLvl">
          <ac:chgData name="Eric Lunnin (Kforce)" userId="39584a29-d273-41cd-a0f9-2fd8cc174408" providerId="ADAL" clId="{EC883A43-49E4-4174-AD91-E2A91C3497EE}" dt="2017-06-30T17:48:34.926" v="428" actId="0"/>
          <ac:spMkLst>
            <pc:docMk/>
            <pc:sldMk cId="3527934599" sldId="357"/>
            <ac:spMk id="404" creationId="{2022203D-A3C3-4E48-9F0D-6BDE1B1E21D7}"/>
          </ac:spMkLst>
        </pc:spChg>
        <pc:spChg chg="mod topLvl">
          <ac:chgData name="Eric Lunnin (Kforce)" userId="39584a29-d273-41cd-a0f9-2fd8cc174408" providerId="ADAL" clId="{EC883A43-49E4-4174-AD91-E2A91C3497EE}" dt="2017-06-30T17:48:34.926" v="428" actId="0"/>
          <ac:spMkLst>
            <pc:docMk/>
            <pc:sldMk cId="3527934599" sldId="357"/>
            <ac:spMk id="175" creationId="{4714CBB8-DE7F-4E1B-BF56-B707CFBCAD4F}"/>
          </ac:spMkLst>
        </pc:spChg>
        <pc:spChg chg="mod topLvl">
          <ac:chgData name="Eric Lunnin (Kforce)" userId="39584a29-d273-41cd-a0f9-2fd8cc174408" providerId="ADAL" clId="{EC883A43-49E4-4174-AD91-E2A91C3497EE}" dt="2017-06-30T17:48:34.926" v="428" actId="0"/>
          <ac:spMkLst>
            <pc:docMk/>
            <pc:sldMk cId="3527934599" sldId="357"/>
            <ac:spMk id="27" creationId="{715BE94B-49B2-4DED-99A5-C629B4B9917F}"/>
          </ac:spMkLst>
        </pc:spChg>
        <pc:spChg chg="mod topLvl">
          <ac:chgData name="Eric Lunnin (Kforce)" userId="39584a29-d273-41cd-a0f9-2fd8cc174408" providerId="ADAL" clId="{EC883A43-49E4-4174-AD91-E2A91C3497EE}" dt="2017-06-30T17:48:34.926" v="428" actId="0"/>
          <ac:spMkLst>
            <pc:docMk/>
            <pc:sldMk cId="3527934599" sldId="357"/>
            <ac:spMk id="342" creationId="{94BA5B9E-7D11-4C83-A6CD-3189DA0BB2A5}"/>
          </ac:spMkLst>
        </pc:spChg>
        <pc:spChg chg="mod topLvl">
          <ac:chgData name="Eric Lunnin (Kforce)" userId="39584a29-d273-41cd-a0f9-2fd8cc174408" providerId="ADAL" clId="{EC883A43-49E4-4174-AD91-E2A91C3497EE}" dt="2017-06-30T17:48:34.926" v="428" actId="0"/>
          <ac:spMkLst>
            <pc:docMk/>
            <pc:sldMk cId="3527934599" sldId="357"/>
            <ac:spMk id="252" creationId="{F380545B-E400-4858-A536-6D1988089F24}"/>
          </ac:spMkLst>
        </pc:spChg>
        <pc:spChg chg="mod topLvl">
          <ac:chgData name="Eric Lunnin (Kforce)" userId="39584a29-d273-41cd-a0f9-2fd8cc174408" providerId="ADAL" clId="{EC883A43-49E4-4174-AD91-E2A91C3497EE}" dt="2017-06-30T17:48:34.926" v="428" actId="0"/>
          <ac:spMkLst>
            <pc:docMk/>
            <pc:sldMk cId="3527934599" sldId="357"/>
            <ac:spMk id="180" creationId="{6F8BC8F4-B0D8-435D-AB43-7A08CCB54D10}"/>
          </ac:spMkLst>
        </pc:spChg>
        <pc:spChg chg="mod topLvl">
          <ac:chgData name="Eric Lunnin (Kforce)" userId="39584a29-d273-41cd-a0f9-2fd8cc174408" providerId="ADAL" clId="{EC883A43-49E4-4174-AD91-E2A91C3497EE}" dt="2017-06-30T17:48:34.926" v="428" actId="0"/>
          <ac:spMkLst>
            <pc:docMk/>
            <pc:sldMk cId="3527934599" sldId="357"/>
            <ac:spMk id="37" creationId="{FC17E752-21FC-4DB3-922A-2EE8C31DFB53}"/>
          </ac:spMkLst>
        </pc:spChg>
        <pc:spChg chg="del mod topLvl">
          <ac:chgData name="Eric Lunnin (Kforce)" userId="39584a29-d273-41cd-a0f9-2fd8cc174408" providerId="ADAL" clId="{EC883A43-49E4-4174-AD91-E2A91C3497EE}" dt="2017-06-30T17:48:21.229" v="425" actId="478"/>
          <ac:spMkLst>
            <pc:docMk/>
            <pc:sldMk cId="3527934599" sldId="357"/>
            <ac:spMk id="279" creationId="{47DC62CB-E544-49AF-96A8-3F3CE47FB4EE}"/>
          </ac:spMkLst>
        </pc:spChg>
        <pc:spChg chg="mod topLvl">
          <ac:chgData name="Eric Lunnin (Kforce)" userId="39584a29-d273-41cd-a0f9-2fd8cc174408" providerId="ADAL" clId="{EC883A43-49E4-4174-AD91-E2A91C3497EE}" dt="2017-06-30T17:48:34.926" v="428" actId="0"/>
          <ac:spMkLst>
            <pc:docMk/>
            <pc:sldMk cId="3527934599" sldId="357"/>
            <ac:spMk id="109" creationId="{1D9EA5E8-E3C2-46CC-970B-2CF45E7A1B12}"/>
          </ac:spMkLst>
        </pc:spChg>
        <pc:spChg chg="mod topLvl">
          <ac:chgData name="Eric Lunnin (Kforce)" userId="39584a29-d273-41cd-a0f9-2fd8cc174408" providerId="ADAL" clId="{EC883A43-49E4-4174-AD91-E2A91C3497EE}" dt="2017-06-30T17:48:34.926" v="428" actId="0"/>
          <ac:spMkLst>
            <pc:docMk/>
            <pc:sldMk cId="3527934599" sldId="357"/>
            <ac:spMk id="350" creationId="{738947C7-BC77-49A3-AAA2-99F4216A5CE9}"/>
          </ac:spMkLst>
        </pc:spChg>
        <pc:spChg chg="mod topLvl">
          <ac:chgData name="Eric Lunnin (Kforce)" userId="39584a29-d273-41cd-a0f9-2fd8cc174408" providerId="ADAL" clId="{EC883A43-49E4-4174-AD91-E2A91C3497EE}" dt="2017-06-30T17:48:34.926" v="428" actId="0"/>
          <ac:spMkLst>
            <pc:docMk/>
            <pc:sldMk cId="3527934599" sldId="357"/>
            <ac:spMk id="164" creationId="{D6797CB0-B8E4-4FAD-9599-DF6B827292CA}"/>
          </ac:spMkLst>
        </pc:spChg>
        <pc:spChg chg="mod topLvl">
          <ac:chgData name="Eric Lunnin (Kforce)" userId="39584a29-d273-41cd-a0f9-2fd8cc174408" providerId="ADAL" clId="{EC883A43-49E4-4174-AD91-E2A91C3497EE}" dt="2017-06-30T17:48:34.926" v="428" actId="0"/>
          <ac:spMkLst>
            <pc:docMk/>
            <pc:sldMk cId="3527934599" sldId="357"/>
            <ac:spMk id="447" creationId="{66B7A657-B737-4444-B0C7-3860322E3862}"/>
          </ac:spMkLst>
        </pc:spChg>
        <pc:spChg chg="mod topLvl">
          <ac:chgData name="Eric Lunnin (Kforce)" userId="39584a29-d273-41cd-a0f9-2fd8cc174408" providerId="ADAL" clId="{EC883A43-49E4-4174-AD91-E2A91C3497EE}" dt="2017-06-30T17:48:34.926" v="428" actId="0"/>
          <ac:spMkLst>
            <pc:docMk/>
            <pc:sldMk cId="3527934599" sldId="357"/>
            <ac:spMk id="318" creationId="{523E6185-C87C-44C2-A288-EB628560C95A}"/>
          </ac:spMkLst>
        </pc:spChg>
        <pc:spChg chg="mod topLvl">
          <ac:chgData name="Eric Lunnin (Kforce)" userId="39584a29-d273-41cd-a0f9-2fd8cc174408" providerId="ADAL" clId="{EC883A43-49E4-4174-AD91-E2A91C3497EE}" dt="2017-06-30T17:48:34.926" v="428" actId="0"/>
          <ac:spMkLst>
            <pc:docMk/>
            <pc:sldMk cId="3527934599" sldId="357"/>
            <ac:spMk id="466" creationId="{27AFE47C-BBBC-4058-B558-66D67EAB679B}"/>
          </ac:spMkLst>
        </pc:spChg>
        <pc:spChg chg="mod topLvl">
          <ac:chgData name="Eric Lunnin (Kforce)" userId="39584a29-d273-41cd-a0f9-2fd8cc174408" providerId="ADAL" clId="{EC883A43-49E4-4174-AD91-E2A91C3497EE}" dt="2017-06-30T17:48:34.926" v="428" actId="0"/>
          <ac:spMkLst>
            <pc:docMk/>
            <pc:sldMk cId="3527934599" sldId="357"/>
            <ac:spMk id="386" creationId="{930BECD1-2948-475E-B930-67E1363E75B0}"/>
          </ac:spMkLst>
        </pc:spChg>
        <pc:spChg chg="mod topLvl">
          <ac:chgData name="Eric Lunnin (Kforce)" userId="39584a29-d273-41cd-a0f9-2fd8cc174408" providerId="ADAL" clId="{EC883A43-49E4-4174-AD91-E2A91C3497EE}" dt="2017-06-30T17:48:34.926" v="428" actId="0"/>
          <ac:spMkLst>
            <pc:docMk/>
            <pc:sldMk cId="3527934599" sldId="357"/>
            <ac:spMk id="107" creationId="{721C0D47-3CB0-4D02-A0B8-36559296AEDA}"/>
          </ac:spMkLst>
        </pc:spChg>
        <pc:spChg chg="mod topLvl">
          <ac:chgData name="Eric Lunnin (Kforce)" userId="39584a29-d273-41cd-a0f9-2fd8cc174408" providerId="ADAL" clId="{EC883A43-49E4-4174-AD91-E2A91C3497EE}" dt="2017-06-30T17:48:34.926" v="428" actId="0"/>
          <ac:spMkLst>
            <pc:docMk/>
            <pc:sldMk cId="3527934599" sldId="357"/>
            <ac:spMk id="21" creationId="{3E78D490-F926-4AF6-A610-C907AF06C3BC}"/>
          </ac:spMkLst>
        </pc:spChg>
        <pc:spChg chg="mod topLvl">
          <ac:chgData name="Eric Lunnin (Kforce)" userId="39584a29-d273-41cd-a0f9-2fd8cc174408" providerId="ADAL" clId="{EC883A43-49E4-4174-AD91-E2A91C3497EE}" dt="2017-06-30T17:48:34.926" v="428" actId="0"/>
          <ac:spMkLst>
            <pc:docMk/>
            <pc:sldMk cId="3527934599" sldId="357"/>
            <ac:spMk id="75" creationId="{08AAE5C7-DD8C-4350-A622-02CCF7FBB7CB}"/>
          </ac:spMkLst>
        </pc:spChg>
        <pc:spChg chg="mod topLvl">
          <ac:chgData name="Eric Lunnin (Kforce)" userId="39584a29-d273-41cd-a0f9-2fd8cc174408" providerId="ADAL" clId="{EC883A43-49E4-4174-AD91-E2A91C3497EE}" dt="2017-06-30T17:48:34.926" v="428" actId="0"/>
          <ac:spMkLst>
            <pc:docMk/>
            <pc:sldMk cId="3527934599" sldId="357"/>
            <ac:spMk id="101" creationId="{3653E910-43CE-40C4-9DEE-3FD97CD86886}"/>
          </ac:spMkLst>
        </pc:spChg>
        <pc:spChg chg="mod topLvl">
          <ac:chgData name="Eric Lunnin (Kforce)" userId="39584a29-d273-41cd-a0f9-2fd8cc174408" providerId="ADAL" clId="{EC883A43-49E4-4174-AD91-E2A91C3497EE}" dt="2017-06-30T17:48:34.926" v="428" actId="0"/>
          <ac:spMkLst>
            <pc:docMk/>
            <pc:sldMk cId="3527934599" sldId="357"/>
            <ac:spMk id="106" creationId="{1E011078-0261-473F-B058-95C8E39EDFD7}"/>
          </ac:spMkLst>
        </pc:spChg>
        <pc:spChg chg="mod topLvl">
          <ac:chgData name="Eric Lunnin (Kforce)" userId="39584a29-d273-41cd-a0f9-2fd8cc174408" providerId="ADAL" clId="{EC883A43-49E4-4174-AD91-E2A91C3497EE}" dt="2017-06-30T17:48:34.926" v="428" actId="0"/>
          <ac:spMkLst>
            <pc:docMk/>
            <pc:sldMk cId="3527934599" sldId="357"/>
            <ac:spMk id="115" creationId="{5991B752-2C1D-477D-9764-0D7DCDDDFCF6}"/>
          </ac:spMkLst>
        </pc:spChg>
        <pc:spChg chg="mod topLvl">
          <ac:chgData name="Eric Lunnin (Kforce)" userId="39584a29-d273-41cd-a0f9-2fd8cc174408" providerId="ADAL" clId="{EC883A43-49E4-4174-AD91-E2A91C3497EE}" dt="2017-06-30T17:48:34.926" v="428" actId="0"/>
          <ac:spMkLst>
            <pc:docMk/>
            <pc:sldMk cId="3527934599" sldId="357"/>
            <ac:spMk id="239" creationId="{6D30EA66-A776-42D4-9FA2-1661038288CA}"/>
          </ac:spMkLst>
        </pc:spChg>
        <pc:spChg chg="mod topLvl">
          <ac:chgData name="Eric Lunnin (Kforce)" userId="39584a29-d273-41cd-a0f9-2fd8cc174408" providerId="ADAL" clId="{EC883A43-49E4-4174-AD91-E2A91C3497EE}" dt="2017-06-30T17:48:34.926" v="428" actId="0"/>
          <ac:spMkLst>
            <pc:docMk/>
            <pc:sldMk cId="3527934599" sldId="357"/>
            <ac:spMk id="426" creationId="{0E96FE78-C85D-4486-BEB5-9DAD3B043421}"/>
          </ac:spMkLst>
        </pc:spChg>
        <pc:spChg chg="mod topLvl">
          <ac:chgData name="Eric Lunnin (Kforce)" userId="39584a29-d273-41cd-a0f9-2fd8cc174408" providerId="ADAL" clId="{EC883A43-49E4-4174-AD91-E2A91C3497EE}" dt="2017-06-30T17:48:34.926" v="428" actId="0"/>
          <ac:spMkLst>
            <pc:docMk/>
            <pc:sldMk cId="3527934599" sldId="357"/>
            <ac:spMk id="327" creationId="{5E9D5B21-7874-403B-BF0D-2CA2A836B9A9}"/>
          </ac:spMkLst>
        </pc:spChg>
        <pc:spChg chg="mod topLvl">
          <ac:chgData name="Eric Lunnin (Kforce)" userId="39584a29-d273-41cd-a0f9-2fd8cc174408" providerId="ADAL" clId="{EC883A43-49E4-4174-AD91-E2A91C3497EE}" dt="2017-06-30T17:48:34.926" v="428" actId="0"/>
          <ac:spMkLst>
            <pc:docMk/>
            <pc:sldMk cId="3527934599" sldId="357"/>
            <ac:spMk id="79" creationId="{66AD5620-1579-4C70-AB56-9156A2714726}"/>
          </ac:spMkLst>
        </pc:spChg>
        <pc:spChg chg="mod topLvl">
          <ac:chgData name="Eric Lunnin (Kforce)" userId="39584a29-d273-41cd-a0f9-2fd8cc174408" providerId="ADAL" clId="{EC883A43-49E4-4174-AD91-E2A91C3497EE}" dt="2017-06-30T17:48:34.926" v="428" actId="0"/>
          <ac:spMkLst>
            <pc:docMk/>
            <pc:sldMk cId="3527934599" sldId="357"/>
            <ac:spMk id="121" creationId="{104C44B4-887C-42E0-936E-F2821F02AC22}"/>
          </ac:spMkLst>
        </pc:spChg>
        <pc:spChg chg="mod topLvl">
          <ac:chgData name="Eric Lunnin (Kforce)" userId="39584a29-d273-41cd-a0f9-2fd8cc174408" providerId="ADAL" clId="{EC883A43-49E4-4174-AD91-E2A91C3497EE}" dt="2017-06-30T17:48:34.926" v="428" actId="0"/>
          <ac:spMkLst>
            <pc:docMk/>
            <pc:sldMk cId="3527934599" sldId="357"/>
            <ac:spMk id="47" creationId="{AC5733E1-FD3A-472B-957F-3189BCF19435}"/>
          </ac:spMkLst>
        </pc:spChg>
        <pc:spChg chg="mod topLvl">
          <ac:chgData name="Eric Lunnin (Kforce)" userId="39584a29-d273-41cd-a0f9-2fd8cc174408" providerId="ADAL" clId="{EC883A43-49E4-4174-AD91-E2A91C3497EE}" dt="2017-06-30T17:48:34.926" v="428" actId="0"/>
          <ac:spMkLst>
            <pc:docMk/>
            <pc:sldMk cId="3527934599" sldId="357"/>
            <ac:spMk id="128" creationId="{0A58DA95-38FA-42F2-8903-40A45C40DCB8}"/>
          </ac:spMkLst>
        </pc:spChg>
        <pc:spChg chg="mod topLvl">
          <ac:chgData name="Eric Lunnin (Kforce)" userId="39584a29-d273-41cd-a0f9-2fd8cc174408" providerId="ADAL" clId="{EC883A43-49E4-4174-AD91-E2A91C3497EE}" dt="2017-06-30T17:48:34.926" v="428" actId="0"/>
          <ac:spMkLst>
            <pc:docMk/>
            <pc:sldMk cId="3527934599" sldId="357"/>
            <ac:spMk id="32" creationId="{C85F3915-DC41-4DC7-9DA1-9CC0884312F2}"/>
          </ac:spMkLst>
        </pc:spChg>
        <pc:spChg chg="mod topLvl">
          <ac:chgData name="Eric Lunnin (Kforce)" userId="39584a29-d273-41cd-a0f9-2fd8cc174408" providerId="ADAL" clId="{EC883A43-49E4-4174-AD91-E2A91C3497EE}" dt="2017-06-30T17:48:34.926" v="428" actId="0"/>
          <ac:spMkLst>
            <pc:docMk/>
            <pc:sldMk cId="3527934599" sldId="357"/>
            <ac:spMk id="418" creationId="{333129DD-BE3F-4BB4-988A-95ED58AE055F}"/>
          </ac:spMkLst>
        </pc:spChg>
        <pc:spChg chg="mod topLvl">
          <ac:chgData name="Eric Lunnin (Kforce)" userId="39584a29-d273-41cd-a0f9-2fd8cc174408" providerId="ADAL" clId="{EC883A43-49E4-4174-AD91-E2A91C3497EE}" dt="2017-06-30T17:48:34.926" v="428" actId="0"/>
          <ac:spMkLst>
            <pc:docMk/>
            <pc:sldMk cId="3527934599" sldId="357"/>
            <ac:spMk id="211" creationId="{EE712D8B-FAF9-41BF-AB8F-CEBDCB1ED38C}"/>
          </ac:spMkLst>
        </pc:spChg>
        <pc:spChg chg="mod topLvl">
          <ac:chgData name="Eric Lunnin (Kforce)" userId="39584a29-d273-41cd-a0f9-2fd8cc174408" providerId="ADAL" clId="{EC883A43-49E4-4174-AD91-E2A91C3497EE}" dt="2017-06-30T17:48:34.926" v="428" actId="0"/>
          <ac:spMkLst>
            <pc:docMk/>
            <pc:sldMk cId="3527934599" sldId="357"/>
            <ac:spMk id="183" creationId="{E3E19E4B-6718-428A-88B3-42D260548E7F}"/>
          </ac:spMkLst>
        </pc:spChg>
        <pc:spChg chg="mod topLvl">
          <ac:chgData name="Eric Lunnin (Kforce)" userId="39584a29-d273-41cd-a0f9-2fd8cc174408" providerId="ADAL" clId="{EC883A43-49E4-4174-AD91-E2A91C3497EE}" dt="2017-06-30T17:48:34.926" v="428" actId="0"/>
          <ac:spMkLst>
            <pc:docMk/>
            <pc:sldMk cId="3527934599" sldId="357"/>
            <ac:spMk id="435" creationId="{B12F2F92-BF8B-472D-82A1-51BB03C3F263}"/>
          </ac:spMkLst>
        </pc:spChg>
        <pc:spChg chg="mod topLvl">
          <ac:chgData name="Eric Lunnin (Kforce)" userId="39584a29-d273-41cd-a0f9-2fd8cc174408" providerId="ADAL" clId="{EC883A43-49E4-4174-AD91-E2A91C3497EE}" dt="2017-06-30T17:48:34.926" v="428" actId="0"/>
          <ac:spMkLst>
            <pc:docMk/>
            <pc:sldMk cId="3527934599" sldId="357"/>
            <ac:spMk id="11" creationId="{E5F9FBC7-FBB9-485E-AAFB-B3104113032F}"/>
          </ac:spMkLst>
        </pc:spChg>
        <pc:spChg chg="del mod topLvl">
          <ac:chgData name="Eric Lunnin (Kforce)" userId="39584a29-d273-41cd-a0f9-2fd8cc174408" providerId="ADAL" clId="{EC883A43-49E4-4174-AD91-E2A91C3497EE}" dt="2017-06-30T17:48:21.229" v="425" actId="478"/>
          <ac:spMkLst>
            <pc:docMk/>
            <pc:sldMk cId="3527934599" sldId="357"/>
            <ac:spMk id="66" creationId="{BB0FBFBC-CA9F-4779-933A-7CD586F5B76D}"/>
          </ac:spMkLst>
        </pc:spChg>
        <pc:spChg chg="mod topLvl">
          <ac:chgData name="Eric Lunnin (Kforce)" userId="39584a29-d273-41cd-a0f9-2fd8cc174408" providerId="ADAL" clId="{EC883A43-49E4-4174-AD91-E2A91C3497EE}" dt="2017-06-30T17:48:34.926" v="428" actId="0"/>
          <ac:spMkLst>
            <pc:docMk/>
            <pc:sldMk cId="3527934599" sldId="357"/>
            <ac:spMk id="395" creationId="{65460780-65A2-4AF1-9D59-5ED4EFB0C017}"/>
          </ac:spMkLst>
        </pc:spChg>
        <pc:spChg chg="mod topLvl">
          <ac:chgData name="Eric Lunnin (Kforce)" userId="39584a29-d273-41cd-a0f9-2fd8cc174408" providerId="ADAL" clId="{EC883A43-49E4-4174-AD91-E2A91C3497EE}" dt="2017-06-30T17:48:34.926" v="428" actId="0"/>
          <ac:spMkLst>
            <pc:docMk/>
            <pc:sldMk cId="3527934599" sldId="357"/>
            <ac:spMk id="424" creationId="{418FB056-A3FB-4EAC-AB0F-AC36AB0AD8CB}"/>
          </ac:spMkLst>
        </pc:spChg>
        <pc:spChg chg="mod topLvl">
          <ac:chgData name="Eric Lunnin (Kforce)" userId="39584a29-d273-41cd-a0f9-2fd8cc174408" providerId="ADAL" clId="{EC883A43-49E4-4174-AD91-E2A91C3497EE}" dt="2017-06-30T17:48:34.926" v="428" actId="0"/>
          <ac:spMkLst>
            <pc:docMk/>
            <pc:sldMk cId="3527934599" sldId="357"/>
            <ac:spMk id="348" creationId="{79A2D37E-91E4-419D-8E9B-24913982F2CA}"/>
          </ac:spMkLst>
        </pc:spChg>
        <pc:spChg chg="del mod topLvl">
          <ac:chgData name="Eric Lunnin (Kforce)" userId="39584a29-d273-41cd-a0f9-2fd8cc174408" providerId="ADAL" clId="{EC883A43-49E4-4174-AD91-E2A91C3497EE}" dt="2017-06-30T17:48:21.229" v="425" actId="478"/>
          <ac:spMkLst>
            <pc:docMk/>
            <pc:sldMk cId="3527934599" sldId="357"/>
            <ac:spMk id="275" creationId="{79B58781-5000-4D17-8068-6F0F98731F7D}"/>
          </ac:spMkLst>
        </pc:spChg>
        <pc:spChg chg="mod topLvl">
          <ac:chgData name="Eric Lunnin (Kforce)" userId="39584a29-d273-41cd-a0f9-2fd8cc174408" providerId="ADAL" clId="{EC883A43-49E4-4174-AD91-E2A91C3497EE}" dt="2017-06-30T17:48:34.926" v="428" actId="0"/>
          <ac:spMkLst>
            <pc:docMk/>
            <pc:sldMk cId="3527934599" sldId="357"/>
            <ac:spMk id="457" creationId="{E20847E3-DC5D-4EF7-97F1-7FA6518CA70D}"/>
          </ac:spMkLst>
        </pc:spChg>
        <pc:spChg chg="mod topLvl">
          <ac:chgData name="Eric Lunnin (Kforce)" userId="39584a29-d273-41cd-a0f9-2fd8cc174408" providerId="ADAL" clId="{EC883A43-49E4-4174-AD91-E2A91C3497EE}" dt="2017-06-30T17:48:34.926" v="428" actId="0"/>
          <ac:spMkLst>
            <pc:docMk/>
            <pc:sldMk cId="3527934599" sldId="357"/>
            <ac:spMk id="246" creationId="{247A9BF3-C8CF-46F8-B5DD-17E4BD4E82D7}"/>
          </ac:spMkLst>
        </pc:spChg>
        <pc:spChg chg="mod topLvl">
          <ac:chgData name="Eric Lunnin (Kforce)" userId="39584a29-d273-41cd-a0f9-2fd8cc174408" providerId="ADAL" clId="{EC883A43-49E4-4174-AD91-E2A91C3497EE}" dt="2017-06-30T17:48:34.926" v="428" actId="0"/>
          <ac:spMkLst>
            <pc:docMk/>
            <pc:sldMk cId="3527934599" sldId="357"/>
            <ac:spMk id="15" creationId="{ACDF56BE-314F-419D-A7DA-EB67D83AA44A}"/>
          </ac:spMkLst>
        </pc:spChg>
        <pc:spChg chg="mod topLvl">
          <ac:chgData name="Eric Lunnin (Kforce)" userId="39584a29-d273-41cd-a0f9-2fd8cc174408" providerId="ADAL" clId="{EC883A43-49E4-4174-AD91-E2A91C3497EE}" dt="2017-06-30T17:48:34.926" v="428" actId="0"/>
          <ac:spMkLst>
            <pc:docMk/>
            <pc:sldMk cId="3527934599" sldId="357"/>
            <ac:spMk id="163" creationId="{90116058-410A-49FC-8987-7F8993620CEC}"/>
          </ac:spMkLst>
        </pc:spChg>
        <pc:spChg chg="mod topLvl">
          <ac:chgData name="Eric Lunnin (Kforce)" userId="39584a29-d273-41cd-a0f9-2fd8cc174408" providerId="ADAL" clId="{EC883A43-49E4-4174-AD91-E2A91C3497EE}" dt="2017-06-30T17:48:34.926" v="428" actId="0"/>
          <ac:spMkLst>
            <pc:docMk/>
            <pc:sldMk cId="3527934599" sldId="357"/>
            <ac:spMk id="141" creationId="{5BE9CB64-3960-422B-B0B6-6EBA471B305D}"/>
          </ac:spMkLst>
        </pc:spChg>
        <pc:spChg chg="mod topLvl">
          <ac:chgData name="Eric Lunnin (Kforce)" userId="39584a29-d273-41cd-a0f9-2fd8cc174408" providerId="ADAL" clId="{EC883A43-49E4-4174-AD91-E2A91C3497EE}" dt="2017-06-30T17:48:34.926" v="428" actId="0"/>
          <ac:spMkLst>
            <pc:docMk/>
            <pc:sldMk cId="3527934599" sldId="357"/>
            <ac:spMk id="10" creationId="{C9D2AC82-FFEA-493D-BDD7-32AE0AC59883}"/>
          </ac:spMkLst>
        </pc:spChg>
        <pc:spChg chg="mod topLvl">
          <ac:chgData name="Eric Lunnin (Kforce)" userId="39584a29-d273-41cd-a0f9-2fd8cc174408" providerId="ADAL" clId="{EC883A43-49E4-4174-AD91-E2A91C3497EE}" dt="2017-06-30T17:48:34.926" v="428" actId="0"/>
          <ac:spMkLst>
            <pc:docMk/>
            <pc:sldMk cId="3527934599" sldId="357"/>
            <ac:spMk id="192" creationId="{49CEC630-B7FD-4B60-80A0-95D2084A54E9}"/>
          </ac:spMkLst>
        </pc:spChg>
        <pc:spChg chg="mod topLvl">
          <ac:chgData name="Eric Lunnin (Kforce)" userId="39584a29-d273-41cd-a0f9-2fd8cc174408" providerId="ADAL" clId="{EC883A43-49E4-4174-AD91-E2A91C3497EE}" dt="2017-06-30T17:48:34.926" v="428" actId="0"/>
          <ac:spMkLst>
            <pc:docMk/>
            <pc:sldMk cId="3527934599" sldId="357"/>
            <ac:spMk id="161" creationId="{47821500-DCD3-4064-A17D-7A6EA64AB5A9}"/>
          </ac:spMkLst>
        </pc:spChg>
        <pc:spChg chg="mod topLvl">
          <ac:chgData name="Eric Lunnin (Kforce)" userId="39584a29-d273-41cd-a0f9-2fd8cc174408" providerId="ADAL" clId="{EC883A43-49E4-4174-AD91-E2A91C3497EE}" dt="2017-06-30T17:48:34.926" v="428" actId="0"/>
          <ac:spMkLst>
            <pc:docMk/>
            <pc:sldMk cId="3527934599" sldId="357"/>
            <ac:spMk id="405" creationId="{307757C5-D410-4E8B-A41D-46CAF263E3AF}"/>
          </ac:spMkLst>
        </pc:spChg>
        <pc:spChg chg="mod topLvl">
          <ac:chgData name="Eric Lunnin (Kforce)" userId="39584a29-d273-41cd-a0f9-2fd8cc174408" providerId="ADAL" clId="{EC883A43-49E4-4174-AD91-E2A91C3497EE}" dt="2017-06-30T17:48:34.926" v="428" actId="0"/>
          <ac:spMkLst>
            <pc:docMk/>
            <pc:sldMk cId="3527934599" sldId="357"/>
            <ac:spMk id="23" creationId="{78EB6A22-4C9B-4151-99DE-9675B577625B}"/>
          </ac:spMkLst>
        </pc:spChg>
        <pc:spChg chg="mod topLvl">
          <ac:chgData name="Eric Lunnin (Kforce)" userId="39584a29-d273-41cd-a0f9-2fd8cc174408" providerId="ADAL" clId="{EC883A43-49E4-4174-AD91-E2A91C3497EE}" dt="2017-06-30T17:48:34.926" v="428" actId="0"/>
          <ac:spMkLst>
            <pc:docMk/>
            <pc:sldMk cId="3527934599" sldId="357"/>
            <ac:spMk id="303" creationId="{7BDBA644-6FB5-4F57-A1CC-5507D2132918}"/>
          </ac:spMkLst>
        </pc:spChg>
        <pc:spChg chg="mod topLvl">
          <ac:chgData name="Eric Lunnin (Kforce)" userId="39584a29-d273-41cd-a0f9-2fd8cc174408" providerId="ADAL" clId="{EC883A43-49E4-4174-AD91-E2A91C3497EE}" dt="2017-06-30T17:48:34.926" v="428" actId="0"/>
          <ac:spMkLst>
            <pc:docMk/>
            <pc:sldMk cId="3527934599" sldId="357"/>
            <ac:spMk id="95" creationId="{A7504A26-55F5-4D1E-A20F-7157BE9C3D12}"/>
          </ac:spMkLst>
        </pc:spChg>
        <pc:spChg chg="mod topLvl">
          <ac:chgData name="Eric Lunnin (Kforce)" userId="39584a29-d273-41cd-a0f9-2fd8cc174408" providerId="ADAL" clId="{EC883A43-49E4-4174-AD91-E2A91C3497EE}" dt="2017-06-30T17:48:34.926" v="428" actId="0"/>
          <ac:spMkLst>
            <pc:docMk/>
            <pc:sldMk cId="3527934599" sldId="357"/>
            <ac:spMk id="343" creationId="{CF79C1E2-18B5-471E-B73B-C787DE77B818}"/>
          </ac:spMkLst>
        </pc:spChg>
        <pc:spChg chg="mod topLvl">
          <ac:chgData name="Eric Lunnin (Kforce)" userId="39584a29-d273-41cd-a0f9-2fd8cc174408" providerId="ADAL" clId="{EC883A43-49E4-4174-AD91-E2A91C3497EE}" dt="2017-06-30T17:48:34.926" v="428" actId="0"/>
          <ac:spMkLst>
            <pc:docMk/>
            <pc:sldMk cId="3527934599" sldId="357"/>
            <ac:spMk id="147" creationId="{0894D337-E0BE-46BA-823C-080EF569E7ED}"/>
          </ac:spMkLst>
        </pc:spChg>
        <pc:spChg chg="mod topLvl">
          <ac:chgData name="Eric Lunnin (Kforce)" userId="39584a29-d273-41cd-a0f9-2fd8cc174408" providerId="ADAL" clId="{EC883A43-49E4-4174-AD91-E2A91C3497EE}" dt="2017-06-30T17:48:34.926" v="428" actId="0"/>
          <ac:spMkLst>
            <pc:docMk/>
            <pc:sldMk cId="3527934599" sldId="357"/>
            <ac:spMk id="377" creationId="{D9391ED3-9527-4EB6-8920-A66BB11A6779}"/>
          </ac:spMkLst>
        </pc:spChg>
        <pc:spChg chg="mod topLvl">
          <ac:chgData name="Eric Lunnin (Kforce)" userId="39584a29-d273-41cd-a0f9-2fd8cc174408" providerId="ADAL" clId="{EC883A43-49E4-4174-AD91-E2A91C3497EE}" dt="2017-06-30T17:48:34.926" v="428" actId="0"/>
          <ac:spMkLst>
            <pc:docMk/>
            <pc:sldMk cId="3527934599" sldId="357"/>
            <ac:spMk id="217" creationId="{496D5C00-46A8-4C10-8FBB-0C4556D1D16E}"/>
          </ac:spMkLst>
        </pc:spChg>
        <pc:spChg chg="mod topLvl">
          <ac:chgData name="Eric Lunnin (Kforce)" userId="39584a29-d273-41cd-a0f9-2fd8cc174408" providerId="ADAL" clId="{EC883A43-49E4-4174-AD91-E2A91C3497EE}" dt="2017-06-30T17:48:34.926" v="428" actId="0"/>
          <ac:spMkLst>
            <pc:docMk/>
            <pc:sldMk cId="3527934599" sldId="357"/>
            <ac:spMk id="429" creationId="{34E0B2FD-BB06-41AA-A4CE-196612F6B249}"/>
          </ac:spMkLst>
        </pc:spChg>
        <pc:spChg chg="mod topLvl">
          <ac:chgData name="Eric Lunnin (Kforce)" userId="39584a29-d273-41cd-a0f9-2fd8cc174408" providerId="ADAL" clId="{EC883A43-49E4-4174-AD91-E2A91C3497EE}" dt="2017-06-30T17:48:34.926" v="428" actId="0"/>
          <ac:spMkLst>
            <pc:docMk/>
            <pc:sldMk cId="3527934599" sldId="357"/>
            <ac:spMk id="260" creationId="{483D60DA-0D13-43EA-BF29-7D72C06487AB}"/>
          </ac:spMkLst>
        </pc:spChg>
        <pc:spChg chg="mod topLvl">
          <ac:chgData name="Eric Lunnin (Kforce)" userId="39584a29-d273-41cd-a0f9-2fd8cc174408" providerId="ADAL" clId="{EC883A43-49E4-4174-AD91-E2A91C3497EE}" dt="2017-06-30T17:48:34.926" v="428" actId="0"/>
          <ac:spMkLst>
            <pc:docMk/>
            <pc:sldMk cId="3527934599" sldId="357"/>
            <ac:spMk id="393" creationId="{D4E2FA2C-63D7-4810-8FD2-580D6684246B}"/>
          </ac:spMkLst>
        </pc:spChg>
        <pc:spChg chg="mod topLvl">
          <ac:chgData name="Eric Lunnin (Kforce)" userId="39584a29-d273-41cd-a0f9-2fd8cc174408" providerId="ADAL" clId="{EC883A43-49E4-4174-AD91-E2A91C3497EE}" dt="2017-06-30T17:48:34.926" v="428" actId="0"/>
          <ac:spMkLst>
            <pc:docMk/>
            <pc:sldMk cId="3527934599" sldId="357"/>
            <ac:spMk id="160" creationId="{5EC43B10-35C9-4D89-A8D5-5606CAD6EB74}"/>
          </ac:spMkLst>
        </pc:spChg>
        <pc:spChg chg="del mod topLvl">
          <ac:chgData name="Eric Lunnin (Kforce)" userId="39584a29-d273-41cd-a0f9-2fd8cc174408" providerId="ADAL" clId="{EC883A43-49E4-4174-AD91-E2A91C3497EE}" dt="2017-06-30T17:48:21.229" v="425" actId="478"/>
          <ac:spMkLst>
            <pc:docMk/>
            <pc:sldMk cId="3527934599" sldId="357"/>
            <ac:spMk id="61" creationId="{F34DF968-84DB-4403-A1D9-C862E3C95BE9}"/>
          </ac:spMkLst>
        </pc:spChg>
        <pc:spChg chg="mod topLvl">
          <ac:chgData name="Eric Lunnin (Kforce)" userId="39584a29-d273-41cd-a0f9-2fd8cc174408" providerId="ADAL" clId="{EC883A43-49E4-4174-AD91-E2A91C3497EE}" dt="2017-06-30T17:48:34.926" v="428" actId="0"/>
          <ac:spMkLst>
            <pc:docMk/>
            <pc:sldMk cId="3527934599" sldId="357"/>
            <ac:spMk id="105" creationId="{27287D61-632F-45AE-8108-0723A8B762D4}"/>
          </ac:spMkLst>
        </pc:spChg>
        <pc:spChg chg="mod topLvl">
          <ac:chgData name="Eric Lunnin (Kforce)" userId="39584a29-d273-41cd-a0f9-2fd8cc174408" providerId="ADAL" clId="{EC883A43-49E4-4174-AD91-E2A91C3497EE}" dt="2017-06-30T17:48:34.926" v="428" actId="0"/>
          <ac:spMkLst>
            <pc:docMk/>
            <pc:sldMk cId="3527934599" sldId="357"/>
            <ac:spMk id="388" creationId="{0B251857-CBCF-4438-B748-0D663D20FD97}"/>
          </ac:spMkLst>
        </pc:spChg>
        <pc:spChg chg="mod topLvl">
          <ac:chgData name="Eric Lunnin (Kforce)" userId="39584a29-d273-41cd-a0f9-2fd8cc174408" providerId="ADAL" clId="{EC883A43-49E4-4174-AD91-E2A91C3497EE}" dt="2017-06-30T17:48:34.926" v="428" actId="0"/>
          <ac:spMkLst>
            <pc:docMk/>
            <pc:sldMk cId="3527934599" sldId="357"/>
            <ac:spMk id="146" creationId="{50FF1C62-5CC9-4855-9653-68980D598A81}"/>
          </ac:spMkLst>
        </pc:spChg>
        <pc:spChg chg="mod topLvl">
          <ac:chgData name="Eric Lunnin (Kforce)" userId="39584a29-d273-41cd-a0f9-2fd8cc174408" providerId="ADAL" clId="{EC883A43-49E4-4174-AD91-E2A91C3497EE}" dt="2017-06-30T17:48:34.926" v="428" actId="0"/>
          <ac:spMkLst>
            <pc:docMk/>
            <pc:sldMk cId="3527934599" sldId="357"/>
            <ac:spMk id="40" creationId="{3074405D-F0B6-451F-83FE-AB222C8D0D07}"/>
          </ac:spMkLst>
        </pc:spChg>
        <pc:spChg chg="mod topLvl">
          <ac:chgData name="Eric Lunnin (Kforce)" userId="39584a29-d273-41cd-a0f9-2fd8cc174408" providerId="ADAL" clId="{EC883A43-49E4-4174-AD91-E2A91C3497EE}" dt="2017-06-30T17:48:34.926" v="428" actId="0"/>
          <ac:spMkLst>
            <pc:docMk/>
            <pc:sldMk cId="3527934599" sldId="357"/>
            <ac:spMk id="308" creationId="{A076AFFE-63FD-45F2-9CD7-E77393876405}"/>
          </ac:spMkLst>
        </pc:spChg>
        <pc:spChg chg="mod topLvl">
          <ac:chgData name="Eric Lunnin (Kforce)" userId="39584a29-d273-41cd-a0f9-2fd8cc174408" providerId="ADAL" clId="{EC883A43-49E4-4174-AD91-E2A91C3497EE}" dt="2017-06-30T17:48:34.926" v="428" actId="0"/>
          <ac:spMkLst>
            <pc:docMk/>
            <pc:sldMk cId="3527934599" sldId="357"/>
            <ac:spMk id="76" creationId="{5AA2B8D3-D224-42E0-AEFB-6D3FC328FD13}"/>
          </ac:spMkLst>
        </pc:spChg>
        <pc:spChg chg="mod topLvl">
          <ac:chgData name="Eric Lunnin (Kforce)" userId="39584a29-d273-41cd-a0f9-2fd8cc174408" providerId="ADAL" clId="{EC883A43-49E4-4174-AD91-E2A91C3497EE}" dt="2017-06-30T17:48:34.926" v="428" actId="0"/>
          <ac:spMkLst>
            <pc:docMk/>
            <pc:sldMk cId="3527934599" sldId="357"/>
            <ac:spMk id="136" creationId="{4B6D3D33-E173-4382-A568-DE4B3EE9D0F2}"/>
          </ac:spMkLst>
        </pc:spChg>
        <pc:spChg chg="del mod topLvl">
          <ac:chgData name="Eric Lunnin (Kforce)" userId="39584a29-d273-41cd-a0f9-2fd8cc174408" providerId="ADAL" clId="{EC883A43-49E4-4174-AD91-E2A91C3497EE}" dt="2017-06-30T17:48:21.229" v="425" actId="478"/>
          <ac:spMkLst>
            <pc:docMk/>
            <pc:sldMk cId="3527934599" sldId="357"/>
            <ac:spMk id="68" creationId="{BE150DF0-5DD5-4779-86ED-6A1953345E22}"/>
          </ac:spMkLst>
        </pc:spChg>
        <pc:spChg chg="mod topLvl">
          <ac:chgData name="Eric Lunnin (Kforce)" userId="39584a29-d273-41cd-a0f9-2fd8cc174408" providerId="ADAL" clId="{EC883A43-49E4-4174-AD91-E2A91C3497EE}" dt="2017-06-30T17:48:34.926" v="428" actId="0"/>
          <ac:spMkLst>
            <pc:docMk/>
            <pc:sldMk cId="3527934599" sldId="357"/>
            <ac:spMk id="431" creationId="{5CB5F1C0-660F-4217-8AE5-622D11224D0C}"/>
          </ac:spMkLst>
        </pc:spChg>
        <pc:spChg chg="del mod topLvl">
          <ac:chgData name="Eric Lunnin (Kforce)" userId="39584a29-d273-41cd-a0f9-2fd8cc174408" providerId="ADAL" clId="{EC883A43-49E4-4174-AD91-E2A91C3497EE}" dt="2017-06-30T17:48:21.229" v="425" actId="478"/>
          <ac:spMkLst>
            <pc:docMk/>
            <pc:sldMk cId="3527934599" sldId="357"/>
            <ac:spMk id="290" creationId="{6B3B02B7-CB41-4973-946A-DBA10135022F}"/>
          </ac:spMkLst>
        </pc:spChg>
        <pc:spChg chg="del mod topLvl">
          <ac:chgData name="Eric Lunnin (Kforce)" userId="39584a29-d273-41cd-a0f9-2fd8cc174408" providerId="ADAL" clId="{EC883A43-49E4-4174-AD91-E2A91C3497EE}" dt="2017-06-30T17:48:21.229" v="425" actId="478"/>
          <ac:spMkLst>
            <pc:docMk/>
            <pc:sldMk cId="3527934599" sldId="357"/>
            <ac:spMk id="284" creationId="{B30E0DAF-DDA3-4787-ADE9-037D60ABF7BD}"/>
          </ac:spMkLst>
        </pc:spChg>
        <pc:spChg chg="mod topLvl">
          <ac:chgData name="Eric Lunnin (Kforce)" userId="39584a29-d273-41cd-a0f9-2fd8cc174408" providerId="ADAL" clId="{EC883A43-49E4-4174-AD91-E2A91C3497EE}" dt="2017-06-30T17:48:34.926" v="428" actId="0"/>
          <ac:spMkLst>
            <pc:docMk/>
            <pc:sldMk cId="3527934599" sldId="357"/>
            <ac:spMk id="351" creationId="{397CDF92-0EF8-4756-9D90-B1EA04969707}"/>
          </ac:spMkLst>
        </pc:spChg>
        <pc:spChg chg="mod topLvl">
          <ac:chgData name="Eric Lunnin (Kforce)" userId="39584a29-d273-41cd-a0f9-2fd8cc174408" providerId="ADAL" clId="{EC883A43-49E4-4174-AD91-E2A91C3497EE}" dt="2017-06-30T17:48:34.926" v="428" actId="0"/>
          <ac:spMkLst>
            <pc:docMk/>
            <pc:sldMk cId="3527934599" sldId="357"/>
            <ac:spMk id="78" creationId="{F6634B7B-49C8-4D84-9EA2-C7B24E8F431A}"/>
          </ac:spMkLst>
        </pc:spChg>
        <pc:spChg chg="mod topLvl">
          <ac:chgData name="Eric Lunnin (Kforce)" userId="39584a29-d273-41cd-a0f9-2fd8cc174408" providerId="ADAL" clId="{EC883A43-49E4-4174-AD91-E2A91C3497EE}" dt="2017-06-30T17:48:34.926" v="428" actId="0"/>
          <ac:spMkLst>
            <pc:docMk/>
            <pc:sldMk cId="3527934599" sldId="357"/>
            <ac:spMk id="442" creationId="{569F4F7D-3336-4A8E-931C-2393AAE6E579}"/>
          </ac:spMkLst>
        </pc:spChg>
        <pc:spChg chg="mod topLvl">
          <ac:chgData name="Eric Lunnin (Kforce)" userId="39584a29-d273-41cd-a0f9-2fd8cc174408" providerId="ADAL" clId="{EC883A43-49E4-4174-AD91-E2A91C3497EE}" dt="2017-06-30T17:48:34.926" v="428" actId="0"/>
          <ac:spMkLst>
            <pc:docMk/>
            <pc:sldMk cId="3527934599" sldId="357"/>
            <ac:spMk id="134" creationId="{FBEA05C4-9AA8-4162-AE6E-107BEBE70626}"/>
          </ac:spMkLst>
        </pc:spChg>
        <pc:spChg chg="mod topLvl">
          <ac:chgData name="Eric Lunnin (Kforce)" userId="39584a29-d273-41cd-a0f9-2fd8cc174408" providerId="ADAL" clId="{EC883A43-49E4-4174-AD91-E2A91C3497EE}" dt="2017-06-30T17:48:34.926" v="428" actId="0"/>
          <ac:spMkLst>
            <pc:docMk/>
            <pc:sldMk cId="3527934599" sldId="357"/>
            <ac:spMk id="346" creationId="{1E91E025-FD41-4091-B980-E947F59B49AF}"/>
          </ac:spMkLst>
        </pc:spChg>
        <pc:spChg chg="mod topLvl">
          <ac:chgData name="Eric Lunnin (Kforce)" userId="39584a29-d273-41cd-a0f9-2fd8cc174408" providerId="ADAL" clId="{EC883A43-49E4-4174-AD91-E2A91C3497EE}" dt="2017-06-30T17:48:34.926" v="428" actId="0"/>
          <ac:spMkLst>
            <pc:docMk/>
            <pc:sldMk cId="3527934599" sldId="357"/>
            <ac:spMk id="112" creationId="{34290097-B857-4CDD-9B28-C55231F1111D}"/>
          </ac:spMkLst>
        </pc:spChg>
        <pc:spChg chg="mod topLvl">
          <ac:chgData name="Eric Lunnin (Kforce)" userId="39584a29-d273-41cd-a0f9-2fd8cc174408" providerId="ADAL" clId="{EC883A43-49E4-4174-AD91-E2A91C3497EE}" dt="2017-06-30T17:48:34.926" v="428" actId="0"/>
          <ac:spMkLst>
            <pc:docMk/>
            <pc:sldMk cId="3527934599" sldId="357"/>
            <ac:spMk id="334" creationId="{1E1427B4-97B6-4E6B-AF60-E4415945F0EB}"/>
          </ac:spMkLst>
        </pc:spChg>
        <pc:spChg chg="mod topLvl">
          <ac:chgData name="Eric Lunnin (Kforce)" userId="39584a29-d273-41cd-a0f9-2fd8cc174408" providerId="ADAL" clId="{EC883A43-49E4-4174-AD91-E2A91C3497EE}" dt="2017-06-30T17:48:34.926" v="428" actId="0"/>
          <ac:spMkLst>
            <pc:docMk/>
            <pc:sldMk cId="3527934599" sldId="357"/>
            <ac:spMk id="244" creationId="{D306CE48-F29C-4A89-8435-1933490B4E59}"/>
          </ac:spMkLst>
        </pc:spChg>
        <pc:spChg chg="mod topLvl">
          <ac:chgData name="Eric Lunnin (Kforce)" userId="39584a29-d273-41cd-a0f9-2fd8cc174408" providerId="ADAL" clId="{EC883A43-49E4-4174-AD91-E2A91C3497EE}" dt="2017-06-30T17:48:34.926" v="428" actId="0"/>
          <ac:spMkLst>
            <pc:docMk/>
            <pc:sldMk cId="3527934599" sldId="357"/>
            <ac:spMk id="298" creationId="{CE728EC0-A138-4DA4-A1C4-33BBF95C5FD8}"/>
          </ac:spMkLst>
        </pc:spChg>
        <pc:spChg chg="mod topLvl">
          <ac:chgData name="Eric Lunnin (Kforce)" userId="39584a29-d273-41cd-a0f9-2fd8cc174408" providerId="ADAL" clId="{EC883A43-49E4-4174-AD91-E2A91C3497EE}" dt="2017-06-30T17:48:34.926" v="428" actId="0"/>
          <ac:spMkLst>
            <pc:docMk/>
            <pc:sldMk cId="3527934599" sldId="357"/>
            <ac:spMk id="14" creationId="{A61056D7-D2A0-42F9-B2D9-57934630BB33}"/>
          </ac:spMkLst>
        </pc:spChg>
        <pc:spChg chg="del mod topLvl">
          <ac:chgData name="Eric Lunnin (Kforce)" userId="39584a29-d273-41cd-a0f9-2fd8cc174408" providerId="ADAL" clId="{EC883A43-49E4-4174-AD91-E2A91C3497EE}" dt="2017-06-30T17:48:21.229" v="425" actId="478"/>
          <ac:spMkLst>
            <pc:docMk/>
            <pc:sldMk cId="3527934599" sldId="357"/>
            <ac:spMk id="63" creationId="{986EA848-EDD2-4DB4-BA18-1BBA85157844}"/>
          </ac:spMkLst>
        </pc:spChg>
        <pc:spChg chg="mod topLvl">
          <ac:chgData name="Eric Lunnin (Kforce)" userId="39584a29-d273-41cd-a0f9-2fd8cc174408" providerId="ADAL" clId="{EC883A43-49E4-4174-AD91-E2A91C3497EE}" dt="2017-06-30T17:48:34.926" v="428" actId="0"/>
          <ac:spMkLst>
            <pc:docMk/>
            <pc:sldMk cId="3527934599" sldId="357"/>
            <ac:spMk id="181" creationId="{F3520D4F-F2B1-4BDF-9B39-DC8A9C3A054A}"/>
          </ac:spMkLst>
        </pc:spChg>
        <pc:spChg chg="mod topLvl">
          <ac:chgData name="Eric Lunnin (Kforce)" userId="39584a29-d273-41cd-a0f9-2fd8cc174408" providerId="ADAL" clId="{EC883A43-49E4-4174-AD91-E2A91C3497EE}" dt="2017-06-30T17:48:34.926" v="428" actId="0"/>
          <ac:spMkLst>
            <pc:docMk/>
            <pc:sldMk cId="3527934599" sldId="357"/>
            <ac:spMk id="44" creationId="{0AB851EE-DEB4-4D7C-A3D2-92617C47975B}"/>
          </ac:spMkLst>
        </pc:spChg>
        <pc:spChg chg="mod topLvl">
          <ac:chgData name="Eric Lunnin (Kforce)" userId="39584a29-d273-41cd-a0f9-2fd8cc174408" providerId="ADAL" clId="{EC883A43-49E4-4174-AD91-E2A91C3497EE}" dt="2017-06-30T17:48:34.926" v="428" actId="0"/>
          <ac:spMkLst>
            <pc:docMk/>
            <pc:sldMk cId="3527934599" sldId="357"/>
            <ac:spMk id="337" creationId="{342538B8-74B9-4951-96FA-98B189978200}"/>
          </ac:spMkLst>
        </pc:spChg>
        <pc:spChg chg="mod topLvl">
          <ac:chgData name="Eric Lunnin (Kforce)" userId="39584a29-d273-41cd-a0f9-2fd8cc174408" providerId="ADAL" clId="{EC883A43-49E4-4174-AD91-E2A91C3497EE}" dt="2017-06-30T17:48:34.926" v="428" actId="0"/>
          <ac:spMkLst>
            <pc:docMk/>
            <pc:sldMk cId="3527934599" sldId="357"/>
            <ac:spMk id="448" creationId="{D9D898FE-315A-46D7-A2BE-8B3AB251A4F3}"/>
          </ac:spMkLst>
        </pc:spChg>
        <pc:spChg chg="mod topLvl">
          <ac:chgData name="Eric Lunnin (Kforce)" userId="39584a29-d273-41cd-a0f9-2fd8cc174408" providerId="ADAL" clId="{EC883A43-49E4-4174-AD91-E2A91C3497EE}" dt="2017-06-30T17:48:34.926" v="428" actId="0"/>
          <ac:spMkLst>
            <pc:docMk/>
            <pc:sldMk cId="3527934599" sldId="357"/>
            <ac:spMk id="415" creationId="{B3E5E2B8-9DB1-4420-A104-37A23AD2B192}"/>
          </ac:spMkLst>
        </pc:spChg>
        <pc:spChg chg="mod topLvl">
          <ac:chgData name="Eric Lunnin (Kforce)" userId="39584a29-d273-41cd-a0f9-2fd8cc174408" providerId="ADAL" clId="{EC883A43-49E4-4174-AD91-E2A91C3497EE}" dt="2017-06-30T17:48:34.926" v="428" actId="0"/>
          <ac:spMkLst>
            <pc:docMk/>
            <pc:sldMk cId="3527934599" sldId="357"/>
            <ac:spMk id="352" creationId="{27A80231-E359-407B-A532-B8556B2EBF4A}"/>
          </ac:spMkLst>
        </pc:spChg>
        <pc:spChg chg="mod topLvl">
          <ac:chgData name="Eric Lunnin (Kforce)" userId="39584a29-d273-41cd-a0f9-2fd8cc174408" providerId="ADAL" clId="{EC883A43-49E4-4174-AD91-E2A91C3497EE}" dt="2017-06-30T17:48:34.926" v="428" actId="0"/>
          <ac:spMkLst>
            <pc:docMk/>
            <pc:sldMk cId="3527934599" sldId="357"/>
            <ac:spMk id="235" creationId="{38FFB619-6139-407C-B40C-F2C13044205F}"/>
          </ac:spMkLst>
        </pc:spChg>
        <pc:spChg chg="mod topLvl">
          <ac:chgData name="Eric Lunnin (Kforce)" userId="39584a29-d273-41cd-a0f9-2fd8cc174408" providerId="ADAL" clId="{EC883A43-49E4-4174-AD91-E2A91C3497EE}" dt="2017-06-30T17:48:34.926" v="428" actId="0"/>
          <ac:spMkLst>
            <pc:docMk/>
            <pc:sldMk cId="3527934599" sldId="357"/>
            <ac:spMk id="455" creationId="{7085D27F-82E1-4201-A302-757486D142CF}"/>
          </ac:spMkLst>
        </pc:spChg>
        <pc:spChg chg="mod topLvl">
          <ac:chgData name="Eric Lunnin (Kforce)" userId="39584a29-d273-41cd-a0f9-2fd8cc174408" providerId="ADAL" clId="{EC883A43-49E4-4174-AD91-E2A91C3497EE}" dt="2017-06-30T17:48:34.926" v="428" actId="0"/>
          <ac:spMkLst>
            <pc:docMk/>
            <pc:sldMk cId="3527934599" sldId="357"/>
            <ac:spMk id="206" creationId="{A2B155CD-474A-4F86-A40E-485F6E91B60C}"/>
          </ac:spMkLst>
        </pc:spChg>
        <pc:spChg chg="mod topLvl">
          <ac:chgData name="Eric Lunnin (Kforce)" userId="39584a29-d273-41cd-a0f9-2fd8cc174408" providerId="ADAL" clId="{EC883A43-49E4-4174-AD91-E2A91C3497EE}" dt="2017-06-30T17:48:34.926" v="428" actId="0"/>
          <ac:spMkLst>
            <pc:docMk/>
            <pc:sldMk cId="3527934599" sldId="357"/>
            <ac:spMk id="302" creationId="{F5985A05-BEBC-4F19-A9AB-55C1C51D8D76}"/>
          </ac:spMkLst>
        </pc:spChg>
        <pc:spChg chg="del mod topLvl">
          <ac:chgData name="Eric Lunnin (Kforce)" userId="39584a29-d273-41cd-a0f9-2fd8cc174408" providerId="ADAL" clId="{EC883A43-49E4-4174-AD91-E2A91C3497EE}" dt="2017-06-30T17:48:21.229" v="425" actId="478"/>
          <ac:spMkLst>
            <pc:docMk/>
            <pc:sldMk cId="3527934599" sldId="357"/>
            <ac:spMk id="67" creationId="{8347C2FD-40A9-4D62-9C84-0FD4ECB39074}"/>
          </ac:spMkLst>
        </pc:spChg>
        <pc:spChg chg="mod topLvl">
          <ac:chgData name="Eric Lunnin (Kforce)" userId="39584a29-d273-41cd-a0f9-2fd8cc174408" providerId="ADAL" clId="{EC883A43-49E4-4174-AD91-E2A91C3497EE}" dt="2017-06-30T17:48:34.926" v="428" actId="0"/>
          <ac:spMkLst>
            <pc:docMk/>
            <pc:sldMk cId="3527934599" sldId="357"/>
            <ac:spMk id="396" creationId="{DCF47E15-DA41-4A2E-A575-AF0D962FB69F}"/>
          </ac:spMkLst>
        </pc:spChg>
        <pc:spChg chg="mod topLvl">
          <ac:chgData name="Eric Lunnin (Kforce)" userId="39584a29-d273-41cd-a0f9-2fd8cc174408" providerId="ADAL" clId="{EC883A43-49E4-4174-AD91-E2A91C3497EE}" dt="2017-06-30T17:48:34.926" v="428" actId="0"/>
          <ac:spMkLst>
            <pc:docMk/>
            <pc:sldMk cId="3527934599" sldId="357"/>
            <ac:spMk id="218" creationId="{6C0B8DA5-D03F-42DC-BB3E-7FA3CCFD8AA2}"/>
          </ac:spMkLst>
        </pc:spChg>
        <pc:spChg chg="mod topLvl">
          <ac:chgData name="Eric Lunnin (Kforce)" userId="39584a29-d273-41cd-a0f9-2fd8cc174408" providerId="ADAL" clId="{EC883A43-49E4-4174-AD91-E2A91C3497EE}" dt="2017-06-30T17:48:34.926" v="428" actId="0"/>
          <ac:spMkLst>
            <pc:docMk/>
            <pc:sldMk cId="3527934599" sldId="357"/>
            <ac:spMk id="439" creationId="{87C53415-D4A9-4245-A360-6933BC3A1CB0}"/>
          </ac:spMkLst>
        </pc:spChg>
        <pc:spChg chg="mod topLvl">
          <ac:chgData name="Eric Lunnin (Kforce)" userId="39584a29-d273-41cd-a0f9-2fd8cc174408" providerId="ADAL" clId="{EC883A43-49E4-4174-AD91-E2A91C3497EE}" dt="2017-06-30T17:48:34.926" v="428" actId="0"/>
          <ac:spMkLst>
            <pc:docMk/>
            <pc:sldMk cId="3527934599" sldId="357"/>
            <ac:spMk id="423" creationId="{7206C47B-33FB-4689-AF7C-CEB3A598889B}"/>
          </ac:spMkLst>
        </pc:spChg>
        <pc:spChg chg="mod topLvl">
          <ac:chgData name="Eric Lunnin (Kforce)" userId="39584a29-d273-41cd-a0f9-2fd8cc174408" providerId="ADAL" clId="{EC883A43-49E4-4174-AD91-E2A91C3497EE}" dt="2017-06-30T17:48:34.926" v="428" actId="0"/>
          <ac:spMkLst>
            <pc:docMk/>
            <pc:sldMk cId="3527934599" sldId="357"/>
            <ac:spMk id="207" creationId="{54CFBCDE-4E03-4498-802E-E03F74E2D23E}"/>
          </ac:spMkLst>
        </pc:spChg>
        <pc:spChg chg="mod topLvl">
          <ac:chgData name="Eric Lunnin (Kforce)" userId="39584a29-d273-41cd-a0f9-2fd8cc174408" providerId="ADAL" clId="{EC883A43-49E4-4174-AD91-E2A91C3497EE}" dt="2017-06-30T17:48:34.926" v="428" actId="0"/>
          <ac:spMkLst>
            <pc:docMk/>
            <pc:sldMk cId="3527934599" sldId="357"/>
            <ac:spMk id="384" creationId="{C96DA5C2-91E3-4858-950F-F7856FE286FC}"/>
          </ac:spMkLst>
        </pc:spChg>
        <pc:spChg chg="mod topLvl">
          <ac:chgData name="Eric Lunnin (Kforce)" userId="39584a29-d273-41cd-a0f9-2fd8cc174408" providerId="ADAL" clId="{EC883A43-49E4-4174-AD91-E2A91C3497EE}" dt="2017-06-30T17:48:34.926" v="428" actId="0"/>
          <ac:spMkLst>
            <pc:docMk/>
            <pc:sldMk cId="3527934599" sldId="357"/>
            <ac:spMk id="339" creationId="{827774D3-C139-43C9-8817-3E553FD78E31}"/>
          </ac:spMkLst>
        </pc:spChg>
        <pc:spChg chg="mod topLvl">
          <ac:chgData name="Eric Lunnin (Kforce)" userId="39584a29-d273-41cd-a0f9-2fd8cc174408" providerId="ADAL" clId="{EC883A43-49E4-4174-AD91-E2A91C3497EE}" dt="2017-06-30T17:48:34.926" v="428" actId="0"/>
          <ac:spMkLst>
            <pc:docMk/>
            <pc:sldMk cId="3527934599" sldId="357"/>
            <ac:spMk id="203" creationId="{9EB8D9B0-28FF-4FC1-BDB9-1382238BC148}"/>
          </ac:spMkLst>
        </pc:spChg>
        <pc:spChg chg="mod topLvl">
          <ac:chgData name="Eric Lunnin (Kforce)" userId="39584a29-d273-41cd-a0f9-2fd8cc174408" providerId="ADAL" clId="{EC883A43-49E4-4174-AD91-E2A91C3497EE}" dt="2017-06-30T17:48:34.926" v="428" actId="0"/>
          <ac:spMkLst>
            <pc:docMk/>
            <pc:sldMk cId="3527934599" sldId="357"/>
            <ac:spMk id="144" creationId="{88A1EF6E-C43C-4518-8521-9BA2D8C3CD29}"/>
          </ac:spMkLst>
        </pc:spChg>
        <pc:spChg chg="mod topLvl">
          <ac:chgData name="Eric Lunnin (Kforce)" userId="39584a29-d273-41cd-a0f9-2fd8cc174408" providerId="ADAL" clId="{EC883A43-49E4-4174-AD91-E2A91C3497EE}" dt="2017-06-30T17:48:34.926" v="428" actId="0"/>
          <ac:spMkLst>
            <pc:docMk/>
            <pc:sldMk cId="3527934599" sldId="357"/>
            <ac:spMk id="123" creationId="{A1B63DCD-BDD3-4B2A-87C3-9E93DCF15425}"/>
          </ac:spMkLst>
        </pc:spChg>
        <pc:spChg chg="mod topLvl">
          <ac:chgData name="Eric Lunnin (Kforce)" userId="39584a29-d273-41cd-a0f9-2fd8cc174408" providerId="ADAL" clId="{EC883A43-49E4-4174-AD91-E2A91C3497EE}" dt="2017-06-30T17:48:34.926" v="428" actId="0"/>
          <ac:spMkLst>
            <pc:docMk/>
            <pc:sldMk cId="3527934599" sldId="357"/>
            <ac:spMk id="460" creationId="{3A921DC9-2D96-4559-A70D-0622B73D047D}"/>
          </ac:spMkLst>
        </pc:spChg>
        <pc:spChg chg="mod topLvl">
          <ac:chgData name="Eric Lunnin (Kforce)" userId="39584a29-d273-41cd-a0f9-2fd8cc174408" providerId="ADAL" clId="{EC883A43-49E4-4174-AD91-E2A91C3497EE}" dt="2017-06-30T17:48:34.926" v="428" actId="0"/>
          <ac:spMkLst>
            <pc:docMk/>
            <pc:sldMk cId="3527934599" sldId="357"/>
            <ac:spMk id="373" creationId="{04BD6D00-B8D0-4F29-BDAB-ACF7035063B7}"/>
          </ac:spMkLst>
        </pc:spChg>
        <pc:spChg chg="mod topLvl">
          <ac:chgData name="Eric Lunnin (Kforce)" userId="39584a29-d273-41cd-a0f9-2fd8cc174408" providerId="ADAL" clId="{EC883A43-49E4-4174-AD91-E2A91C3497EE}" dt="2017-06-30T17:48:34.926" v="428" actId="0"/>
          <ac:spMkLst>
            <pc:docMk/>
            <pc:sldMk cId="3527934599" sldId="357"/>
            <ac:spMk id="125" creationId="{11369A15-DD1E-44FC-A0DC-279C1EB8C461}"/>
          </ac:spMkLst>
        </pc:spChg>
        <pc:spChg chg="mod topLvl">
          <ac:chgData name="Eric Lunnin (Kforce)" userId="39584a29-d273-41cd-a0f9-2fd8cc174408" providerId="ADAL" clId="{EC883A43-49E4-4174-AD91-E2A91C3497EE}" dt="2017-06-30T17:48:34.926" v="428" actId="0"/>
          <ac:spMkLst>
            <pc:docMk/>
            <pc:sldMk cId="3527934599" sldId="357"/>
            <ac:spMk id="34" creationId="{60CF96DF-E1D3-4517-AF29-42346193A837}"/>
          </ac:spMkLst>
        </pc:spChg>
        <pc:spChg chg="mod topLvl">
          <ac:chgData name="Eric Lunnin (Kforce)" userId="39584a29-d273-41cd-a0f9-2fd8cc174408" providerId="ADAL" clId="{EC883A43-49E4-4174-AD91-E2A91C3497EE}" dt="2017-06-30T17:48:34.926" v="428" actId="0"/>
          <ac:spMkLst>
            <pc:docMk/>
            <pc:sldMk cId="3527934599" sldId="357"/>
            <ac:spMk id="461" creationId="{E49F89AC-3E2E-461B-BF92-41A0F8F8D034}"/>
          </ac:spMkLst>
        </pc:spChg>
        <pc:spChg chg="mod topLvl">
          <ac:chgData name="Eric Lunnin (Kforce)" userId="39584a29-d273-41cd-a0f9-2fd8cc174408" providerId="ADAL" clId="{EC883A43-49E4-4174-AD91-E2A91C3497EE}" dt="2017-06-30T17:48:34.926" v="428" actId="0"/>
          <ac:spMkLst>
            <pc:docMk/>
            <pc:sldMk cId="3527934599" sldId="357"/>
            <ac:spMk id="417" creationId="{89C49674-0CAE-4BFD-9F9F-23AD016B75B5}"/>
          </ac:spMkLst>
        </pc:spChg>
        <pc:spChg chg="mod topLvl">
          <ac:chgData name="Eric Lunnin (Kforce)" userId="39584a29-d273-41cd-a0f9-2fd8cc174408" providerId="ADAL" clId="{EC883A43-49E4-4174-AD91-E2A91C3497EE}" dt="2017-06-30T17:48:34.926" v="428" actId="0"/>
          <ac:spMkLst>
            <pc:docMk/>
            <pc:sldMk cId="3527934599" sldId="357"/>
            <ac:spMk id="392" creationId="{71886EE1-3B47-4AB5-A798-9AD17A8E7685}"/>
          </ac:spMkLst>
        </pc:spChg>
        <pc:spChg chg="mod topLvl">
          <ac:chgData name="Eric Lunnin (Kforce)" userId="39584a29-d273-41cd-a0f9-2fd8cc174408" providerId="ADAL" clId="{EC883A43-49E4-4174-AD91-E2A91C3497EE}" dt="2017-06-30T17:48:34.926" v="428" actId="0"/>
          <ac:spMkLst>
            <pc:docMk/>
            <pc:sldMk cId="3527934599" sldId="357"/>
            <ac:spMk id="132" creationId="{4D9A83C3-1A7F-4366-BCB5-982B90484906}"/>
          </ac:spMkLst>
        </pc:spChg>
        <pc:spChg chg="mod topLvl">
          <ac:chgData name="Eric Lunnin (Kforce)" userId="39584a29-d273-41cd-a0f9-2fd8cc174408" providerId="ADAL" clId="{EC883A43-49E4-4174-AD91-E2A91C3497EE}" dt="2017-06-30T17:48:34.926" v="428" actId="0"/>
          <ac:spMkLst>
            <pc:docMk/>
            <pc:sldMk cId="3527934599" sldId="357"/>
            <ac:spMk id="335" creationId="{030E28C9-967E-4CE0-B70C-C6C85D3230C9}"/>
          </ac:spMkLst>
        </pc:spChg>
        <pc:spChg chg="mod topLvl">
          <ac:chgData name="Eric Lunnin (Kforce)" userId="39584a29-d273-41cd-a0f9-2fd8cc174408" providerId="ADAL" clId="{EC883A43-49E4-4174-AD91-E2A91C3497EE}" dt="2017-06-30T17:48:34.926" v="428" actId="0"/>
          <ac:spMkLst>
            <pc:docMk/>
            <pc:sldMk cId="3527934599" sldId="357"/>
            <ac:spMk id="71" creationId="{FD40E23E-7C18-45FD-A1C1-B83FC8617C19}"/>
          </ac:spMkLst>
        </pc:spChg>
        <pc:spChg chg="mod topLvl">
          <ac:chgData name="Eric Lunnin (Kforce)" userId="39584a29-d273-41cd-a0f9-2fd8cc174408" providerId="ADAL" clId="{EC883A43-49E4-4174-AD91-E2A91C3497EE}" dt="2017-06-30T17:48:34.926" v="428" actId="0"/>
          <ac:spMkLst>
            <pc:docMk/>
            <pc:sldMk cId="3527934599" sldId="357"/>
            <ac:spMk id="389" creationId="{5E018463-A36D-4298-AB9D-9772B99D6662}"/>
          </ac:spMkLst>
        </pc:spChg>
        <pc:spChg chg="mod topLvl">
          <ac:chgData name="Eric Lunnin (Kforce)" userId="39584a29-d273-41cd-a0f9-2fd8cc174408" providerId="ADAL" clId="{EC883A43-49E4-4174-AD91-E2A91C3497EE}" dt="2017-06-30T17:48:34.926" v="428" actId="0"/>
          <ac:spMkLst>
            <pc:docMk/>
            <pc:sldMk cId="3527934599" sldId="357"/>
            <ac:spMk id="433" creationId="{8FDD1FEB-D239-4E84-8017-4E97DAE51EF2}"/>
          </ac:spMkLst>
        </pc:spChg>
        <pc:spChg chg="mod topLvl">
          <ac:chgData name="Eric Lunnin (Kforce)" userId="39584a29-d273-41cd-a0f9-2fd8cc174408" providerId="ADAL" clId="{EC883A43-49E4-4174-AD91-E2A91C3497EE}" dt="2017-06-30T17:48:34.926" v="428" actId="0"/>
          <ac:spMkLst>
            <pc:docMk/>
            <pc:sldMk cId="3527934599" sldId="357"/>
            <ac:spMk id="103" creationId="{F5CE741B-AE01-473E-B693-76DB2C8DA7DA}"/>
          </ac:spMkLst>
        </pc:spChg>
        <pc:spChg chg="del mod topLvl">
          <ac:chgData name="Eric Lunnin (Kforce)" userId="39584a29-d273-41cd-a0f9-2fd8cc174408" providerId="ADAL" clId="{EC883A43-49E4-4174-AD91-E2A91C3497EE}" dt="2017-06-30T17:48:21.229" v="425" actId="478"/>
          <ac:spMkLst>
            <pc:docMk/>
            <pc:sldMk cId="3527934599" sldId="357"/>
            <ac:spMk id="286" creationId="{7F05F4F5-CEBB-4D26-B1EE-1A2EA4CA1D21}"/>
          </ac:spMkLst>
        </pc:spChg>
        <pc:spChg chg="mod topLvl">
          <ac:chgData name="Eric Lunnin (Kforce)" userId="39584a29-d273-41cd-a0f9-2fd8cc174408" providerId="ADAL" clId="{EC883A43-49E4-4174-AD91-E2A91C3497EE}" dt="2017-06-30T17:48:34.926" v="428" actId="0"/>
          <ac:spMkLst>
            <pc:docMk/>
            <pc:sldMk cId="3527934599" sldId="357"/>
            <ac:spMk id="22" creationId="{100C5D7D-3D93-48DD-83D4-48A5A76D7F82}"/>
          </ac:spMkLst>
        </pc:spChg>
        <pc:spChg chg="mod topLvl">
          <ac:chgData name="Eric Lunnin (Kforce)" userId="39584a29-d273-41cd-a0f9-2fd8cc174408" providerId="ADAL" clId="{EC883A43-49E4-4174-AD91-E2A91C3497EE}" dt="2017-06-30T17:48:34.926" v="428" actId="0"/>
          <ac:spMkLst>
            <pc:docMk/>
            <pc:sldMk cId="3527934599" sldId="357"/>
            <ac:spMk id="195" creationId="{7DEC7E6E-355C-4959-A514-606930CC3C69}"/>
          </ac:spMkLst>
        </pc:spChg>
        <pc:spChg chg="mod topLvl">
          <ac:chgData name="Eric Lunnin (Kforce)" userId="39584a29-d273-41cd-a0f9-2fd8cc174408" providerId="ADAL" clId="{EC883A43-49E4-4174-AD91-E2A91C3497EE}" dt="2017-06-30T17:48:34.926" v="428" actId="0"/>
          <ac:spMkLst>
            <pc:docMk/>
            <pc:sldMk cId="3527934599" sldId="357"/>
            <ac:spMk id="238" creationId="{3D0CD250-CBFD-4C0F-9C5A-731457CAF030}"/>
          </ac:spMkLst>
        </pc:spChg>
        <pc:spChg chg="mod topLvl">
          <ac:chgData name="Eric Lunnin (Kforce)" userId="39584a29-d273-41cd-a0f9-2fd8cc174408" providerId="ADAL" clId="{EC883A43-49E4-4174-AD91-E2A91C3497EE}" dt="2017-06-30T17:48:34.926" v="428" actId="0"/>
          <ac:spMkLst>
            <pc:docMk/>
            <pc:sldMk cId="3527934599" sldId="357"/>
            <ac:spMk id="369" creationId="{843581A1-6435-4024-860B-5AA40863821B}"/>
          </ac:spMkLst>
        </pc:spChg>
        <pc:spChg chg="mod topLvl">
          <ac:chgData name="Eric Lunnin (Kforce)" userId="39584a29-d273-41cd-a0f9-2fd8cc174408" providerId="ADAL" clId="{EC883A43-49E4-4174-AD91-E2A91C3497EE}" dt="2017-06-30T17:48:34.926" v="428" actId="0"/>
          <ac:spMkLst>
            <pc:docMk/>
            <pc:sldMk cId="3527934599" sldId="357"/>
            <ac:spMk id="416" creationId="{58CF2934-8CA0-466E-B2AD-99191B7780AD}"/>
          </ac:spMkLst>
        </pc:spChg>
        <pc:spChg chg="mod topLvl">
          <ac:chgData name="Eric Lunnin (Kforce)" userId="39584a29-d273-41cd-a0f9-2fd8cc174408" providerId="ADAL" clId="{EC883A43-49E4-4174-AD91-E2A91C3497EE}" dt="2017-06-30T17:48:34.926" v="428" actId="0"/>
          <ac:spMkLst>
            <pc:docMk/>
            <pc:sldMk cId="3527934599" sldId="357"/>
            <ac:spMk id="96" creationId="{B07E87C9-ACF2-4272-A847-94035BC2F33B}"/>
          </ac:spMkLst>
        </pc:spChg>
        <pc:spChg chg="mod topLvl">
          <ac:chgData name="Eric Lunnin (Kforce)" userId="39584a29-d273-41cd-a0f9-2fd8cc174408" providerId="ADAL" clId="{EC883A43-49E4-4174-AD91-E2A91C3497EE}" dt="2017-06-30T17:48:34.926" v="428" actId="0"/>
          <ac:spMkLst>
            <pc:docMk/>
            <pc:sldMk cId="3527934599" sldId="357"/>
            <ac:spMk id="427" creationId="{C4A9C334-B97F-4848-9A6E-885CD3F7A93E}"/>
          </ac:spMkLst>
        </pc:spChg>
        <pc:spChg chg="mod topLvl">
          <ac:chgData name="Eric Lunnin (Kforce)" userId="39584a29-d273-41cd-a0f9-2fd8cc174408" providerId="ADAL" clId="{EC883A43-49E4-4174-AD91-E2A91C3497EE}" dt="2017-06-30T17:48:34.926" v="428" actId="0"/>
          <ac:spMkLst>
            <pc:docMk/>
            <pc:sldMk cId="3527934599" sldId="357"/>
            <ac:spMk id="81" creationId="{34B495F5-EB17-440F-8542-0840DA314ECC}"/>
          </ac:spMkLst>
        </pc:spChg>
        <pc:spChg chg="mod topLvl">
          <ac:chgData name="Eric Lunnin (Kforce)" userId="39584a29-d273-41cd-a0f9-2fd8cc174408" providerId="ADAL" clId="{EC883A43-49E4-4174-AD91-E2A91C3497EE}" dt="2017-06-30T17:48:34.926" v="428" actId="0"/>
          <ac:spMkLst>
            <pc:docMk/>
            <pc:sldMk cId="3527934599" sldId="357"/>
            <ac:spMk id="324" creationId="{1EBE31D2-7CC7-4E3D-938F-05B8EE6678EF}"/>
          </ac:spMkLst>
        </pc:spChg>
        <pc:spChg chg="mod topLvl">
          <ac:chgData name="Eric Lunnin (Kforce)" userId="39584a29-d273-41cd-a0f9-2fd8cc174408" providerId="ADAL" clId="{EC883A43-49E4-4174-AD91-E2A91C3497EE}" dt="2017-06-30T17:48:34.926" v="428" actId="0"/>
          <ac:spMkLst>
            <pc:docMk/>
            <pc:sldMk cId="3527934599" sldId="357"/>
            <ac:spMk id="307" creationId="{71618450-F810-4DA4-8B4F-B4D8ABA3ACD4}"/>
          </ac:spMkLst>
        </pc:spChg>
        <pc:spChg chg="del mod topLvl">
          <ac:chgData name="Eric Lunnin (Kforce)" userId="39584a29-d273-41cd-a0f9-2fd8cc174408" providerId="ADAL" clId="{EC883A43-49E4-4174-AD91-E2A91C3497EE}" dt="2017-06-30T17:48:21.229" v="425" actId="478"/>
          <ac:spMkLst>
            <pc:docMk/>
            <pc:sldMk cId="3527934599" sldId="357"/>
            <ac:spMk id="56" creationId="{2001D5A2-4909-4092-87EF-20FBE2833512}"/>
          </ac:spMkLst>
        </pc:spChg>
        <pc:spChg chg="mod topLvl">
          <ac:chgData name="Eric Lunnin (Kforce)" userId="39584a29-d273-41cd-a0f9-2fd8cc174408" providerId="ADAL" clId="{EC883A43-49E4-4174-AD91-E2A91C3497EE}" dt="2017-06-30T17:48:34.926" v="428" actId="0"/>
          <ac:spMkLst>
            <pc:docMk/>
            <pc:sldMk cId="3527934599" sldId="357"/>
            <ac:spMk id="296" creationId="{25A0E422-C618-4988-AEF6-86F795AA84BF}"/>
          </ac:spMkLst>
        </pc:spChg>
        <pc:spChg chg="mod topLvl">
          <ac:chgData name="Eric Lunnin (Kforce)" userId="39584a29-d273-41cd-a0f9-2fd8cc174408" providerId="ADAL" clId="{EC883A43-49E4-4174-AD91-E2A91C3497EE}" dt="2017-06-30T17:48:34.926" v="428" actId="0"/>
          <ac:spMkLst>
            <pc:docMk/>
            <pc:sldMk cId="3527934599" sldId="357"/>
            <ac:spMk id="469" creationId="{784AEF1A-A8AE-4AF9-BA97-65CECDD22CA4}"/>
          </ac:spMkLst>
        </pc:spChg>
        <pc:spChg chg="mod topLvl">
          <ac:chgData name="Eric Lunnin (Kforce)" userId="39584a29-d273-41cd-a0f9-2fd8cc174408" providerId="ADAL" clId="{EC883A43-49E4-4174-AD91-E2A91C3497EE}" dt="2017-06-30T17:48:34.926" v="428" actId="0"/>
          <ac:spMkLst>
            <pc:docMk/>
            <pc:sldMk cId="3527934599" sldId="357"/>
            <ac:spMk id="232" creationId="{6A7B221D-67CE-4079-B461-BA50DFFCEE20}"/>
          </ac:spMkLst>
        </pc:spChg>
        <pc:spChg chg="del mod topLvl">
          <ac:chgData name="Eric Lunnin (Kforce)" userId="39584a29-d273-41cd-a0f9-2fd8cc174408" providerId="ADAL" clId="{EC883A43-49E4-4174-AD91-E2A91C3497EE}" dt="2017-06-30T17:48:21.229" v="425" actId="478"/>
          <ac:spMkLst>
            <pc:docMk/>
            <pc:sldMk cId="3527934599" sldId="357"/>
            <ac:spMk id="289" creationId="{FFC44607-4436-432C-A9F0-29EBD760247D}"/>
          </ac:spMkLst>
        </pc:spChg>
        <pc:spChg chg="mod topLvl">
          <ac:chgData name="Eric Lunnin (Kforce)" userId="39584a29-d273-41cd-a0f9-2fd8cc174408" providerId="ADAL" clId="{EC883A43-49E4-4174-AD91-E2A91C3497EE}" dt="2017-06-30T17:48:34.926" v="428" actId="0"/>
          <ac:spMkLst>
            <pc:docMk/>
            <pc:sldMk cId="3527934599" sldId="357"/>
            <ac:spMk id="371" creationId="{884BBD09-FC82-4517-9C82-DD9FFC8C2D2D}"/>
          </ac:spMkLst>
        </pc:spChg>
        <pc:spChg chg="mod topLvl">
          <ac:chgData name="Eric Lunnin (Kforce)" userId="39584a29-d273-41cd-a0f9-2fd8cc174408" providerId="ADAL" clId="{EC883A43-49E4-4174-AD91-E2A91C3497EE}" dt="2017-06-30T17:48:34.926" v="428" actId="0"/>
          <ac:spMkLst>
            <pc:docMk/>
            <pc:sldMk cId="3527934599" sldId="357"/>
            <ac:spMk id="268" creationId="{799B90B7-9DCF-49F0-A88E-CD51F90F409F}"/>
          </ac:spMkLst>
        </pc:spChg>
        <pc:spChg chg="mod topLvl">
          <ac:chgData name="Eric Lunnin (Kforce)" userId="39584a29-d273-41cd-a0f9-2fd8cc174408" providerId="ADAL" clId="{EC883A43-49E4-4174-AD91-E2A91C3497EE}" dt="2017-06-30T17:48:34.926" v="428" actId="0"/>
          <ac:spMkLst>
            <pc:docMk/>
            <pc:sldMk cId="3527934599" sldId="357"/>
            <ac:spMk id="456" creationId="{29A91E61-1839-442B-9FFD-24FD55BDBB75}"/>
          </ac:spMkLst>
        </pc:spChg>
        <pc:spChg chg="mod topLvl">
          <ac:chgData name="Eric Lunnin (Kforce)" userId="39584a29-d273-41cd-a0f9-2fd8cc174408" providerId="ADAL" clId="{EC883A43-49E4-4174-AD91-E2A91C3497EE}" dt="2017-06-30T17:48:34.926" v="428" actId="0"/>
          <ac:spMkLst>
            <pc:docMk/>
            <pc:sldMk cId="3527934599" sldId="357"/>
            <ac:spMk id="358" creationId="{EC88272C-27E1-4519-A232-5F3771B5EE3F}"/>
          </ac:spMkLst>
        </pc:spChg>
        <pc:spChg chg="mod topLvl">
          <ac:chgData name="Eric Lunnin (Kforce)" userId="39584a29-d273-41cd-a0f9-2fd8cc174408" providerId="ADAL" clId="{EC883A43-49E4-4174-AD91-E2A91C3497EE}" dt="2017-06-30T17:48:34.926" v="428" actId="0"/>
          <ac:spMkLst>
            <pc:docMk/>
            <pc:sldMk cId="3527934599" sldId="357"/>
            <ac:spMk id="356" creationId="{F4B49EFE-B5CF-46EA-BF1A-D66B4150ABDA}"/>
          </ac:spMkLst>
        </pc:spChg>
        <pc:spChg chg="mod topLvl">
          <ac:chgData name="Eric Lunnin (Kforce)" userId="39584a29-d273-41cd-a0f9-2fd8cc174408" providerId="ADAL" clId="{EC883A43-49E4-4174-AD91-E2A91C3497EE}" dt="2017-06-30T17:48:34.926" v="428" actId="0"/>
          <ac:spMkLst>
            <pc:docMk/>
            <pc:sldMk cId="3527934599" sldId="357"/>
            <ac:spMk id="261" creationId="{CD9B8FEA-89A4-402F-AABD-B7C7A21DCFF6}"/>
          </ac:spMkLst>
        </pc:spChg>
        <pc:spChg chg="mod topLvl">
          <ac:chgData name="Eric Lunnin (Kforce)" userId="39584a29-d273-41cd-a0f9-2fd8cc174408" providerId="ADAL" clId="{EC883A43-49E4-4174-AD91-E2A91C3497EE}" dt="2017-06-30T17:48:34.926" v="428" actId="0"/>
          <ac:spMkLst>
            <pc:docMk/>
            <pc:sldMk cId="3527934599" sldId="357"/>
            <ac:spMk id="86" creationId="{C7060EEF-27CF-46EF-84FB-C2EAB0538EC9}"/>
          </ac:spMkLst>
        </pc:spChg>
        <pc:spChg chg="mod topLvl">
          <ac:chgData name="Eric Lunnin (Kforce)" userId="39584a29-d273-41cd-a0f9-2fd8cc174408" providerId="ADAL" clId="{EC883A43-49E4-4174-AD91-E2A91C3497EE}" dt="2017-06-30T17:48:34.926" v="428" actId="0"/>
          <ac:spMkLst>
            <pc:docMk/>
            <pc:sldMk cId="3527934599" sldId="357"/>
            <ac:spMk id="328" creationId="{DF2B4DB1-D34A-4817-ABB7-E89AB54B94FA}"/>
          </ac:spMkLst>
        </pc:spChg>
        <pc:spChg chg="mod topLvl">
          <ac:chgData name="Eric Lunnin (Kforce)" userId="39584a29-d273-41cd-a0f9-2fd8cc174408" providerId="ADAL" clId="{EC883A43-49E4-4174-AD91-E2A91C3497EE}" dt="2017-06-30T17:48:34.926" v="428" actId="0"/>
          <ac:spMkLst>
            <pc:docMk/>
            <pc:sldMk cId="3527934599" sldId="357"/>
            <ac:spMk id="267" creationId="{F532CF42-97DE-4A1E-B8B8-B0F8CFA385A6}"/>
          </ac:spMkLst>
        </pc:spChg>
        <pc:spChg chg="del mod topLvl">
          <ac:chgData name="Eric Lunnin (Kforce)" userId="39584a29-d273-41cd-a0f9-2fd8cc174408" providerId="ADAL" clId="{EC883A43-49E4-4174-AD91-E2A91C3497EE}" dt="2017-06-30T17:48:21.229" v="425" actId="478"/>
          <ac:spMkLst>
            <pc:docMk/>
            <pc:sldMk cId="3527934599" sldId="357"/>
            <ac:spMk id="273" creationId="{C17D3C8E-1834-4182-836E-B7B9B64784CD}"/>
          </ac:spMkLst>
        </pc:spChg>
        <pc:spChg chg="mod topLvl">
          <ac:chgData name="Eric Lunnin (Kforce)" userId="39584a29-d273-41cd-a0f9-2fd8cc174408" providerId="ADAL" clId="{EC883A43-49E4-4174-AD91-E2A91C3497EE}" dt="2017-06-30T17:48:34.926" v="428" actId="0"/>
          <ac:spMkLst>
            <pc:docMk/>
            <pc:sldMk cId="3527934599" sldId="357"/>
            <ac:spMk id="316" creationId="{9F7E6744-E2A8-4F78-B476-8F3B3128069F}"/>
          </ac:spMkLst>
        </pc:spChg>
        <pc:spChg chg="mod topLvl">
          <ac:chgData name="Eric Lunnin (Kforce)" userId="39584a29-d273-41cd-a0f9-2fd8cc174408" providerId="ADAL" clId="{EC883A43-49E4-4174-AD91-E2A91C3497EE}" dt="2017-06-30T17:48:34.926" v="428" actId="0"/>
          <ac:spMkLst>
            <pc:docMk/>
            <pc:sldMk cId="3527934599" sldId="357"/>
            <ac:spMk id="463" creationId="{30CDCE62-C170-43A1-86CB-77132EB616C9}"/>
          </ac:spMkLst>
        </pc:spChg>
        <pc:spChg chg="mod topLvl">
          <ac:chgData name="Eric Lunnin (Kforce)" userId="39584a29-d273-41cd-a0f9-2fd8cc174408" providerId="ADAL" clId="{EC883A43-49E4-4174-AD91-E2A91C3497EE}" dt="2017-06-30T17:48:34.926" v="428" actId="0"/>
          <ac:spMkLst>
            <pc:docMk/>
            <pc:sldMk cId="3527934599" sldId="357"/>
            <ac:spMk id="368" creationId="{6F1C61D7-C291-4B10-9D8F-280F52A9E35A}"/>
          </ac:spMkLst>
        </pc:spChg>
        <pc:spChg chg="del mod topLvl">
          <ac:chgData name="Eric Lunnin (Kforce)" userId="39584a29-d273-41cd-a0f9-2fd8cc174408" providerId="ADAL" clId="{EC883A43-49E4-4174-AD91-E2A91C3497EE}" dt="2017-06-30T17:48:21.229" v="425" actId="478"/>
          <ac:spMkLst>
            <pc:docMk/>
            <pc:sldMk cId="3527934599" sldId="357"/>
            <ac:spMk id="281" creationId="{A1ACC88B-CB20-4F2C-9AB3-44C35ED3BC3C}"/>
          </ac:spMkLst>
        </pc:spChg>
        <pc:spChg chg="mod topLvl">
          <ac:chgData name="Eric Lunnin (Kforce)" userId="39584a29-d273-41cd-a0f9-2fd8cc174408" providerId="ADAL" clId="{EC883A43-49E4-4174-AD91-E2A91C3497EE}" dt="2017-06-30T17:48:34.926" v="428" actId="0"/>
          <ac:spMkLst>
            <pc:docMk/>
            <pc:sldMk cId="3527934599" sldId="357"/>
            <ac:spMk id="18" creationId="{A78A27A6-A497-4399-8768-DBB15E8B1B02}"/>
          </ac:spMkLst>
        </pc:spChg>
        <pc:spChg chg="mod topLvl">
          <ac:chgData name="Eric Lunnin (Kforce)" userId="39584a29-d273-41cd-a0f9-2fd8cc174408" providerId="ADAL" clId="{EC883A43-49E4-4174-AD91-E2A91C3497EE}" dt="2017-06-30T17:48:34.926" v="428" actId="0"/>
          <ac:spMkLst>
            <pc:docMk/>
            <pc:sldMk cId="3527934599" sldId="357"/>
            <ac:spMk id="119" creationId="{97A143D1-7FA7-4F2A-81D2-995A62E502AE}"/>
          </ac:spMkLst>
        </pc:spChg>
        <pc:spChg chg="mod topLvl">
          <ac:chgData name="Eric Lunnin (Kforce)" userId="39584a29-d273-41cd-a0f9-2fd8cc174408" providerId="ADAL" clId="{EC883A43-49E4-4174-AD91-E2A91C3497EE}" dt="2017-06-30T17:48:34.926" v="428" actId="0"/>
          <ac:spMkLst>
            <pc:docMk/>
            <pc:sldMk cId="3527934599" sldId="357"/>
            <ac:spMk id="366" creationId="{4DCCA997-C82C-4C93-9637-484ECBCE8F32}"/>
          </ac:spMkLst>
        </pc:spChg>
        <pc:spChg chg="mod topLvl">
          <ac:chgData name="Eric Lunnin (Kforce)" userId="39584a29-d273-41cd-a0f9-2fd8cc174408" providerId="ADAL" clId="{EC883A43-49E4-4174-AD91-E2A91C3497EE}" dt="2017-06-30T17:48:34.926" v="428" actId="0"/>
          <ac:spMkLst>
            <pc:docMk/>
            <pc:sldMk cId="3527934599" sldId="357"/>
            <ac:spMk id="210" creationId="{EF3683E2-8D04-4651-90EF-8DA3DCB9B9EC}"/>
          </ac:spMkLst>
        </pc:spChg>
        <pc:spChg chg="mod topLvl">
          <ac:chgData name="Eric Lunnin (Kforce)" userId="39584a29-d273-41cd-a0f9-2fd8cc174408" providerId="ADAL" clId="{EC883A43-49E4-4174-AD91-E2A91C3497EE}" dt="2017-06-30T17:48:34.926" v="428" actId="0"/>
          <ac:spMkLst>
            <pc:docMk/>
            <pc:sldMk cId="3527934599" sldId="357"/>
            <ac:spMk id="108" creationId="{7A4F5FE9-5018-4870-9570-88A591123011}"/>
          </ac:spMkLst>
        </pc:spChg>
        <pc:spChg chg="mod topLvl">
          <ac:chgData name="Eric Lunnin (Kforce)" userId="39584a29-d273-41cd-a0f9-2fd8cc174408" providerId="ADAL" clId="{EC883A43-49E4-4174-AD91-E2A91C3497EE}" dt="2017-06-30T17:48:34.926" v="428" actId="0"/>
          <ac:spMkLst>
            <pc:docMk/>
            <pc:sldMk cId="3527934599" sldId="357"/>
            <ac:spMk id="411" creationId="{CB3F52BB-9823-4CC9-8E64-83C7620D00AB}"/>
          </ac:spMkLst>
        </pc:spChg>
        <pc:spChg chg="mod topLvl">
          <ac:chgData name="Eric Lunnin (Kforce)" userId="39584a29-d273-41cd-a0f9-2fd8cc174408" providerId="ADAL" clId="{EC883A43-49E4-4174-AD91-E2A91C3497EE}" dt="2017-06-30T17:48:34.926" v="428" actId="0"/>
          <ac:spMkLst>
            <pc:docMk/>
            <pc:sldMk cId="3527934599" sldId="357"/>
            <ac:spMk id="135" creationId="{D5F4FE3A-2E52-4C45-8567-DB5A6746DA60}"/>
          </ac:spMkLst>
        </pc:spChg>
        <pc:grpChg chg="mod">
          <ac:chgData name="Eric Lunnin (Kforce)" userId="39584a29-d273-41cd-a0f9-2fd8cc174408" providerId="ADAL" clId="{EC883A43-49E4-4174-AD91-E2A91C3497EE}" dt="2017-06-30T17:48:34.926" v="428" actId="0"/>
          <ac:grpSpMkLst>
            <pc:docMk/>
            <pc:sldMk cId="3527934599" sldId="357"/>
            <ac:grpSpMk id="472" creationId="{4FC8FB4E-3945-4EC6-A3D9-F4B9A8D071AD}"/>
          </ac:grpSpMkLst>
        </pc:grpChg>
        <pc:grpChg chg="del mod">
          <ac:chgData name="Eric Lunnin (Kforce)" userId="39584a29-d273-41cd-a0f9-2fd8cc174408" providerId="ADAL" clId="{EC883A43-49E4-4174-AD91-E2A91C3497EE}" dt="2017-06-30T17:48:11.160" v="423" actId="0"/>
          <ac:grpSpMkLst>
            <pc:docMk/>
            <pc:sldMk cId="3527934599" sldId="357"/>
            <ac:grpSpMk id="5" creationId="{5A6507FF-4BF8-4156-8B55-6177E04A2482}"/>
          </ac:grpSpMkLst>
        </pc:grpChg>
        <pc:grpChg chg="del mod topLvl">
          <ac:chgData name="Eric Lunnin (Kforce)" userId="39584a29-d273-41cd-a0f9-2fd8cc174408" providerId="ADAL" clId="{EC883A43-49E4-4174-AD91-E2A91C3497EE}" dt="2017-06-30T17:48:11.543" v="424" actId="0"/>
          <ac:grpSpMkLst>
            <pc:docMk/>
            <pc:sldMk cId="3527934599" sldId="357"/>
            <ac:grpSpMk id="7" creationId="{DEBE9914-A56B-4160-9181-9B2064381AEC}"/>
          </ac:grpSpMkLst>
        </pc:grpChg>
        <pc:grpChg chg="mod">
          <ac:chgData name="Eric Lunnin (Kforce)" userId="39584a29-d273-41cd-a0f9-2fd8cc174408" providerId="ADAL" clId="{EC883A43-49E4-4174-AD91-E2A91C3497EE}" dt="2017-06-30T17:48:34.926" v="428" actId="0"/>
          <ac:grpSpMkLst>
            <pc:docMk/>
            <pc:sldMk cId="3527934599" sldId="357"/>
            <ac:grpSpMk id="471" creationId="{1978A60D-D1E0-4C4F-95C3-8F17AE09A83B}"/>
          </ac:grpSpMkLst>
        </pc:grpChg>
        <pc:grpChg chg="del mod topLvl">
          <ac:chgData name="Eric Lunnin (Kforce)" userId="39584a29-d273-41cd-a0f9-2fd8cc174408" providerId="ADAL" clId="{EC883A43-49E4-4174-AD91-E2A91C3497EE}" dt="2017-06-30T17:48:11.543" v="424" actId="0"/>
          <ac:grpSpMkLst>
            <pc:docMk/>
            <pc:sldMk cId="3527934599" sldId="357"/>
            <ac:grpSpMk id="8" creationId="{EBE55CCB-33C5-46D3-AD73-C44C895F9812}"/>
          </ac:grpSpMkLst>
        </pc:grpChg>
        <pc:grpChg chg="mod">
          <ac:chgData name="Eric Lunnin (Kforce)" userId="39584a29-d273-41cd-a0f9-2fd8cc174408" providerId="ADAL" clId="{EC883A43-49E4-4174-AD91-E2A91C3497EE}" dt="2017-06-30T17:48:34.926" v="428" actId="0"/>
          <ac:grpSpMkLst>
            <pc:docMk/>
            <pc:sldMk cId="3527934599" sldId="357"/>
            <ac:grpSpMk id="473" creationId="{02D60990-F02B-4C62-990F-7CD698A0DDEE}"/>
          </ac:grpSpMkLst>
        </pc:grpChg>
        <pc:picChg chg="add del mod">
          <ac:chgData name="Eric Lunnin (Kforce)" userId="39584a29-d273-41cd-a0f9-2fd8cc174408" providerId="ADAL" clId="{EC883A43-49E4-4174-AD91-E2A91C3497EE}" dt="2017-06-30T17:48:09.877" v="422" actId="0"/>
          <ac:picMkLst>
            <pc:docMk/>
            <pc:sldMk cId="3527934599" sldId="357"/>
            <ac:picMk id="4" creationId="{5FFDB59A-61DD-497F-8B87-8D084A8185B7}"/>
          </ac:picMkLst>
        </pc:picChg>
      </pc:sldChg>
    </pc:docChg>
  </pc:docChgLst>
  <pc:docChgLst>
    <pc:chgData name="Eric Lunnin (Kforce)" userId="39584a29-d273-41cd-a0f9-2fd8cc174408" providerId="ADAL" clId="{F2856195-78C2-4334-AFC5-8ECC45EE9CE4}"/>
    <pc:docChg chg="modSld">
      <pc:chgData name="Eric Lunnin (Kforce)" userId="39584a29-d273-41cd-a0f9-2fd8cc174408" providerId="ADAL" clId="{F2856195-78C2-4334-AFC5-8ECC45EE9CE4}" dt="2017-05-17T15:58:49.508" v="2" actId="0"/>
      <pc:docMkLst>
        <pc:docMk/>
      </pc:docMkLst>
      <pc:sldChg chg="modSp">
        <pc:chgData name="Eric Lunnin (Kforce)" userId="39584a29-d273-41cd-a0f9-2fd8cc174408" providerId="ADAL" clId="{F2856195-78C2-4334-AFC5-8ECC45EE9CE4}" dt="2017-05-17T15:58:49.508" v="2" actId="0"/>
        <pc:sldMkLst>
          <pc:docMk/>
          <pc:sldMk cId="3913545360" sldId="347"/>
        </pc:sldMkLst>
        <pc:spChg chg="mod">
          <ac:chgData name="Eric Lunnin (Kforce)" userId="39584a29-d273-41cd-a0f9-2fd8cc174408" providerId="ADAL" clId="{F2856195-78C2-4334-AFC5-8ECC45EE9CE4}" dt="2017-05-17T15:58:49.508" v="2" actId="0"/>
          <ac:spMkLst>
            <pc:docMk/>
            <pc:sldMk cId="3913545360" sldId="347"/>
            <ac:spMk id="8" creationId="{CCE088DB-07A3-435C-8D30-93964F280FAC}"/>
          </ac:spMkLst>
        </pc:spChg>
      </pc:sldChg>
      <pc:sldChg chg="modSp">
        <pc:chgData name="Eric Lunnin (Kforce)" userId="39584a29-d273-41cd-a0f9-2fd8cc174408" providerId="ADAL" clId="{F2856195-78C2-4334-AFC5-8ECC45EE9CE4}" dt="2017-05-17T15:58:07.311" v="0" actId="0"/>
        <pc:sldMkLst>
          <pc:docMk/>
          <pc:sldMk cId="1207047925" sldId="353"/>
        </pc:sldMkLst>
        <pc:spChg chg="mod">
          <ac:chgData name="Eric Lunnin (Kforce)" userId="39584a29-d273-41cd-a0f9-2fd8cc174408" providerId="ADAL" clId="{F2856195-78C2-4334-AFC5-8ECC45EE9CE4}" dt="2017-05-17T15:58:07.311" v="0" actId="0"/>
          <ac:spMkLst>
            <pc:docMk/>
            <pc:sldMk cId="1207047925" sldId="353"/>
            <ac:spMk id="77" creationId="{078A0EA4-87FD-4C80-BA2B-8998F142410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BB8464-E05F-433D-84E0-260999A018C7}" type="datetimeFigureOut">
              <a:rPr lang="en-US" smtClean="0"/>
              <a:t>7/1/2017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C2D322-474A-446D-9BD6-85AF011F6ED6}" type="slidenum">
              <a:rPr lang="en-US" smtClean="0"/>
              <a:t>‹#›</a:t>
            </a:fld>
            <a:endParaRPr lang="en-US" dirty="0"/>
          </a:p>
        </p:txBody>
      </p:sp>
    </p:spTree>
    <p:extLst>
      <p:ext uri="{BB962C8B-B14F-4D97-AF65-F5344CB8AC3E}">
        <p14:creationId xmlns:p14="http://schemas.microsoft.com/office/powerpoint/2010/main" val="3941750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2D322-474A-446D-9BD6-85AF011F6ED6}" type="slidenum">
              <a:rPr lang="en-US" smtClean="0"/>
              <a:t>1</a:t>
            </a:fld>
            <a:endParaRPr lang="en-US" dirty="0"/>
          </a:p>
        </p:txBody>
      </p:sp>
    </p:spTree>
    <p:extLst>
      <p:ext uri="{BB962C8B-B14F-4D97-AF65-F5344CB8AC3E}">
        <p14:creationId xmlns:p14="http://schemas.microsoft.com/office/powerpoint/2010/main" val="28490360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2D322-474A-446D-9BD6-85AF011F6ED6}" type="slidenum">
              <a:rPr lang="en-US" smtClean="0"/>
              <a:t>10</a:t>
            </a:fld>
            <a:endParaRPr lang="en-US" dirty="0"/>
          </a:p>
        </p:txBody>
      </p:sp>
    </p:spTree>
    <p:extLst>
      <p:ext uri="{BB962C8B-B14F-4D97-AF65-F5344CB8AC3E}">
        <p14:creationId xmlns:p14="http://schemas.microsoft.com/office/powerpoint/2010/main" val="5260965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2D322-474A-446D-9BD6-85AF011F6ED6}" type="slidenum">
              <a:rPr lang="en-US" smtClean="0"/>
              <a:t>11</a:t>
            </a:fld>
            <a:endParaRPr lang="en-US" dirty="0"/>
          </a:p>
        </p:txBody>
      </p:sp>
    </p:spTree>
    <p:extLst>
      <p:ext uri="{BB962C8B-B14F-4D97-AF65-F5344CB8AC3E}">
        <p14:creationId xmlns:p14="http://schemas.microsoft.com/office/powerpoint/2010/main" val="9657560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A7178F21-7BB5-4F00-9D27-A734FECBAC34}" type="slidenum">
              <a:rPr lang="en-US" smtClean="0"/>
              <a:t>12</a:t>
            </a:fld>
            <a:endParaRPr lang="en-US" dirty="0"/>
          </a:p>
        </p:txBody>
      </p:sp>
    </p:spTree>
    <p:extLst>
      <p:ext uri="{BB962C8B-B14F-4D97-AF65-F5344CB8AC3E}">
        <p14:creationId xmlns:p14="http://schemas.microsoft.com/office/powerpoint/2010/main" val="4923830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A7178F21-7BB5-4F00-9D27-A734FECBAC34}" type="slidenum">
              <a:rPr lang="en-US" smtClean="0"/>
              <a:t>13</a:t>
            </a:fld>
            <a:endParaRPr lang="en-US" dirty="0"/>
          </a:p>
        </p:txBody>
      </p:sp>
    </p:spTree>
    <p:extLst>
      <p:ext uri="{BB962C8B-B14F-4D97-AF65-F5344CB8AC3E}">
        <p14:creationId xmlns:p14="http://schemas.microsoft.com/office/powerpoint/2010/main" val="33655826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A7178F21-7BB5-4F00-9D27-A734FECBAC34}" type="slidenum">
              <a:rPr lang="en-US" smtClean="0"/>
              <a:t>14</a:t>
            </a:fld>
            <a:endParaRPr lang="en-US" dirty="0"/>
          </a:p>
        </p:txBody>
      </p:sp>
    </p:spTree>
    <p:extLst>
      <p:ext uri="{BB962C8B-B14F-4D97-AF65-F5344CB8AC3E}">
        <p14:creationId xmlns:p14="http://schemas.microsoft.com/office/powerpoint/2010/main" val="30680237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2D322-474A-446D-9BD6-85AF011F6ED6}" type="slidenum">
              <a:rPr lang="en-US" smtClean="0"/>
              <a:t>15</a:t>
            </a:fld>
            <a:endParaRPr lang="en-US" dirty="0"/>
          </a:p>
        </p:txBody>
      </p:sp>
    </p:spTree>
    <p:extLst>
      <p:ext uri="{BB962C8B-B14F-4D97-AF65-F5344CB8AC3E}">
        <p14:creationId xmlns:p14="http://schemas.microsoft.com/office/powerpoint/2010/main" val="9449174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A7178F21-7BB5-4F00-9D27-A734FECBAC34}" type="slidenum">
              <a:rPr lang="en-US" smtClean="0"/>
              <a:t>16</a:t>
            </a:fld>
            <a:endParaRPr lang="en-US" dirty="0"/>
          </a:p>
        </p:txBody>
      </p:sp>
    </p:spTree>
    <p:extLst>
      <p:ext uri="{BB962C8B-B14F-4D97-AF65-F5344CB8AC3E}">
        <p14:creationId xmlns:p14="http://schemas.microsoft.com/office/powerpoint/2010/main" val="38362665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A7178F21-7BB5-4F00-9D27-A734FECBAC34}" type="slidenum">
              <a:rPr lang="en-US" smtClean="0"/>
              <a:t>17</a:t>
            </a:fld>
            <a:endParaRPr lang="en-US" dirty="0"/>
          </a:p>
        </p:txBody>
      </p:sp>
    </p:spTree>
    <p:extLst>
      <p:ext uri="{BB962C8B-B14F-4D97-AF65-F5344CB8AC3E}">
        <p14:creationId xmlns:p14="http://schemas.microsoft.com/office/powerpoint/2010/main" val="996518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2D322-474A-446D-9BD6-85AF011F6ED6}" type="slidenum">
              <a:rPr lang="en-US" smtClean="0"/>
              <a:t>2</a:t>
            </a:fld>
            <a:endParaRPr lang="en-US" dirty="0"/>
          </a:p>
        </p:txBody>
      </p:sp>
    </p:spTree>
    <p:extLst>
      <p:ext uri="{BB962C8B-B14F-4D97-AF65-F5344CB8AC3E}">
        <p14:creationId xmlns:p14="http://schemas.microsoft.com/office/powerpoint/2010/main" val="3184169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2D322-474A-446D-9BD6-85AF011F6ED6}" type="slidenum">
              <a:rPr lang="en-US" smtClean="0"/>
              <a:t>3</a:t>
            </a:fld>
            <a:endParaRPr lang="en-US" dirty="0"/>
          </a:p>
        </p:txBody>
      </p:sp>
    </p:spTree>
    <p:extLst>
      <p:ext uri="{BB962C8B-B14F-4D97-AF65-F5344CB8AC3E}">
        <p14:creationId xmlns:p14="http://schemas.microsoft.com/office/powerpoint/2010/main" val="1510971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2D322-474A-446D-9BD6-85AF011F6ED6}" type="slidenum">
              <a:rPr lang="en-US" smtClean="0"/>
              <a:t>4</a:t>
            </a:fld>
            <a:endParaRPr lang="en-US" dirty="0"/>
          </a:p>
        </p:txBody>
      </p:sp>
    </p:spTree>
    <p:extLst>
      <p:ext uri="{BB962C8B-B14F-4D97-AF65-F5344CB8AC3E}">
        <p14:creationId xmlns:p14="http://schemas.microsoft.com/office/powerpoint/2010/main" val="3797131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2D322-474A-446D-9BD6-85AF011F6ED6}" type="slidenum">
              <a:rPr lang="en-US" smtClean="0"/>
              <a:t>5</a:t>
            </a:fld>
            <a:endParaRPr lang="en-US" dirty="0"/>
          </a:p>
        </p:txBody>
      </p:sp>
    </p:spTree>
    <p:extLst>
      <p:ext uri="{BB962C8B-B14F-4D97-AF65-F5344CB8AC3E}">
        <p14:creationId xmlns:p14="http://schemas.microsoft.com/office/powerpoint/2010/main" val="3211222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2D322-474A-446D-9BD6-85AF011F6ED6}" type="slidenum">
              <a:rPr lang="en-US" smtClean="0"/>
              <a:t>6</a:t>
            </a:fld>
            <a:endParaRPr lang="en-US" dirty="0"/>
          </a:p>
        </p:txBody>
      </p:sp>
    </p:spTree>
    <p:extLst>
      <p:ext uri="{BB962C8B-B14F-4D97-AF65-F5344CB8AC3E}">
        <p14:creationId xmlns:p14="http://schemas.microsoft.com/office/powerpoint/2010/main" val="2426164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2D322-474A-446D-9BD6-85AF011F6ED6}" type="slidenum">
              <a:rPr lang="en-US" smtClean="0"/>
              <a:t>7</a:t>
            </a:fld>
            <a:endParaRPr lang="en-US" dirty="0"/>
          </a:p>
        </p:txBody>
      </p:sp>
    </p:spTree>
    <p:extLst>
      <p:ext uri="{BB962C8B-B14F-4D97-AF65-F5344CB8AC3E}">
        <p14:creationId xmlns:p14="http://schemas.microsoft.com/office/powerpoint/2010/main" val="4039862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2D322-474A-446D-9BD6-85AF011F6ED6}" type="slidenum">
              <a:rPr lang="en-US" smtClean="0"/>
              <a:t>8</a:t>
            </a:fld>
            <a:endParaRPr lang="en-US" dirty="0"/>
          </a:p>
        </p:txBody>
      </p:sp>
    </p:spTree>
    <p:extLst>
      <p:ext uri="{BB962C8B-B14F-4D97-AF65-F5344CB8AC3E}">
        <p14:creationId xmlns:p14="http://schemas.microsoft.com/office/powerpoint/2010/main" val="8507966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2D322-474A-446D-9BD6-85AF011F6ED6}" type="slidenum">
              <a:rPr lang="en-US" smtClean="0"/>
              <a:t>9</a:t>
            </a:fld>
            <a:endParaRPr lang="en-US" dirty="0"/>
          </a:p>
        </p:txBody>
      </p:sp>
    </p:spTree>
    <p:extLst>
      <p:ext uri="{BB962C8B-B14F-4D97-AF65-F5344CB8AC3E}">
        <p14:creationId xmlns:p14="http://schemas.microsoft.com/office/powerpoint/2010/main" val="824405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
    <p:spTree>
      <p:nvGrpSpPr>
        <p:cNvPr id="1" name=""/>
        <p:cNvGrpSpPr/>
        <p:nvPr/>
      </p:nvGrpSpPr>
      <p:grpSpPr>
        <a:xfrm>
          <a:off x="0" y="0"/>
          <a:ext cx="0" cy="0"/>
          <a:chOff x="0" y="0"/>
          <a:chExt cx="0" cy="0"/>
        </a:xfrm>
      </p:grpSpPr>
      <p:sp>
        <p:nvSpPr>
          <p:cNvPr id="2" name="Rectangle 1"/>
          <p:cNvSpPr/>
          <p:nvPr userDrawn="1"/>
        </p:nvSpPr>
        <p:spPr bwMode="auto">
          <a:xfrm>
            <a:off x="0" y="0"/>
            <a:ext cx="12192000" cy="6857999"/>
          </a:xfrm>
          <a:prstGeom prst="rect">
            <a:avLst/>
          </a:prstGeom>
          <a:blipFill dpi="0" rotWithShape="1">
            <a:blip r:embed="rId2"/>
            <a:srcRect/>
            <a:stretch>
              <a:fillRect t="-4666" b="-4666"/>
            </a:stretch>
          </a:bli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p>
        </p:txBody>
      </p:sp>
      <p:sp>
        <p:nvSpPr>
          <p:cNvPr id="7" name="Rectangle 6"/>
          <p:cNvSpPr/>
          <p:nvPr userDrawn="1"/>
        </p:nvSpPr>
        <p:spPr bwMode="auto">
          <a:xfrm>
            <a:off x="260772" y="2537460"/>
            <a:ext cx="6274974" cy="3132919"/>
          </a:xfrm>
          <a:prstGeom prst="rect">
            <a:avLst/>
          </a:prstGeom>
          <a:solidFill>
            <a:srgbClr val="0078D7">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algn="ctr" defTabSz="913740" fontAlgn="base">
              <a:lnSpc>
                <a:spcPct val="90000"/>
              </a:lnSpc>
              <a:spcBef>
                <a:spcPct val="0"/>
              </a:spcBef>
              <a:spcAft>
                <a:spcPct val="0"/>
              </a:spcAft>
            </a:pPr>
            <a:endParaRPr lang="en-US" sz="2352" dirty="0">
              <a:gradFill>
                <a:gsLst>
                  <a:gs pos="0">
                    <a:srgbClr val="FFFFFF"/>
                  </a:gs>
                  <a:gs pos="100000">
                    <a:srgbClr val="FFFFFF"/>
                  </a:gs>
                </a:gsLst>
                <a:lin ang="5400000" scaled="0"/>
              </a:gradFill>
              <a:ea typeface="Segoe UI" pitchFamily="34" charset="0"/>
              <a:cs typeface="Segoe UI" pitchFamily="34" charset="0"/>
            </a:endParaRPr>
          </a:p>
        </p:txBody>
      </p:sp>
      <p:sp>
        <p:nvSpPr>
          <p:cNvPr id="8" name="Title 1"/>
          <p:cNvSpPr>
            <a:spLocks noGrp="1"/>
          </p:cNvSpPr>
          <p:nvPr>
            <p:ph type="title" hasCustomPrompt="1"/>
          </p:nvPr>
        </p:nvSpPr>
        <p:spPr bwMode="auto">
          <a:xfrm>
            <a:off x="259826" y="2536743"/>
            <a:ext cx="6261291" cy="2293620"/>
          </a:xfrm>
          <a:noFill/>
        </p:spPr>
        <p:txBody>
          <a:bodyPr lIns="182880" tIns="91440" rIns="182880" bIns="91440" anchor="b" anchorCtr="0"/>
          <a:lstStyle>
            <a:lvl1pPr>
              <a:defRPr sz="4800" spc="-98" baseline="0">
                <a:gradFill>
                  <a:gsLst>
                    <a:gs pos="72727">
                      <a:srgbClr val="FFFFFF"/>
                    </a:gs>
                    <a:gs pos="36000">
                      <a:srgbClr val="FFFFFF"/>
                    </a:gs>
                  </a:gsLst>
                  <a:lin ang="5400000" scaled="0"/>
                </a:gradFill>
              </a:defRPr>
            </a:lvl1pPr>
          </a:lstStyle>
          <a:p>
            <a:r>
              <a:rPr lang="en-US" dirty="0"/>
              <a:t>Presentation title</a:t>
            </a:r>
          </a:p>
        </p:txBody>
      </p:sp>
      <p:sp>
        <p:nvSpPr>
          <p:cNvPr id="11" name="TextBox 10"/>
          <p:cNvSpPr txBox="1"/>
          <p:nvPr userDrawn="1"/>
        </p:nvSpPr>
        <p:spPr>
          <a:xfrm>
            <a:off x="259826" y="4831080"/>
            <a:ext cx="6275920" cy="840016"/>
          </a:xfrm>
          <a:prstGeom prst="rect">
            <a:avLst/>
          </a:prstGeom>
          <a:noFill/>
        </p:spPr>
        <p:txBody>
          <a:bodyPr wrap="square" lIns="182880" tIns="146304" rIns="182880" bIns="146304" rtlCol="0" anchor="ctr" anchorCtr="0">
            <a:noAutofit/>
          </a:bodyPr>
          <a:lstStyle/>
          <a:p>
            <a:pPr>
              <a:lnSpc>
                <a:spcPct val="90000"/>
              </a:lnSpc>
              <a:spcAft>
                <a:spcPts val="600"/>
              </a:spcAft>
              <a:defRPr/>
            </a:pPr>
            <a:r>
              <a:rPr lang="en-US" sz="2400" kern="0" dirty="0">
                <a:solidFill>
                  <a:srgbClr val="9BD2FF"/>
                </a:solidFill>
                <a:cs typeface="Segoe UI Semilight" panose="020B0402040204020203" pitchFamily="34" charset="0"/>
              </a:rPr>
              <a:t>Cortana Intelligence Suite</a:t>
            </a:r>
          </a:p>
        </p:txBody>
      </p:sp>
      <p:cxnSp>
        <p:nvCxnSpPr>
          <p:cNvPr id="12" name="Straight Connector 11"/>
          <p:cNvCxnSpPr>
            <a:cxnSpLocks/>
          </p:cNvCxnSpPr>
          <p:nvPr userDrawn="1"/>
        </p:nvCxnSpPr>
        <p:spPr>
          <a:xfrm>
            <a:off x="459403" y="4872330"/>
            <a:ext cx="5532519" cy="0"/>
          </a:xfrm>
          <a:prstGeom prst="line">
            <a:avLst/>
          </a:prstGeom>
          <a:ln w="317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invGray">
          <a:xfrm>
            <a:off x="357837" y="470413"/>
            <a:ext cx="1792845" cy="384107"/>
          </a:xfrm>
          <a:prstGeom prst="rect">
            <a:avLst/>
          </a:prstGeom>
        </p:spPr>
      </p:pic>
    </p:spTree>
    <p:extLst>
      <p:ext uri="{BB962C8B-B14F-4D97-AF65-F5344CB8AC3E}">
        <p14:creationId xmlns:p14="http://schemas.microsoft.com/office/powerpoint/2010/main" val="1927721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377940"/>
          </a:xfrm>
        </p:spPr>
        <p:txBody>
          <a:bodyPr wrap="square">
            <a:spAutoFit/>
          </a:bodyPr>
          <a:lstStyle>
            <a:lvl1pPr marL="281565" indent="-281565">
              <a:spcBef>
                <a:spcPts val="1200"/>
              </a:spcBef>
              <a:buClr>
                <a:schemeClr val="tx2"/>
              </a:buClr>
              <a:buFont typeface="Arial" pitchFamily="34" charset="0"/>
              <a:buChar char="•"/>
              <a:defRPr sz="3135">
                <a:gradFill>
                  <a:gsLst>
                    <a:gs pos="1250">
                      <a:schemeClr val="tx2"/>
                    </a:gs>
                    <a:gs pos="99000">
                      <a:schemeClr val="tx2"/>
                    </a:gs>
                  </a:gsLst>
                  <a:lin ang="5400000" scaled="0"/>
                </a:gradFill>
              </a:defRPr>
            </a:lvl1pPr>
            <a:lvl2pPr marL="520496" indent="-228510">
              <a:defRPr sz="2352"/>
            </a:lvl2pPr>
            <a:lvl3pPr marL="685531" indent="-165036">
              <a:tabLst/>
              <a:defRPr sz="1960"/>
            </a:lvl3pPr>
            <a:lvl4pPr marL="863261" indent="-177730">
              <a:defRPr/>
            </a:lvl4pPr>
            <a:lvl5pPr marL="1028296" indent="-16503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2377940"/>
          </a:xfrm>
        </p:spPr>
        <p:txBody>
          <a:bodyPr wrap="square">
            <a:spAutoFit/>
          </a:bodyPr>
          <a:lstStyle>
            <a:lvl1pPr marL="281565" indent="-281565">
              <a:spcBef>
                <a:spcPts val="1200"/>
              </a:spcBef>
              <a:buClr>
                <a:schemeClr val="tx2"/>
              </a:buClr>
              <a:buFont typeface="Arial" pitchFamily="34" charset="0"/>
              <a:buChar char="•"/>
              <a:defRPr sz="3135">
                <a:gradFill>
                  <a:gsLst>
                    <a:gs pos="1250">
                      <a:schemeClr val="tx2"/>
                    </a:gs>
                    <a:gs pos="99000">
                      <a:schemeClr val="tx2"/>
                    </a:gs>
                  </a:gsLst>
                  <a:lin ang="5400000" scaled="0"/>
                </a:gradFill>
              </a:defRPr>
            </a:lvl1pPr>
            <a:lvl2pPr marL="520496" indent="-228510">
              <a:defRPr sz="2352"/>
            </a:lvl2pPr>
            <a:lvl3pPr marL="685531" indent="-165036">
              <a:tabLst/>
              <a:defRPr sz="1960"/>
            </a:lvl3pPr>
            <a:lvl4pPr marL="863261" indent="-177730">
              <a:defRPr/>
            </a:lvl4pPr>
            <a:lvl5pPr marL="1028296" indent="-16503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6317278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377940"/>
          </a:xfrm>
        </p:spPr>
        <p:txBody>
          <a:bodyPr wrap="square">
            <a:spAutoFit/>
          </a:bodyPr>
          <a:lstStyle>
            <a:lvl1pPr marL="281565" indent="-281565">
              <a:spcBef>
                <a:spcPts val="1200"/>
              </a:spcBef>
              <a:buClr>
                <a:schemeClr val="tx1"/>
              </a:buClr>
              <a:buFont typeface="Arial" pitchFamily="34" charset="0"/>
              <a:buChar char="•"/>
              <a:defRPr sz="3135"/>
            </a:lvl1pPr>
            <a:lvl2pPr marL="520496" indent="-228510">
              <a:defRPr sz="2352"/>
            </a:lvl2pPr>
            <a:lvl3pPr marL="685531" indent="-165036">
              <a:tabLst/>
              <a:defRPr sz="1960"/>
            </a:lvl3pPr>
            <a:lvl4pPr marL="863261" indent="-177730">
              <a:defRPr/>
            </a:lvl4pPr>
            <a:lvl5pPr marL="1028296" indent="-16503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2377940"/>
          </a:xfrm>
        </p:spPr>
        <p:txBody>
          <a:bodyPr wrap="square">
            <a:spAutoFit/>
          </a:bodyPr>
          <a:lstStyle>
            <a:lvl1pPr marL="281565" indent="-281565">
              <a:spcBef>
                <a:spcPts val="1200"/>
              </a:spcBef>
              <a:buClr>
                <a:schemeClr val="tx1"/>
              </a:buClr>
              <a:buFont typeface="Arial" pitchFamily="34" charset="0"/>
              <a:buChar char="•"/>
              <a:defRPr sz="3135"/>
            </a:lvl1pPr>
            <a:lvl2pPr marL="520496" indent="-228510">
              <a:defRPr sz="2352"/>
            </a:lvl2pPr>
            <a:lvl3pPr marL="685531" indent="-165036">
              <a:tabLst/>
              <a:defRPr sz="1960"/>
            </a:lvl3pPr>
            <a:lvl4pPr marL="863261" indent="-177730">
              <a:defRPr/>
            </a:lvl4pPr>
            <a:lvl5pPr marL="1028296" indent="-16503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0336725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3822814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186356"/>
            <a:ext cx="9859116" cy="2697988"/>
          </a:xfrm>
          <a:noFill/>
        </p:spPr>
        <p:txBody>
          <a:bodyPr tIns="91440" bIns="91440" anchor="t" anchorCtr="0"/>
          <a:lstStyle>
            <a:lvl1pPr>
              <a:defRPr sz="7055"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1" y="3877279"/>
            <a:ext cx="9860674" cy="1793881"/>
          </a:xfrm>
          <a:noFill/>
        </p:spPr>
        <p:txBody>
          <a:bodyPr lIns="182880" tIns="146304" rIns="182880" bIns="146304">
            <a:noAutofit/>
          </a:bodyPr>
          <a:lstStyle>
            <a:lvl1pPr marL="0" indent="0">
              <a:spcBef>
                <a:spcPts val="0"/>
              </a:spcBef>
              <a:buNone/>
              <a:defRPr sz="352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1569597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186356"/>
            <a:ext cx="9859116" cy="2697988"/>
          </a:xfrm>
          <a:noFill/>
        </p:spPr>
        <p:txBody>
          <a:bodyPr tIns="91440" bIns="91440" anchor="t" anchorCtr="0"/>
          <a:lstStyle>
            <a:lvl1pPr>
              <a:defRPr lang="en-US" sz="7055"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117545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4"/>
            <a:ext cx="11653523" cy="1158793"/>
          </a:xfrm>
          <a:noFill/>
        </p:spPr>
        <p:txBody>
          <a:bodyPr tIns="91440" bIns="91440" anchor="t" anchorCtr="0">
            <a:spAutoFit/>
          </a:bodyPr>
          <a:lstStyle>
            <a:lvl1pPr>
              <a:defRPr sz="7055"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49110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4"/>
            <a:ext cx="11653523" cy="1158793"/>
          </a:xfrm>
          <a:noFill/>
        </p:spPr>
        <p:txBody>
          <a:bodyPr tIns="91440" bIns="91440" anchor="t" anchorCtr="0">
            <a:spAutoFit/>
          </a:bodyPr>
          <a:lstStyle>
            <a:lvl1pPr>
              <a:defRPr sz="7055"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0319506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4"/>
            <a:ext cx="11653523" cy="1158793"/>
          </a:xfrm>
          <a:noFill/>
        </p:spPr>
        <p:txBody>
          <a:bodyPr tIns="91440" bIns="91440" anchor="t" anchorCtr="0">
            <a:spAutoFit/>
          </a:bodyPr>
          <a:lstStyle>
            <a:lvl1pPr>
              <a:defRPr sz="7055"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816888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rgbClr val="808080"/>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34B8C21-472C-43AD-8B9F-5964D09AB204}" type="slidenum">
              <a:rPr kumimoji="0" lang="en-IN" sz="1200" b="0" i="0" u="none" strike="noStrike" kern="1200" cap="none" spc="0" normalizeH="0" baseline="0" noProof="0" smtClean="0">
                <a:ln>
                  <a:noFill/>
                </a:ln>
                <a:solidFill>
                  <a:srgbClr val="80808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808080"/>
              </a:solidFill>
              <a:effectLst/>
              <a:uLnTx/>
              <a:uFillTx/>
              <a:latin typeface="Segoe UI"/>
              <a:ea typeface="+mn-ea"/>
              <a:cs typeface="+mn-cs"/>
            </a:endParaRPr>
          </a:p>
        </p:txBody>
      </p:sp>
    </p:spTree>
    <p:extLst>
      <p:ext uri="{BB962C8B-B14F-4D97-AF65-F5344CB8AC3E}">
        <p14:creationId xmlns:p14="http://schemas.microsoft.com/office/powerpoint/2010/main" val="65319527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02288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hoto">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5FDE5B0-79C3-4AEB-AE80-0B150DAD53D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99" y="0"/>
            <a:ext cx="12184602" cy="6858000"/>
          </a:xfrm>
          <a:prstGeom prst="rect">
            <a:avLst/>
          </a:prstGeom>
        </p:spPr>
      </p:pic>
      <p:sp>
        <p:nvSpPr>
          <p:cNvPr id="8" name="Title 1"/>
          <p:cNvSpPr>
            <a:spLocks noGrp="1"/>
          </p:cNvSpPr>
          <p:nvPr>
            <p:ph type="title" hasCustomPrompt="1"/>
          </p:nvPr>
        </p:nvSpPr>
        <p:spPr bwMode="auto">
          <a:xfrm>
            <a:off x="268293" y="970410"/>
            <a:ext cx="6261291" cy="2293620"/>
          </a:xfrm>
          <a:noFill/>
        </p:spPr>
        <p:txBody>
          <a:bodyPr lIns="182880" tIns="91440" rIns="182880" bIns="91440" anchor="b" anchorCtr="0"/>
          <a:lstStyle>
            <a:lvl1pPr marL="0" algn="l" defTabSz="914005" rtl="0" eaLnBrk="1" latinLnBrk="0" hangingPunct="1">
              <a:lnSpc>
                <a:spcPct val="90000"/>
              </a:lnSpc>
              <a:spcBef>
                <a:spcPct val="0"/>
              </a:spcBef>
              <a:buNone/>
              <a:defRPr lang="en-US" sz="4800" b="0" kern="1200" cap="none" spc="-100" baseline="0" dirty="0">
                <a:ln w="3175">
                  <a:noFill/>
                </a:ln>
                <a:solidFill>
                  <a:schemeClr val="bg1"/>
                </a:solidFill>
                <a:effectLst/>
                <a:latin typeface="+mj-lt"/>
                <a:ea typeface="+mn-ea"/>
                <a:cs typeface="Segoe UI" pitchFamily="34" charset="0"/>
              </a:defRPr>
            </a:lvl1pPr>
          </a:lstStyle>
          <a:p>
            <a:r>
              <a:rPr lang="en-US" dirty="0"/>
              <a:t>Presentation title</a:t>
            </a:r>
          </a:p>
        </p:txBody>
      </p:sp>
    </p:spTree>
    <p:extLst>
      <p:ext uri="{BB962C8B-B14F-4D97-AF65-F5344CB8AC3E}">
        <p14:creationId xmlns:p14="http://schemas.microsoft.com/office/powerpoint/2010/main" val="1280598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34B8C21-472C-43AD-8B9F-5964D09AB204}" type="slidenum">
              <a:rPr kumimoji="0" lang="en-IN" sz="12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204221048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34060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2"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3" tIns="45703" rIns="45703" bIns="45703" numCol="1" spcCol="0" rtlCol="0" fromWordArt="0" anchor="ctr" anchorCtr="0" forceAA="0" compatLnSpc="1">
            <a:prstTxWarp prst="textNoShape">
              <a:avLst/>
            </a:prstTxWarp>
            <a:noAutofit/>
          </a:bodyPr>
          <a:lstStyle/>
          <a:p>
            <a:pPr marL="0" marR="0" lvl="0" indent="0" algn="ctr" defTabSz="913740" rtl="0" eaLnBrk="1" fontAlgn="base" latinLnBrk="0" hangingPunct="1">
              <a:lnSpc>
                <a:spcPct val="100000"/>
              </a:lnSpc>
              <a:spcBef>
                <a:spcPct val="0"/>
              </a:spcBef>
              <a:spcAft>
                <a:spcPct val="0"/>
              </a:spcAft>
              <a:buClrTx/>
              <a:buSzTx/>
              <a:buFontTx/>
              <a:buNone/>
              <a:tabLst/>
              <a:defRPr/>
            </a:pPr>
            <a:endParaRPr kumimoji="0" lang="en-US" sz="176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69240" y="1197324"/>
            <a:ext cx="11653522" cy="1956973"/>
          </a:xfrm>
        </p:spPr>
        <p:txBody>
          <a:bodyPr/>
          <a:lstStyle>
            <a:lvl1pPr marL="0" indent="0">
              <a:buNone/>
              <a:defRPr sz="3233">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5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8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19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2988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602851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1" y="6170061"/>
            <a:ext cx="11623331" cy="395317"/>
          </a:xfrm>
          <a:prstGeom prst="rect">
            <a:avLst/>
          </a:prstGeom>
          <a:noFill/>
          <a:ln w="12700">
            <a:noFill/>
            <a:miter lim="800000"/>
            <a:headEnd type="none" w="sm" len="sm"/>
            <a:tailEnd type="none" w="sm" len="sm"/>
          </a:ln>
          <a:effectLst/>
        </p:spPr>
        <p:txBody>
          <a:bodyPr vert="horz" wrap="square" lIns="179213" tIns="143370" rIns="179213" bIns="143370" numCol="1" anchor="t" anchorCtr="0" compatLnSpc="1">
            <a:prstTxWarp prst="textNoShape">
              <a:avLst/>
            </a:prstTxWarp>
            <a:spAutoFit/>
          </a:bodyPr>
          <a:lstStyle/>
          <a:p>
            <a:pPr marL="0" marR="0" lvl="0" indent="0" algn="l" defTabSz="913562"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gradFill>
                  <a:gsLst>
                    <a:gs pos="0">
                      <a:srgbClr val="505050"/>
                    </a:gs>
                    <a:gs pos="100000">
                      <a:srgbClr val="505050"/>
                    </a:gs>
                  </a:gsLst>
                  <a:lin ang="5400000" scaled="0"/>
                </a:gradFill>
                <a:effectLst/>
                <a:uLnTx/>
                <a:uFillTx/>
                <a:latin typeface="Segoe UI"/>
                <a:ea typeface="+mn-ea"/>
                <a:cs typeface="Segoe UI" pitchFamily="34" charset="0"/>
              </a:rPr>
              <a:t>© 2014 Microsoft Corporation. All rights reserved. </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invGray">
          <a:xfrm>
            <a:off x="450203" y="3083653"/>
            <a:ext cx="3223861" cy="690694"/>
          </a:xfrm>
          <a:prstGeom prst="rect">
            <a:avLst/>
          </a:prstGeom>
        </p:spPr>
      </p:pic>
    </p:spTree>
    <p:extLst>
      <p:ext uri="{BB962C8B-B14F-4D97-AF65-F5344CB8AC3E}">
        <p14:creationId xmlns:p14="http://schemas.microsoft.com/office/powerpoint/2010/main" val="1013787850"/>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9"/>
            <a:ext cx="11653523" cy="2396047"/>
          </a:xfrm>
          <a:prstGeom prst="rect">
            <a:avLst/>
          </a:prstGeom>
        </p:spPr>
        <p:txBody>
          <a:bodyPr/>
          <a:lstStyle>
            <a:lvl1pPr marL="284677" indent="-284677">
              <a:buClr>
                <a:schemeClr val="tx1"/>
              </a:buClr>
              <a:buSzPct val="90000"/>
              <a:buFont typeface="Arial" pitchFamily="34" charset="0"/>
              <a:buChar char="•"/>
              <a:defRPr sz="352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19" indent="-275344">
              <a:buClr>
                <a:schemeClr val="tx1"/>
              </a:buClr>
              <a:buSzPct val="90000"/>
              <a:buFont typeface="Arial" pitchFamily="34" charset="0"/>
              <a:buChar char="•"/>
              <a:defRPr sz="3135">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696" indent="-284677">
              <a:buClr>
                <a:schemeClr val="tx1"/>
              </a:buClr>
              <a:buSzPct val="90000"/>
              <a:buFont typeface="Arial" pitchFamily="34" charset="0"/>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705" indent="-224009">
              <a:buClr>
                <a:schemeClr val="tx1"/>
              </a:buClr>
              <a:buSzPct val="90000"/>
              <a:buFont typeface="Arial" pitchFamily="34" charset="0"/>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713" indent="-224009">
              <a:buClr>
                <a:schemeClr val="tx1"/>
              </a:buClr>
              <a:buSzPct val="90000"/>
              <a:buFont typeface="Arial" pitchFamily="34" charset="0"/>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7"/>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5"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52178339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rgbClr val="808080"/>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34B8C21-472C-43AD-8B9F-5964D09AB204}" type="slidenum">
              <a:rPr kumimoji="0" lang="en-IN" sz="1200" b="0" i="0" u="none" strike="noStrike" kern="1200" cap="none" spc="0" normalizeH="0" baseline="0" noProof="0" smtClean="0">
                <a:ln>
                  <a:noFill/>
                </a:ln>
                <a:solidFill>
                  <a:srgbClr val="80808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808080"/>
              </a:solidFill>
              <a:effectLst/>
              <a:uLnTx/>
              <a:uFillTx/>
              <a:latin typeface="Segoe UI"/>
              <a:ea typeface="+mn-ea"/>
              <a:cs typeface="+mn-cs"/>
            </a:endParaRPr>
          </a:p>
        </p:txBody>
      </p:sp>
    </p:spTree>
    <p:extLst>
      <p:ext uri="{BB962C8B-B14F-4D97-AF65-F5344CB8AC3E}">
        <p14:creationId xmlns:p14="http://schemas.microsoft.com/office/powerpoint/2010/main" val="78429503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3"/>
            <a:ext cx="6273418" cy="1794661"/>
          </a:xfrm>
          <a:noFill/>
        </p:spPr>
        <p:txBody>
          <a:bodyPr lIns="146304" tIns="109728" rIns="146304" bIns="109728">
            <a:noAutofit/>
          </a:bodyPr>
          <a:lstStyle>
            <a:lvl1pPr marL="0" indent="0">
              <a:spcBef>
                <a:spcPts val="0"/>
              </a:spcBef>
              <a:buNone/>
              <a:defRPr sz="3135"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8067760" cy="1801436"/>
          </a:xfrm>
          <a:noFill/>
        </p:spPr>
        <p:txBody>
          <a:bodyPr lIns="146304" tIns="91440" rIns="146304" bIns="91440" anchor="t" anchorCtr="0"/>
          <a:lstStyle>
            <a:lvl1pPr>
              <a:defRPr sz="5292" spc="-98"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invGray">
          <a:xfrm>
            <a:off x="448585" y="476320"/>
            <a:ext cx="1792850" cy="384107"/>
          </a:xfrm>
          <a:prstGeom prst="rect">
            <a:avLst/>
          </a:prstGeom>
        </p:spPr>
      </p:pic>
    </p:spTree>
    <p:extLst>
      <p:ext uri="{BB962C8B-B14F-4D97-AF65-F5344CB8AC3E}">
        <p14:creationId xmlns:p14="http://schemas.microsoft.com/office/powerpoint/2010/main" val="7967736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0" y="1189179"/>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0"/>
            </a:lvl2pPr>
            <a:lvl3pPr marL="224009" indent="0">
              <a:buNone/>
              <a:defRPr/>
            </a:lvl3pPr>
            <a:lvl4pPr marL="448015" indent="0">
              <a:buNone/>
              <a:defRPr/>
            </a:lvl4pPr>
            <a:lvl5pPr marL="672024"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356968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0" y="1189179"/>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0"/>
            </a:lvl2pPr>
            <a:lvl3pPr marL="224009" indent="0">
              <a:buNone/>
              <a:defRPr/>
            </a:lvl3pPr>
            <a:lvl4pPr marL="448015" indent="0">
              <a:buNone/>
              <a:defRPr/>
            </a:lvl4pPr>
            <a:lvl5pPr marL="672024"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9028447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9"/>
            <a:ext cx="11653523" cy="1985641"/>
          </a:xfrm>
        </p:spPr>
        <p:txBody>
          <a:bodyPr>
            <a:spAutoFit/>
          </a:bodyPr>
          <a:lstStyle>
            <a:lvl1pPr>
              <a:defRPr sz="3527">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7822501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9"/>
            <a:ext cx="11653523" cy="1985641"/>
          </a:xfrm>
        </p:spPr>
        <p:txBody>
          <a:bodyPr>
            <a:spAutoFit/>
          </a:bodyPr>
          <a:lstStyle>
            <a:lvl1pPr>
              <a:defRPr sz="3527"/>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7987520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420188"/>
          </a:xfrm>
        </p:spPr>
        <p:txBody>
          <a:bodyPr wrap="square">
            <a:spAutoFit/>
          </a:bodyPr>
          <a:lstStyle>
            <a:lvl1pPr marL="0" indent="0">
              <a:spcBef>
                <a:spcPts val="1200"/>
              </a:spcBef>
              <a:buClr>
                <a:schemeClr val="tx1"/>
              </a:buClr>
              <a:buFont typeface="Wingdings" pitchFamily="2" charset="2"/>
              <a:buNone/>
              <a:defRPr sz="3527">
                <a:gradFill>
                  <a:gsLst>
                    <a:gs pos="1250">
                      <a:schemeClr val="tx2"/>
                    </a:gs>
                    <a:gs pos="99000">
                      <a:schemeClr val="tx2"/>
                    </a:gs>
                  </a:gsLst>
                  <a:lin ang="5400000" scaled="0"/>
                </a:gradFill>
              </a:defRPr>
            </a:lvl1pPr>
            <a:lvl2pPr marL="0" indent="0">
              <a:buNone/>
              <a:defRPr sz="1960"/>
            </a:lvl2pPr>
            <a:lvl3pPr marL="227119" indent="0">
              <a:buNone/>
              <a:tabLst/>
              <a:defRPr sz="1960"/>
            </a:lvl3pPr>
            <a:lvl4pPr marL="451127" indent="0">
              <a:buNone/>
              <a:defRPr/>
            </a:lvl4pPr>
            <a:lvl5pPr marL="67202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2420188"/>
          </a:xfrm>
        </p:spPr>
        <p:txBody>
          <a:bodyPr wrap="square">
            <a:spAutoFit/>
          </a:bodyPr>
          <a:lstStyle>
            <a:lvl1pPr marL="0" indent="0">
              <a:spcBef>
                <a:spcPts val="1200"/>
              </a:spcBef>
              <a:buClr>
                <a:schemeClr val="tx1"/>
              </a:buClr>
              <a:buFont typeface="Wingdings" pitchFamily="2" charset="2"/>
              <a:buNone/>
              <a:defRPr sz="3527">
                <a:gradFill>
                  <a:gsLst>
                    <a:gs pos="1250">
                      <a:schemeClr val="tx2"/>
                    </a:gs>
                    <a:gs pos="99000">
                      <a:schemeClr val="tx2"/>
                    </a:gs>
                  </a:gsLst>
                  <a:lin ang="5400000" scaled="0"/>
                </a:gradFill>
              </a:defRPr>
            </a:lvl1pPr>
            <a:lvl2pPr marL="0" indent="0">
              <a:buNone/>
              <a:defRPr sz="1960"/>
            </a:lvl2pPr>
            <a:lvl3pPr marL="227119" indent="0">
              <a:buNone/>
              <a:tabLst/>
              <a:defRPr sz="1960"/>
            </a:lvl3pPr>
            <a:lvl4pPr marL="451127" indent="0">
              <a:buNone/>
              <a:defRPr/>
            </a:lvl4pPr>
            <a:lvl5pPr marL="67202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708011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420188"/>
          </a:xfrm>
        </p:spPr>
        <p:txBody>
          <a:bodyPr wrap="square">
            <a:spAutoFit/>
          </a:bodyPr>
          <a:lstStyle>
            <a:lvl1pPr marL="0" indent="0">
              <a:spcBef>
                <a:spcPts val="1200"/>
              </a:spcBef>
              <a:buClr>
                <a:schemeClr val="tx1"/>
              </a:buClr>
              <a:buFont typeface="Wingdings" pitchFamily="2" charset="2"/>
              <a:buNone/>
              <a:defRPr sz="3527"/>
            </a:lvl1pPr>
            <a:lvl2pPr marL="0" indent="0">
              <a:buNone/>
              <a:defRPr sz="1960"/>
            </a:lvl2pPr>
            <a:lvl3pPr marL="227119" indent="0">
              <a:buNone/>
              <a:tabLst/>
              <a:defRPr sz="1960"/>
            </a:lvl3pPr>
            <a:lvl4pPr marL="451127" indent="0">
              <a:buNone/>
              <a:defRPr/>
            </a:lvl4pPr>
            <a:lvl5pPr marL="67202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2420188"/>
          </a:xfrm>
        </p:spPr>
        <p:txBody>
          <a:bodyPr wrap="square">
            <a:spAutoFit/>
          </a:bodyPr>
          <a:lstStyle>
            <a:lvl1pPr marL="0" indent="0">
              <a:spcBef>
                <a:spcPts val="1200"/>
              </a:spcBef>
              <a:buClr>
                <a:schemeClr val="tx1"/>
              </a:buClr>
              <a:buFont typeface="Wingdings" pitchFamily="2" charset="2"/>
              <a:buNone/>
              <a:defRPr sz="3527"/>
            </a:lvl1pPr>
            <a:lvl2pPr marL="0" indent="0">
              <a:buNone/>
              <a:defRPr sz="1960"/>
            </a:lvl2pPr>
            <a:lvl3pPr marL="227119" indent="0">
              <a:buNone/>
              <a:tabLst/>
              <a:defRPr sz="1960"/>
            </a:lvl3pPr>
            <a:lvl4pPr marL="451127" indent="0">
              <a:buNone/>
              <a:defRPr/>
            </a:lvl4pPr>
            <a:lvl5pPr marL="67202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764157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1" y="289513"/>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rgbClr val="808080"/>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34B8C21-472C-43AD-8B9F-5964D09AB204}" type="slidenum">
              <a:rPr kumimoji="0" lang="en-IN" sz="1200" b="0" i="0" u="none" strike="noStrike" kern="1200" cap="none" spc="0" normalizeH="0" baseline="0" noProof="0" smtClean="0">
                <a:ln>
                  <a:noFill/>
                </a:ln>
                <a:solidFill>
                  <a:srgbClr val="80808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808080"/>
              </a:solidFill>
              <a:effectLst/>
              <a:uLnTx/>
              <a:uFillTx/>
              <a:latin typeface="Segoe UI"/>
              <a:ea typeface="+mn-ea"/>
              <a:cs typeface="+mn-cs"/>
            </a:endParaRPr>
          </a:p>
        </p:txBody>
      </p:sp>
      <p:pic>
        <p:nvPicPr>
          <p:cNvPr id="6" name="Picture 5"/>
          <p:cNvPicPr>
            <a:picLocks noChangeAspect="1"/>
          </p:cNvPicPr>
          <p:nvPr userDrawn="1"/>
        </p:nvPicPr>
        <p:blipFill>
          <a:blip r:embed="rId27"/>
          <a:stretch>
            <a:fillRect/>
          </a:stretch>
        </p:blipFill>
        <p:spPr>
          <a:xfrm>
            <a:off x="12240323" y="0"/>
            <a:ext cx="1397517" cy="6858000"/>
          </a:xfrm>
          <a:prstGeom prst="rect">
            <a:avLst/>
          </a:prstGeom>
        </p:spPr>
      </p:pic>
    </p:spTree>
    <p:extLst>
      <p:ext uri="{BB962C8B-B14F-4D97-AF65-F5344CB8AC3E}">
        <p14:creationId xmlns:p14="http://schemas.microsoft.com/office/powerpoint/2010/main" val="4275354062"/>
      </p:ext>
    </p:extLst>
  </p:cSld>
  <p:clrMap bg1="lt1" tx1="dk1" bg2="lt2" tx2="dk2" accent1="accent1" accent2="accent2" accent3="accent3" accent4="accent4" accent5="accent5" accent6="accent6" hlink="hlink" folHlink="folHlink"/>
  <p:sldLayoutIdLst>
    <p:sldLayoutId id="2147483661" r:id="rId1"/>
    <p:sldLayoutId id="2147483689"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5" r:id="rId25"/>
  </p:sldLayoutIdLst>
  <p:transition>
    <p:fade/>
  </p:transition>
  <p:hf hdr="0" ftr="0" dt="0"/>
  <p:txStyles>
    <p:titleStyle>
      <a:lvl1pPr algn="l" defTabSz="914005" rtl="0" eaLnBrk="1" latinLnBrk="0" hangingPunct="1">
        <a:lnSpc>
          <a:spcPct val="90000"/>
        </a:lnSpc>
        <a:spcBef>
          <a:spcPct val="0"/>
        </a:spcBef>
        <a:buNone/>
        <a:defRPr lang="en-US" sz="470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12" marR="0" indent="-336012" algn="l" defTabSz="914005" rtl="0" eaLnBrk="1" fontAlgn="auto" latinLnBrk="0" hangingPunct="1">
        <a:lnSpc>
          <a:spcPct val="90000"/>
        </a:lnSpc>
        <a:spcBef>
          <a:spcPct val="20000"/>
        </a:spcBef>
        <a:spcAft>
          <a:spcPts val="0"/>
        </a:spcAft>
        <a:buClrTx/>
        <a:buSzPct val="90000"/>
        <a:buFont typeface="Arial" pitchFamily="34" charset="0"/>
        <a:buChar char="•"/>
        <a:tabLst/>
        <a:defRPr sz="3919" kern="1200" spc="0" baseline="0">
          <a:gradFill>
            <a:gsLst>
              <a:gs pos="1250">
                <a:schemeClr val="tx1"/>
              </a:gs>
              <a:gs pos="100000">
                <a:schemeClr val="tx1"/>
              </a:gs>
            </a:gsLst>
            <a:lin ang="5400000" scaled="0"/>
          </a:gradFill>
          <a:latin typeface="+mj-lt"/>
          <a:ea typeface="+mn-ea"/>
          <a:cs typeface="+mn-cs"/>
        </a:defRPr>
      </a:lvl1pPr>
      <a:lvl2pPr marL="572465" marR="0" indent="-236452" algn="l" defTabSz="914005"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4027" marR="0" indent="-224009" algn="l" defTabSz="914005"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3pPr>
      <a:lvl4pPr marL="1008036" marR="0" indent="-224009" algn="l" defTabSz="914005"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4pPr>
      <a:lvl5pPr marL="1232043" marR="0" indent="-224009" algn="l" defTabSz="914005"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5pPr>
      <a:lvl6pPr marL="2513513" indent="-228501" algn="l" defTabSz="914005"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0516" indent="-228501" algn="l" defTabSz="914005"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7519" indent="-228501" algn="l" defTabSz="914005"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4522" indent="-228501" algn="l" defTabSz="914005"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005" rtl="0" eaLnBrk="1" latinLnBrk="0" hangingPunct="1">
        <a:defRPr sz="1764" kern="1200">
          <a:solidFill>
            <a:schemeClr val="tx1"/>
          </a:solidFill>
          <a:latin typeface="+mn-lt"/>
          <a:ea typeface="+mn-ea"/>
          <a:cs typeface="+mn-cs"/>
        </a:defRPr>
      </a:lvl1pPr>
      <a:lvl2pPr marL="457002" algn="l" defTabSz="914005" rtl="0" eaLnBrk="1" latinLnBrk="0" hangingPunct="1">
        <a:defRPr sz="1764" kern="1200">
          <a:solidFill>
            <a:schemeClr val="tx1"/>
          </a:solidFill>
          <a:latin typeface="+mn-lt"/>
          <a:ea typeface="+mn-ea"/>
          <a:cs typeface="+mn-cs"/>
        </a:defRPr>
      </a:lvl2pPr>
      <a:lvl3pPr marL="914005" algn="l" defTabSz="914005" rtl="0" eaLnBrk="1" latinLnBrk="0" hangingPunct="1">
        <a:defRPr sz="1764" kern="1200">
          <a:solidFill>
            <a:schemeClr val="tx1"/>
          </a:solidFill>
          <a:latin typeface="+mn-lt"/>
          <a:ea typeface="+mn-ea"/>
          <a:cs typeface="+mn-cs"/>
        </a:defRPr>
      </a:lvl3pPr>
      <a:lvl4pPr marL="1371007" algn="l" defTabSz="914005" rtl="0" eaLnBrk="1" latinLnBrk="0" hangingPunct="1">
        <a:defRPr sz="1764" kern="1200">
          <a:solidFill>
            <a:schemeClr val="tx1"/>
          </a:solidFill>
          <a:latin typeface="+mn-lt"/>
          <a:ea typeface="+mn-ea"/>
          <a:cs typeface="+mn-cs"/>
        </a:defRPr>
      </a:lvl4pPr>
      <a:lvl5pPr marL="1828010" algn="l" defTabSz="914005" rtl="0" eaLnBrk="1" latinLnBrk="0" hangingPunct="1">
        <a:defRPr sz="1764" kern="1200">
          <a:solidFill>
            <a:schemeClr val="tx1"/>
          </a:solidFill>
          <a:latin typeface="+mn-lt"/>
          <a:ea typeface="+mn-ea"/>
          <a:cs typeface="+mn-cs"/>
        </a:defRPr>
      </a:lvl5pPr>
      <a:lvl6pPr marL="2285013" algn="l" defTabSz="914005" rtl="0" eaLnBrk="1" latinLnBrk="0" hangingPunct="1">
        <a:defRPr sz="1764" kern="1200">
          <a:solidFill>
            <a:schemeClr val="tx1"/>
          </a:solidFill>
          <a:latin typeface="+mn-lt"/>
          <a:ea typeface="+mn-ea"/>
          <a:cs typeface="+mn-cs"/>
        </a:defRPr>
      </a:lvl6pPr>
      <a:lvl7pPr marL="2742015" algn="l" defTabSz="914005" rtl="0" eaLnBrk="1" latinLnBrk="0" hangingPunct="1">
        <a:defRPr sz="1764" kern="1200">
          <a:solidFill>
            <a:schemeClr val="tx1"/>
          </a:solidFill>
          <a:latin typeface="+mn-lt"/>
          <a:ea typeface="+mn-ea"/>
          <a:cs typeface="+mn-cs"/>
        </a:defRPr>
      </a:lvl7pPr>
      <a:lvl8pPr marL="3199017" algn="l" defTabSz="914005" rtl="0" eaLnBrk="1" latinLnBrk="0" hangingPunct="1">
        <a:defRPr sz="1764" kern="1200">
          <a:solidFill>
            <a:schemeClr val="tx1"/>
          </a:solidFill>
          <a:latin typeface="+mn-lt"/>
          <a:ea typeface="+mn-ea"/>
          <a:cs typeface="+mn-cs"/>
        </a:defRPr>
      </a:lvl8pPr>
      <a:lvl9pPr marL="3656021" algn="l" defTabSz="914005"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Inventory Optimization</a:t>
            </a:r>
            <a:endParaRPr lang="en-US" dirty="0"/>
          </a:p>
        </p:txBody>
      </p:sp>
    </p:spTree>
    <p:extLst>
      <p:ext uri="{BB962C8B-B14F-4D97-AF65-F5344CB8AC3E}">
        <p14:creationId xmlns:p14="http://schemas.microsoft.com/office/powerpoint/2010/main" val="65248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0" name="Rectangle 352">
            <a:extLst>
              <a:ext uri="{FF2B5EF4-FFF2-40B4-BE49-F238E27FC236}">
                <a16:creationId xmlns:a16="http://schemas.microsoft.com/office/drawing/2014/main" id="{375E5886-6C50-424E-B2A3-0E6B57D81F01}"/>
              </a:ext>
            </a:extLst>
          </p:cNvPr>
          <p:cNvSpPr>
            <a:spLocks noChangeArrowheads="1"/>
          </p:cNvSpPr>
          <p:nvPr/>
        </p:nvSpPr>
        <p:spPr bwMode="auto">
          <a:xfrm>
            <a:off x="3175" y="105148"/>
            <a:ext cx="12182475" cy="6594475"/>
          </a:xfrm>
          <a:prstGeom prst="rect">
            <a:avLst/>
          </a:prstGeom>
          <a:solidFill>
            <a:srgbClr val="BDF3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Title 1">
            <a:extLst>
              <a:ext uri="{FF2B5EF4-FFF2-40B4-BE49-F238E27FC236}">
                <a16:creationId xmlns:a16="http://schemas.microsoft.com/office/drawing/2014/main" id="{E83CFFBD-FCF9-429C-ADAD-F2CD91AF3298}"/>
              </a:ext>
            </a:extLst>
          </p:cNvPr>
          <p:cNvSpPr txBox="1">
            <a:spLocks/>
          </p:cNvSpPr>
          <p:nvPr/>
        </p:nvSpPr>
        <p:spPr>
          <a:xfrm>
            <a:off x="129390" y="0"/>
            <a:ext cx="12062610" cy="883395"/>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defTabSz="932563">
              <a:defRPr/>
            </a:pPr>
            <a:r>
              <a:rPr lang="en-US" sz="3600" spc="0" dirty="0">
                <a:ln>
                  <a:noFill/>
                </a:ln>
                <a:solidFill>
                  <a:schemeClr val="accent2">
                    <a:lumMod val="75000"/>
                  </a:schemeClr>
                </a:solidFill>
              </a:rPr>
              <a:t>End-to-end Dataflow</a:t>
            </a:r>
          </a:p>
        </p:txBody>
      </p:sp>
      <p:sp>
        <p:nvSpPr>
          <p:cNvPr id="901" name="Rectangle 353">
            <a:extLst>
              <a:ext uri="{FF2B5EF4-FFF2-40B4-BE49-F238E27FC236}">
                <a16:creationId xmlns:a16="http://schemas.microsoft.com/office/drawing/2014/main" id="{BDF953E8-058A-4A55-B57A-4205F3DA8A7A}"/>
              </a:ext>
            </a:extLst>
          </p:cNvPr>
          <p:cNvSpPr>
            <a:spLocks noChangeArrowheads="1"/>
          </p:cNvSpPr>
          <p:nvPr/>
        </p:nvSpPr>
        <p:spPr bwMode="auto">
          <a:xfrm>
            <a:off x="3175" y="0"/>
            <a:ext cx="12182475" cy="659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261" name="Group 1260">
            <a:extLst>
              <a:ext uri="{FF2B5EF4-FFF2-40B4-BE49-F238E27FC236}">
                <a16:creationId xmlns:a16="http://schemas.microsoft.com/office/drawing/2014/main" id="{51160FE5-365E-4439-8A7C-3D1BE43A9252}"/>
              </a:ext>
            </a:extLst>
          </p:cNvPr>
          <p:cNvGrpSpPr/>
          <p:nvPr/>
        </p:nvGrpSpPr>
        <p:grpSpPr>
          <a:xfrm>
            <a:off x="260350" y="984573"/>
            <a:ext cx="1750756" cy="581891"/>
            <a:chOff x="302683" y="2489051"/>
            <a:chExt cx="2563283" cy="851944"/>
          </a:xfrm>
        </p:grpSpPr>
        <p:sp>
          <p:nvSpPr>
            <p:cNvPr id="1223" name="Rectangle 1222">
              <a:extLst>
                <a:ext uri="{FF2B5EF4-FFF2-40B4-BE49-F238E27FC236}">
                  <a16:creationId xmlns:a16="http://schemas.microsoft.com/office/drawing/2014/main" id="{E31A1859-96B5-4CAD-8D7A-BBB2745FA7F4}"/>
                </a:ext>
              </a:extLst>
            </p:cNvPr>
            <p:cNvSpPr/>
            <p:nvPr/>
          </p:nvSpPr>
          <p:spPr bwMode="auto">
            <a:xfrm>
              <a:off x="302683" y="2489051"/>
              <a:ext cx="2563283" cy="851944"/>
            </a:xfrm>
            <a:prstGeom prst="rect">
              <a:avLst/>
            </a:prstGeom>
            <a:solidFill>
              <a:schemeClr val="bg1"/>
            </a:solidFill>
            <a:ln w="12700">
              <a:solidFill>
                <a:srgbClr val="006F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40080" tIns="146304" rIns="182880" bIns="146304" numCol="1" spcCol="0" rtlCol="0" fromWordArt="0" anchor="ctr" anchorCtr="0" forceAA="0" compatLnSpc="1">
              <a:prstTxWarp prst="textNoShape">
                <a:avLst/>
              </a:prstTxWarp>
              <a:noAutofit/>
            </a:bodyPr>
            <a:lstStyle/>
            <a:p>
              <a:pPr fontAlgn="base">
                <a:lnSpc>
                  <a:spcPct val="90000"/>
                </a:lnSpc>
                <a:spcBef>
                  <a:spcPct val="0"/>
                </a:spcBef>
                <a:spcAft>
                  <a:spcPts val="600"/>
                </a:spcAft>
              </a:pPr>
              <a:r>
                <a:rPr lang="en-US" sz="1050" dirty="0">
                  <a:solidFill>
                    <a:srgbClr val="002050"/>
                  </a:solidFill>
                  <a:latin typeface="Segoe UI" panose="020B0502040204020203" pitchFamily="34" charset="0"/>
                  <a:cs typeface="Segoe UI" panose="020B0502040204020203" pitchFamily="34" charset="0"/>
                </a:rPr>
                <a:t>Azure Data Lake Storage</a:t>
              </a:r>
            </a:p>
          </p:txBody>
        </p:sp>
        <p:grpSp>
          <p:nvGrpSpPr>
            <p:cNvPr id="1100" name="Group 1099">
              <a:extLst>
                <a:ext uri="{FF2B5EF4-FFF2-40B4-BE49-F238E27FC236}">
                  <a16:creationId xmlns:a16="http://schemas.microsoft.com/office/drawing/2014/main" id="{9ABBA2E8-25A2-454C-9EAC-C21127F49C16}"/>
                </a:ext>
              </a:extLst>
            </p:cNvPr>
            <p:cNvGrpSpPr/>
            <p:nvPr/>
          </p:nvGrpSpPr>
          <p:grpSpPr>
            <a:xfrm>
              <a:off x="462028" y="2678866"/>
              <a:ext cx="359484" cy="472314"/>
              <a:chOff x="3182938" y="2962275"/>
              <a:chExt cx="434975" cy="571500"/>
            </a:xfrm>
          </p:grpSpPr>
          <p:sp>
            <p:nvSpPr>
              <p:cNvPr id="678" name="Freeform 794">
                <a:extLst>
                  <a:ext uri="{FF2B5EF4-FFF2-40B4-BE49-F238E27FC236}">
                    <a16:creationId xmlns:a16="http://schemas.microsoft.com/office/drawing/2014/main" id="{2B0C8445-EB65-4E58-8F34-BFDED5113882}"/>
                  </a:ext>
                </a:extLst>
              </p:cNvPr>
              <p:cNvSpPr>
                <a:spLocks/>
              </p:cNvSpPr>
              <p:nvPr/>
            </p:nvSpPr>
            <p:spPr bwMode="auto">
              <a:xfrm>
                <a:off x="3182938" y="3038475"/>
                <a:ext cx="219075" cy="495300"/>
              </a:xfrm>
              <a:custGeom>
                <a:avLst/>
                <a:gdLst>
                  <a:gd name="T0" fmla="*/ 0 w 69"/>
                  <a:gd name="T1" fmla="*/ 0 h 156"/>
                  <a:gd name="T2" fmla="*/ 0 w 69"/>
                  <a:gd name="T3" fmla="*/ 131 h 156"/>
                  <a:gd name="T4" fmla="*/ 69 w 69"/>
                  <a:gd name="T5" fmla="*/ 156 h 156"/>
                  <a:gd name="T6" fmla="*/ 69 w 69"/>
                  <a:gd name="T7" fmla="*/ 0 h 156"/>
                  <a:gd name="T8" fmla="*/ 0 w 69"/>
                  <a:gd name="T9" fmla="*/ 0 h 156"/>
                </a:gdLst>
                <a:ahLst/>
                <a:cxnLst>
                  <a:cxn ang="0">
                    <a:pos x="T0" y="T1"/>
                  </a:cxn>
                  <a:cxn ang="0">
                    <a:pos x="T2" y="T3"/>
                  </a:cxn>
                  <a:cxn ang="0">
                    <a:pos x="T4" y="T5"/>
                  </a:cxn>
                  <a:cxn ang="0">
                    <a:pos x="T6" y="T7"/>
                  </a:cxn>
                  <a:cxn ang="0">
                    <a:pos x="T8" y="T9"/>
                  </a:cxn>
                </a:cxnLst>
                <a:rect l="0" t="0" r="r" b="b"/>
                <a:pathLst>
                  <a:path w="69" h="156">
                    <a:moveTo>
                      <a:pt x="0" y="0"/>
                    </a:moveTo>
                    <a:cubicBezTo>
                      <a:pt x="0" y="131"/>
                      <a:pt x="0" y="131"/>
                      <a:pt x="0" y="131"/>
                    </a:cubicBezTo>
                    <a:cubicBezTo>
                      <a:pt x="0" y="145"/>
                      <a:pt x="31" y="156"/>
                      <a:pt x="69" y="156"/>
                    </a:cubicBezTo>
                    <a:cubicBezTo>
                      <a:pt x="69" y="0"/>
                      <a:pt x="69" y="0"/>
                      <a:pt x="69" y="0"/>
                    </a:cubicBezTo>
                    <a:lnTo>
                      <a:pt x="0" y="0"/>
                    </a:lnTo>
                    <a:close/>
                  </a:path>
                </a:pathLst>
              </a:custGeom>
              <a:solidFill>
                <a:srgbClr val="3E3E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679" name="Freeform 795">
                <a:extLst>
                  <a:ext uri="{FF2B5EF4-FFF2-40B4-BE49-F238E27FC236}">
                    <a16:creationId xmlns:a16="http://schemas.microsoft.com/office/drawing/2014/main" id="{A7997572-0618-4775-B646-AFD5C1077B49}"/>
                  </a:ext>
                </a:extLst>
              </p:cNvPr>
              <p:cNvSpPr>
                <a:spLocks/>
              </p:cNvSpPr>
              <p:nvPr/>
            </p:nvSpPr>
            <p:spPr bwMode="auto">
              <a:xfrm>
                <a:off x="3398838" y="3038475"/>
                <a:ext cx="219075" cy="495300"/>
              </a:xfrm>
              <a:custGeom>
                <a:avLst/>
                <a:gdLst>
                  <a:gd name="T0" fmla="*/ 0 w 69"/>
                  <a:gd name="T1" fmla="*/ 156 h 156"/>
                  <a:gd name="T2" fmla="*/ 1 w 69"/>
                  <a:gd name="T3" fmla="*/ 156 h 156"/>
                  <a:gd name="T4" fmla="*/ 69 w 69"/>
                  <a:gd name="T5" fmla="*/ 131 h 156"/>
                  <a:gd name="T6" fmla="*/ 69 w 69"/>
                  <a:gd name="T7" fmla="*/ 0 h 156"/>
                  <a:gd name="T8" fmla="*/ 0 w 69"/>
                  <a:gd name="T9" fmla="*/ 0 h 156"/>
                  <a:gd name="T10" fmla="*/ 0 w 69"/>
                  <a:gd name="T11" fmla="*/ 156 h 156"/>
                </a:gdLst>
                <a:ahLst/>
                <a:cxnLst>
                  <a:cxn ang="0">
                    <a:pos x="T0" y="T1"/>
                  </a:cxn>
                  <a:cxn ang="0">
                    <a:pos x="T2" y="T3"/>
                  </a:cxn>
                  <a:cxn ang="0">
                    <a:pos x="T4" y="T5"/>
                  </a:cxn>
                  <a:cxn ang="0">
                    <a:pos x="T6" y="T7"/>
                  </a:cxn>
                  <a:cxn ang="0">
                    <a:pos x="T8" y="T9"/>
                  </a:cxn>
                  <a:cxn ang="0">
                    <a:pos x="T10" y="T11"/>
                  </a:cxn>
                </a:cxnLst>
                <a:rect l="0" t="0" r="r" b="b"/>
                <a:pathLst>
                  <a:path w="69" h="156">
                    <a:moveTo>
                      <a:pt x="0" y="156"/>
                    </a:moveTo>
                    <a:cubicBezTo>
                      <a:pt x="1" y="156"/>
                      <a:pt x="1" y="156"/>
                      <a:pt x="1" y="156"/>
                    </a:cubicBezTo>
                    <a:cubicBezTo>
                      <a:pt x="38" y="156"/>
                      <a:pt x="69" y="145"/>
                      <a:pt x="69" y="131"/>
                    </a:cubicBezTo>
                    <a:cubicBezTo>
                      <a:pt x="69" y="0"/>
                      <a:pt x="69" y="0"/>
                      <a:pt x="69" y="0"/>
                    </a:cubicBezTo>
                    <a:cubicBezTo>
                      <a:pt x="0" y="0"/>
                      <a:pt x="0" y="0"/>
                      <a:pt x="0" y="0"/>
                    </a:cubicBezTo>
                    <a:lnTo>
                      <a:pt x="0" y="156"/>
                    </a:lnTo>
                    <a:close/>
                  </a:path>
                </a:pathLst>
              </a:custGeom>
              <a:solidFill>
                <a:srgbClr val="A0A1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680" name="Oval 796">
                <a:extLst>
                  <a:ext uri="{FF2B5EF4-FFF2-40B4-BE49-F238E27FC236}">
                    <a16:creationId xmlns:a16="http://schemas.microsoft.com/office/drawing/2014/main" id="{BB09882A-F763-4B06-B134-EFC38676394E}"/>
                  </a:ext>
                </a:extLst>
              </p:cNvPr>
              <p:cNvSpPr>
                <a:spLocks noChangeArrowheads="1"/>
              </p:cNvSpPr>
              <p:nvPr/>
            </p:nvSpPr>
            <p:spPr bwMode="auto">
              <a:xfrm>
                <a:off x="3182938" y="2962275"/>
                <a:ext cx="434975" cy="1555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681" name="Oval 797">
                <a:extLst>
                  <a:ext uri="{FF2B5EF4-FFF2-40B4-BE49-F238E27FC236}">
                    <a16:creationId xmlns:a16="http://schemas.microsoft.com/office/drawing/2014/main" id="{C4D5C2C0-AC7E-44CF-9773-118F6FD42DAA}"/>
                  </a:ext>
                </a:extLst>
              </p:cNvPr>
              <p:cNvSpPr>
                <a:spLocks noChangeArrowheads="1"/>
              </p:cNvSpPr>
              <p:nvPr/>
            </p:nvSpPr>
            <p:spPr bwMode="auto">
              <a:xfrm>
                <a:off x="3230563" y="2984500"/>
                <a:ext cx="342900" cy="101600"/>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682" name="Freeform 798">
                <a:extLst>
                  <a:ext uri="{FF2B5EF4-FFF2-40B4-BE49-F238E27FC236}">
                    <a16:creationId xmlns:a16="http://schemas.microsoft.com/office/drawing/2014/main" id="{A0398D85-A327-4852-98B1-5F21B3FE8812}"/>
                  </a:ext>
                </a:extLst>
              </p:cNvPr>
              <p:cNvSpPr>
                <a:spLocks/>
              </p:cNvSpPr>
              <p:nvPr/>
            </p:nvSpPr>
            <p:spPr bwMode="auto">
              <a:xfrm>
                <a:off x="3230563" y="2984500"/>
                <a:ext cx="342900" cy="82550"/>
              </a:xfrm>
              <a:custGeom>
                <a:avLst/>
                <a:gdLst>
                  <a:gd name="T0" fmla="*/ 97 w 108"/>
                  <a:gd name="T1" fmla="*/ 26 h 26"/>
                  <a:gd name="T2" fmla="*/ 108 w 108"/>
                  <a:gd name="T3" fmla="*/ 16 h 26"/>
                  <a:gd name="T4" fmla="*/ 54 w 108"/>
                  <a:gd name="T5" fmla="*/ 0 h 26"/>
                  <a:gd name="T6" fmla="*/ 0 w 108"/>
                  <a:gd name="T7" fmla="*/ 16 h 26"/>
                  <a:gd name="T8" fmla="*/ 11 w 108"/>
                  <a:gd name="T9" fmla="*/ 26 h 26"/>
                  <a:gd name="T10" fmla="*/ 54 w 108"/>
                  <a:gd name="T11" fmla="*/ 19 h 26"/>
                  <a:gd name="T12" fmla="*/ 97 w 108"/>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108" h="26">
                    <a:moveTo>
                      <a:pt x="97" y="26"/>
                    </a:moveTo>
                    <a:cubicBezTo>
                      <a:pt x="104" y="23"/>
                      <a:pt x="108" y="20"/>
                      <a:pt x="108" y="16"/>
                    </a:cubicBezTo>
                    <a:cubicBezTo>
                      <a:pt x="108" y="7"/>
                      <a:pt x="84" y="0"/>
                      <a:pt x="54" y="0"/>
                    </a:cubicBezTo>
                    <a:cubicBezTo>
                      <a:pt x="24" y="0"/>
                      <a:pt x="0" y="7"/>
                      <a:pt x="0" y="16"/>
                    </a:cubicBezTo>
                    <a:cubicBezTo>
                      <a:pt x="0" y="19"/>
                      <a:pt x="4" y="23"/>
                      <a:pt x="11" y="26"/>
                    </a:cubicBezTo>
                    <a:cubicBezTo>
                      <a:pt x="20" y="22"/>
                      <a:pt x="36" y="19"/>
                      <a:pt x="54" y="19"/>
                    </a:cubicBezTo>
                    <a:cubicBezTo>
                      <a:pt x="71" y="19"/>
                      <a:pt x="86" y="22"/>
                      <a:pt x="97" y="26"/>
                    </a:cubicBezTo>
                  </a:path>
                </a:pathLst>
              </a:cu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683" name="Freeform 799">
                <a:extLst>
                  <a:ext uri="{FF2B5EF4-FFF2-40B4-BE49-F238E27FC236}">
                    <a16:creationId xmlns:a16="http://schemas.microsoft.com/office/drawing/2014/main" id="{467CAE87-E4B0-45E6-8C1F-2EC6F7806D42}"/>
                  </a:ext>
                </a:extLst>
              </p:cNvPr>
              <p:cNvSpPr>
                <a:spLocks/>
              </p:cNvSpPr>
              <p:nvPr/>
            </p:nvSpPr>
            <p:spPr bwMode="auto">
              <a:xfrm>
                <a:off x="3182938" y="3286125"/>
                <a:ext cx="215900" cy="247650"/>
              </a:xfrm>
              <a:custGeom>
                <a:avLst/>
                <a:gdLst>
                  <a:gd name="T0" fmla="*/ 68 w 68"/>
                  <a:gd name="T1" fmla="*/ 78 h 78"/>
                  <a:gd name="T2" fmla="*/ 68 w 68"/>
                  <a:gd name="T3" fmla="*/ 13 h 78"/>
                  <a:gd name="T4" fmla="*/ 44 w 68"/>
                  <a:gd name="T5" fmla="*/ 0 h 78"/>
                  <a:gd name="T6" fmla="*/ 20 w 68"/>
                  <a:gd name="T7" fmla="*/ 13 h 78"/>
                  <a:gd name="T8" fmla="*/ 0 w 68"/>
                  <a:gd name="T9" fmla="*/ 4 h 78"/>
                  <a:gd name="T10" fmla="*/ 0 w 68"/>
                  <a:gd name="T11" fmla="*/ 53 h 78"/>
                  <a:gd name="T12" fmla="*/ 68 w 68"/>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68" h="78">
                    <a:moveTo>
                      <a:pt x="68" y="78"/>
                    </a:moveTo>
                    <a:cubicBezTo>
                      <a:pt x="68" y="13"/>
                      <a:pt x="68" y="13"/>
                      <a:pt x="68" y="13"/>
                    </a:cubicBezTo>
                    <a:cubicBezTo>
                      <a:pt x="57" y="13"/>
                      <a:pt x="49" y="8"/>
                      <a:pt x="44" y="0"/>
                    </a:cubicBezTo>
                    <a:cubicBezTo>
                      <a:pt x="39" y="8"/>
                      <a:pt x="30" y="13"/>
                      <a:pt x="20" y="13"/>
                    </a:cubicBezTo>
                    <a:cubicBezTo>
                      <a:pt x="12" y="13"/>
                      <a:pt x="6" y="10"/>
                      <a:pt x="0" y="4"/>
                    </a:cubicBezTo>
                    <a:cubicBezTo>
                      <a:pt x="0" y="53"/>
                      <a:pt x="0" y="53"/>
                      <a:pt x="0" y="53"/>
                    </a:cubicBezTo>
                    <a:cubicBezTo>
                      <a:pt x="0" y="67"/>
                      <a:pt x="30" y="78"/>
                      <a:pt x="68" y="78"/>
                    </a:cubicBezTo>
                    <a:close/>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684" name="Line 800">
                <a:extLst>
                  <a:ext uri="{FF2B5EF4-FFF2-40B4-BE49-F238E27FC236}">
                    <a16:creationId xmlns:a16="http://schemas.microsoft.com/office/drawing/2014/main" id="{CBEC9EF2-D264-4EC2-976A-0339889C4ABB}"/>
                  </a:ext>
                </a:extLst>
              </p:cNvPr>
              <p:cNvSpPr>
                <a:spLocks noChangeShapeType="1"/>
              </p:cNvSpPr>
              <p:nvPr/>
            </p:nvSpPr>
            <p:spPr bwMode="auto">
              <a:xfrm>
                <a:off x="3402013" y="353377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685" name="Line 801">
                <a:extLst>
                  <a:ext uri="{FF2B5EF4-FFF2-40B4-BE49-F238E27FC236}">
                    <a16:creationId xmlns:a16="http://schemas.microsoft.com/office/drawing/2014/main" id="{0F047B96-7600-4472-89F6-E8416FE7AF72}"/>
                  </a:ext>
                </a:extLst>
              </p:cNvPr>
              <p:cNvSpPr>
                <a:spLocks noChangeShapeType="1"/>
              </p:cNvSpPr>
              <p:nvPr/>
            </p:nvSpPr>
            <p:spPr bwMode="auto">
              <a:xfrm>
                <a:off x="3402013" y="353377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686" name="Freeform 802">
                <a:extLst>
                  <a:ext uri="{FF2B5EF4-FFF2-40B4-BE49-F238E27FC236}">
                    <a16:creationId xmlns:a16="http://schemas.microsoft.com/office/drawing/2014/main" id="{CEC07852-217A-4D18-BFA5-5AF7F4F2247F}"/>
                  </a:ext>
                </a:extLst>
              </p:cNvPr>
              <p:cNvSpPr>
                <a:spLocks/>
              </p:cNvSpPr>
              <p:nvPr/>
            </p:nvSpPr>
            <p:spPr bwMode="auto">
              <a:xfrm>
                <a:off x="3398838" y="3533775"/>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0" y="0"/>
                      <a:pt x="0" y="0"/>
                      <a:pt x="0" y="0"/>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687" name="Freeform 803">
                <a:extLst>
                  <a:ext uri="{FF2B5EF4-FFF2-40B4-BE49-F238E27FC236}">
                    <a16:creationId xmlns:a16="http://schemas.microsoft.com/office/drawing/2014/main" id="{1773DDDE-1C14-48DE-98E4-3B747123F25E}"/>
                  </a:ext>
                </a:extLst>
              </p:cNvPr>
              <p:cNvSpPr>
                <a:spLocks/>
              </p:cNvSpPr>
              <p:nvPr/>
            </p:nvSpPr>
            <p:spPr bwMode="auto">
              <a:xfrm>
                <a:off x="3398838" y="3286125"/>
                <a:ext cx="215900" cy="247650"/>
              </a:xfrm>
              <a:custGeom>
                <a:avLst/>
                <a:gdLst>
                  <a:gd name="T0" fmla="*/ 48 w 68"/>
                  <a:gd name="T1" fmla="*/ 13 h 78"/>
                  <a:gd name="T2" fmla="*/ 24 w 68"/>
                  <a:gd name="T3" fmla="*/ 0 h 78"/>
                  <a:gd name="T4" fmla="*/ 0 w 68"/>
                  <a:gd name="T5" fmla="*/ 13 h 78"/>
                  <a:gd name="T6" fmla="*/ 0 w 68"/>
                  <a:gd name="T7" fmla="*/ 78 h 78"/>
                  <a:gd name="T8" fmla="*/ 68 w 68"/>
                  <a:gd name="T9" fmla="*/ 53 h 78"/>
                  <a:gd name="T10" fmla="*/ 68 w 68"/>
                  <a:gd name="T11" fmla="*/ 4 h 78"/>
                  <a:gd name="T12" fmla="*/ 48 w 68"/>
                  <a:gd name="T13" fmla="*/ 13 h 78"/>
                </a:gdLst>
                <a:ahLst/>
                <a:cxnLst>
                  <a:cxn ang="0">
                    <a:pos x="T0" y="T1"/>
                  </a:cxn>
                  <a:cxn ang="0">
                    <a:pos x="T2" y="T3"/>
                  </a:cxn>
                  <a:cxn ang="0">
                    <a:pos x="T4" y="T5"/>
                  </a:cxn>
                  <a:cxn ang="0">
                    <a:pos x="T6" y="T7"/>
                  </a:cxn>
                  <a:cxn ang="0">
                    <a:pos x="T8" y="T9"/>
                  </a:cxn>
                  <a:cxn ang="0">
                    <a:pos x="T10" y="T11"/>
                  </a:cxn>
                  <a:cxn ang="0">
                    <a:pos x="T12" y="T13"/>
                  </a:cxn>
                </a:cxnLst>
                <a:rect l="0" t="0" r="r" b="b"/>
                <a:pathLst>
                  <a:path w="68" h="78">
                    <a:moveTo>
                      <a:pt x="48" y="13"/>
                    </a:moveTo>
                    <a:cubicBezTo>
                      <a:pt x="38" y="13"/>
                      <a:pt x="29" y="8"/>
                      <a:pt x="24" y="0"/>
                    </a:cubicBezTo>
                    <a:cubicBezTo>
                      <a:pt x="19" y="8"/>
                      <a:pt x="10" y="13"/>
                      <a:pt x="0" y="13"/>
                    </a:cubicBezTo>
                    <a:cubicBezTo>
                      <a:pt x="0" y="78"/>
                      <a:pt x="0" y="78"/>
                      <a:pt x="0" y="78"/>
                    </a:cubicBezTo>
                    <a:cubicBezTo>
                      <a:pt x="38" y="78"/>
                      <a:pt x="68" y="67"/>
                      <a:pt x="68" y="53"/>
                    </a:cubicBezTo>
                    <a:cubicBezTo>
                      <a:pt x="68" y="4"/>
                      <a:pt x="68" y="4"/>
                      <a:pt x="68" y="4"/>
                    </a:cubicBezTo>
                    <a:cubicBezTo>
                      <a:pt x="63" y="9"/>
                      <a:pt x="56" y="13"/>
                      <a:pt x="48" y="13"/>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688" name="Freeform 804">
                <a:extLst>
                  <a:ext uri="{FF2B5EF4-FFF2-40B4-BE49-F238E27FC236}">
                    <a16:creationId xmlns:a16="http://schemas.microsoft.com/office/drawing/2014/main" id="{F15DE10F-6C7B-4B0F-8CBF-E652AD40C553}"/>
                  </a:ext>
                </a:extLst>
              </p:cNvPr>
              <p:cNvSpPr>
                <a:spLocks/>
              </p:cNvSpPr>
              <p:nvPr/>
            </p:nvSpPr>
            <p:spPr bwMode="auto">
              <a:xfrm>
                <a:off x="3398838" y="3327400"/>
                <a:ext cx="0" cy="206375"/>
              </a:xfrm>
              <a:custGeom>
                <a:avLst/>
                <a:gdLst>
                  <a:gd name="T0" fmla="*/ 0 h 65"/>
                  <a:gd name="T1" fmla="*/ 0 h 65"/>
                  <a:gd name="T2" fmla="*/ 65 h 65"/>
                  <a:gd name="T3" fmla="*/ 65 h 65"/>
                  <a:gd name="T4" fmla="*/ 0 h 65"/>
                </a:gdLst>
                <a:ahLst/>
                <a:cxnLst>
                  <a:cxn ang="0">
                    <a:pos x="0" y="T0"/>
                  </a:cxn>
                  <a:cxn ang="0">
                    <a:pos x="0" y="T1"/>
                  </a:cxn>
                  <a:cxn ang="0">
                    <a:pos x="0" y="T2"/>
                  </a:cxn>
                  <a:cxn ang="0">
                    <a:pos x="0" y="T3"/>
                  </a:cxn>
                  <a:cxn ang="0">
                    <a:pos x="0" y="T4"/>
                  </a:cxn>
                </a:cxnLst>
                <a:rect l="0" t="0" r="r" b="b"/>
                <a:pathLst>
                  <a:path h="65">
                    <a:moveTo>
                      <a:pt x="0" y="0"/>
                    </a:moveTo>
                    <a:cubicBezTo>
                      <a:pt x="0" y="0"/>
                      <a:pt x="0" y="0"/>
                      <a:pt x="0" y="0"/>
                    </a:cubicBezTo>
                    <a:cubicBezTo>
                      <a:pt x="0" y="65"/>
                      <a:pt x="0" y="65"/>
                      <a:pt x="0" y="65"/>
                    </a:cubicBezTo>
                    <a:cubicBezTo>
                      <a:pt x="0" y="65"/>
                      <a:pt x="0" y="65"/>
                      <a:pt x="0" y="65"/>
                    </a:cubicBezTo>
                    <a:cubicBezTo>
                      <a:pt x="0" y="0"/>
                      <a:pt x="0" y="0"/>
                      <a:pt x="0" y="0"/>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grpSp>
      </p:grpSp>
      <p:sp>
        <p:nvSpPr>
          <p:cNvPr id="1438" name="Slide Number Placeholder 1">
            <a:extLst>
              <a:ext uri="{FF2B5EF4-FFF2-40B4-BE49-F238E27FC236}">
                <a16:creationId xmlns:a16="http://schemas.microsoft.com/office/drawing/2014/main" id="{9B4F81C8-442F-4EBE-BDF4-35647D8C3F5C}"/>
              </a:ext>
            </a:extLst>
          </p:cNvPr>
          <p:cNvSpPr>
            <a:spLocks noGrp="1"/>
          </p:cNvSpPr>
          <p:nvPr>
            <p:ph type="sldNum" sz="quarter" idx="4"/>
          </p:nvPr>
        </p:nvSpPr>
        <p:spPr>
          <a:xfrm>
            <a:off x="9448800" y="6492875"/>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4B8C21-472C-43AD-8B9F-5964D09AB204}" type="slidenum">
              <a:rPr kumimoji="0" lang="en-IN" sz="1200" b="0" i="0" u="none" strike="noStrike" kern="1200" cap="none" spc="0" normalizeH="0" baseline="0" noProof="0" smtClean="0">
                <a:ln>
                  <a:noFill/>
                </a:ln>
                <a:solidFill>
                  <a:srgbClr val="80808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IN" sz="1200" b="0" i="0" u="none" strike="noStrike" kern="1200" cap="none" spc="0" normalizeH="0" baseline="0" noProof="0" dirty="0">
              <a:ln>
                <a:noFill/>
              </a:ln>
              <a:solidFill>
                <a:srgbClr val="808080"/>
              </a:solidFill>
              <a:effectLst/>
              <a:uLnTx/>
              <a:uFillTx/>
              <a:latin typeface="Segoe UI"/>
              <a:ea typeface="+mn-ea"/>
              <a:cs typeface="+mn-cs"/>
            </a:endParaRPr>
          </a:p>
        </p:txBody>
      </p:sp>
      <p:grpSp>
        <p:nvGrpSpPr>
          <p:cNvPr id="1439" name="Group 1438">
            <a:extLst>
              <a:ext uri="{FF2B5EF4-FFF2-40B4-BE49-F238E27FC236}">
                <a16:creationId xmlns:a16="http://schemas.microsoft.com/office/drawing/2014/main" id="{8562B97F-0EE0-42A0-AC92-94432B455AFB}"/>
              </a:ext>
            </a:extLst>
          </p:cNvPr>
          <p:cNvGrpSpPr/>
          <p:nvPr/>
        </p:nvGrpSpPr>
        <p:grpSpPr>
          <a:xfrm>
            <a:off x="3175" y="5016500"/>
            <a:ext cx="12182475" cy="1841500"/>
            <a:chOff x="3175" y="5016500"/>
            <a:chExt cx="12182475" cy="1841500"/>
          </a:xfrm>
        </p:grpSpPr>
        <p:sp>
          <p:nvSpPr>
            <p:cNvPr id="1440" name="Rectangle 30">
              <a:extLst>
                <a:ext uri="{FF2B5EF4-FFF2-40B4-BE49-F238E27FC236}">
                  <a16:creationId xmlns:a16="http://schemas.microsoft.com/office/drawing/2014/main" id="{4DC4C4D5-05E9-44F5-BCE4-54FEB4E387F3}"/>
                </a:ext>
              </a:extLst>
            </p:cNvPr>
            <p:cNvSpPr>
              <a:spLocks noChangeArrowheads="1"/>
            </p:cNvSpPr>
            <p:nvPr/>
          </p:nvSpPr>
          <p:spPr bwMode="auto">
            <a:xfrm>
              <a:off x="3175" y="6327775"/>
              <a:ext cx="12182475" cy="530225"/>
            </a:xfrm>
            <a:prstGeom prst="rect">
              <a:avLst/>
            </a:prstGeom>
            <a:solidFill>
              <a:srgbClr val="4C9D4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1" name="Rectangle 31">
              <a:extLst>
                <a:ext uri="{FF2B5EF4-FFF2-40B4-BE49-F238E27FC236}">
                  <a16:creationId xmlns:a16="http://schemas.microsoft.com/office/drawing/2014/main" id="{74525973-113F-40C3-99D4-670E9B255E1C}"/>
                </a:ext>
              </a:extLst>
            </p:cNvPr>
            <p:cNvSpPr>
              <a:spLocks noChangeArrowheads="1"/>
            </p:cNvSpPr>
            <p:nvPr/>
          </p:nvSpPr>
          <p:spPr bwMode="auto">
            <a:xfrm>
              <a:off x="3175" y="6327775"/>
              <a:ext cx="1218247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2" name="Freeform 32">
              <a:extLst>
                <a:ext uri="{FF2B5EF4-FFF2-40B4-BE49-F238E27FC236}">
                  <a16:creationId xmlns:a16="http://schemas.microsoft.com/office/drawing/2014/main" id="{C63525CE-4D97-4237-898D-C72A3D4583D0}"/>
                </a:ext>
              </a:extLst>
            </p:cNvPr>
            <p:cNvSpPr>
              <a:spLocks/>
            </p:cNvSpPr>
            <p:nvPr/>
          </p:nvSpPr>
          <p:spPr bwMode="auto">
            <a:xfrm>
              <a:off x="5505450" y="6359525"/>
              <a:ext cx="88900" cy="19050"/>
            </a:xfrm>
            <a:custGeom>
              <a:avLst/>
              <a:gdLst>
                <a:gd name="T0" fmla="*/ 28 w 28"/>
                <a:gd name="T1" fmla="*/ 3 h 6"/>
                <a:gd name="T2" fmla="*/ 25 w 28"/>
                <a:gd name="T3" fmla="*/ 0 h 6"/>
                <a:gd name="T4" fmla="*/ 25 w 28"/>
                <a:gd name="T5" fmla="*/ 0 h 6"/>
                <a:gd name="T6" fmla="*/ 2 w 28"/>
                <a:gd name="T7" fmla="*/ 0 h 6"/>
                <a:gd name="T8" fmla="*/ 0 w 28"/>
                <a:gd name="T9" fmla="*/ 3 h 6"/>
                <a:gd name="T10" fmla="*/ 2 w 28"/>
                <a:gd name="T11" fmla="*/ 6 h 6"/>
                <a:gd name="T12" fmla="*/ 25 w 28"/>
                <a:gd name="T13" fmla="*/ 6 h 6"/>
                <a:gd name="T14" fmla="*/ 28 w 28"/>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6">
                  <a:moveTo>
                    <a:pt x="28" y="3"/>
                  </a:moveTo>
                  <a:cubicBezTo>
                    <a:pt x="28" y="1"/>
                    <a:pt x="27" y="0"/>
                    <a:pt x="25" y="0"/>
                  </a:cubicBezTo>
                  <a:cubicBezTo>
                    <a:pt x="25" y="0"/>
                    <a:pt x="25" y="0"/>
                    <a:pt x="25" y="0"/>
                  </a:cubicBezTo>
                  <a:cubicBezTo>
                    <a:pt x="2" y="0"/>
                    <a:pt x="2" y="0"/>
                    <a:pt x="2" y="0"/>
                  </a:cubicBezTo>
                  <a:cubicBezTo>
                    <a:pt x="1" y="0"/>
                    <a:pt x="0" y="1"/>
                    <a:pt x="0" y="3"/>
                  </a:cubicBezTo>
                  <a:cubicBezTo>
                    <a:pt x="0" y="4"/>
                    <a:pt x="1" y="6"/>
                    <a:pt x="2" y="6"/>
                  </a:cubicBezTo>
                  <a:cubicBezTo>
                    <a:pt x="25" y="6"/>
                    <a:pt x="25" y="6"/>
                    <a:pt x="25" y="6"/>
                  </a:cubicBezTo>
                  <a:cubicBezTo>
                    <a:pt x="27" y="6"/>
                    <a:pt x="28" y="4"/>
                    <a:pt x="28" y="3"/>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3" name="Freeform 33">
              <a:extLst>
                <a:ext uri="{FF2B5EF4-FFF2-40B4-BE49-F238E27FC236}">
                  <a16:creationId xmlns:a16="http://schemas.microsoft.com/office/drawing/2014/main" id="{E3538768-4948-4C7F-BBC7-9F864A5B47D6}"/>
                </a:ext>
              </a:extLst>
            </p:cNvPr>
            <p:cNvSpPr>
              <a:spLocks/>
            </p:cNvSpPr>
            <p:nvPr/>
          </p:nvSpPr>
          <p:spPr bwMode="auto">
            <a:xfrm>
              <a:off x="5511800" y="6378575"/>
              <a:ext cx="73025" cy="69850"/>
            </a:xfrm>
            <a:custGeom>
              <a:avLst/>
              <a:gdLst>
                <a:gd name="T0" fmla="*/ 44 w 46"/>
                <a:gd name="T1" fmla="*/ 44 h 44"/>
                <a:gd name="T2" fmla="*/ 4 w 46"/>
                <a:gd name="T3" fmla="*/ 44 h 44"/>
                <a:gd name="T4" fmla="*/ 0 w 46"/>
                <a:gd name="T5" fmla="*/ 0 h 44"/>
                <a:gd name="T6" fmla="*/ 46 w 46"/>
                <a:gd name="T7" fmla="*/ 0 h 44"/>
                <a:gd name="T8" fmla="*/ 44 w 46"/>
                <a:gd name="T9" fmla="*/ 44 h 44"/>
              </a:gdLst>
              <a:ahLst/>
              <a:cxnLst>
                <a:cxn ang="0">
                  <a:pos x="T0" y="T1"/>
                </a:cxn>
                <a:cxn ang="0">
                  <a:pos x="T2" y="T3"/>
                </a:cxn>
                <a:cxn ang="0">
                  <a:pos x="T4" y="T5"/>
                </a:cxn>
                <a:cxn ang="0">
                  <a:pos x="T6" y="T7"/>
                </a:cxn>
                <a:cxn ang="0">
                  <a:pos x="T8" y="T9"/>
                </a:cxn>
              </a:cxnLst>
              <a:rect l="0" t="0" r="r" b="b"/>
              <a:pathLst>
                <a:path w="46" h="44">
                  <a:moveTo>
                    <a:pt x="44" y="44"/>
                  </a:moveTo>
                  <a:lnTo>
                    <a:pt x="4" y="44"/>
                  </a:lnTo>
                  <a:lnTo>
                    <a:pt x="0" y="0"/>
                  </a:lnTo>
                  <a:lnTo>
                    <a:pt x="46" y="0"/>
                  </a:lnTo>
                  <a:lnTo>
                    <a:pt x="44" y="44"/>
                  </a:lnTo>
                  <a:close/>
                </a:path>
              </a:pathLst>
            </a:custGeom>
            <a:solidFill>
              <a:srgbClr val="BA68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4" name="Rectangle 34">
              <a:extLst>
                <a:ext uri="{FF2B5EF4-FFF2-40B4-BE49-F238E27FC236}">
                  <a16:creationId xmlns:a16="http://schemas.microsoft.com/office/drawing/2014/main" id="{D0F6A296-C9E8-4A14-B9C4-E1C217A755A9}"/>
                </a:ext>
              </a:extLst>
            </p:cNvPr>
            <p:cNvSpPr>
              <a:spLocks noChangeArrowheads="1"/>
            </p:cNvSpPr>
            <p:nvPr/>
          </p:nvSpPr>
          <p:spPr bwMode="auto">
            <a:xfrm>
              <a:off x="5540375" y="6334125"/>
              <a:ext cx="19050" cy="254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5" name="Freeform 35">
              <a:extLst>
                <a:ext uri="{FF2B5EF4-FFF2-40B4-BE49-F238E27FC236}">
                  <a16:creationId xmlns:a16="http://schemas.microsoft.com/office/drawing/2014/main" id="{E3E7510D-7039-47BD-AA44-CBD91E403075}"/>
                </a:ext>
              </a:extLst>
            </p:cNvPr>
            <p:cNvSpPr>
              <a:spLocks/>
            </p:cNvSpPr>
            <p:nvPr/>
          </p:nvSpPr>
          <p:spPr bwMode="auto">
            <a:xfrm>
              <a:off x="5495925" y="6181725"/>
              <a:ext cx="104775" cy="165100"/>
            </a:xfrm>
            <a:custGeom>
              <a:avLst/>
              <a:gdLst>
                <a:gd name="T0" fmla="*/ 24 w 33"/>
                <a:gd name="T1" fmla="*/ 21 h 52"/>
                <a:gd name="T2" fmla="*/ 29 w 33"/>
                <a:gd name="T3" fmla="*/ 12 h 52"/>
                <a:gd name="T4" fmla="*/ 17 w 33"/>
                <a:gd name="T5" fmla="*/ 0 h 52"/>
                <a:gd name="T6" fmla="*/ 5 w 33"/>
                <a:gd name="T7" fmla="*/ 12 h 52"/>
                <a:gd name="T8" fmla="*/ 9 w 33"/>
                <a:gd name="T9" fmla="*/ 21 h 52"/>
                <a:gd name="T10" fmla="*/ 0 w 33"/>
                <a:gd name="T11" fmla="*/ 35 h 52"/>
                <a:gd name="T12" fmla="*/ 17 w 33"/>
                <a:gd name="T13" fmla="*/ 52 h 52"/>
                <a:gd name="T14" fmla="*/ 33 w 33"/>
                <a:gd name="T15" fmla="*/ 35 h 52"/>
                <a:gd name="T16" fmla="*/ 24 w 33"/>
                <a:gd name="T17" fmla="*/ 2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24" y="21"/>
                  </a:moveTo>
                  <a:cubicBezTo>
                    <a:pt x="27" y="19"/>
                    <a:pt x="29" y="15"/>
                    <a:pt x="29" y="12"/>
                  </a:cubicBezTo>
                  <a:cubicBezTo>
                    <a:pt x="29" y="5"/>
                    <a:pt x="24" y="0"/>
                    <a:pt x="17" y="0"/>
                  </a:cubicBezTo>
                  <a:cubicBezTo>
                    <a:pt x="10" y="0"/>
                    <a:pt x="5" y="5"/>
                    <a:pt x="5" y="12"/>
                  </a:cubicBezTo>
                  <a:cubicBezTo>
                    <a:pt x="5" y="15"/>
                    <a:pt x="7" y="19"/>
                    <a:pt x="9" y="21"/>
                  </a:cubicBezTo>
                  <a:cubicBezTo>
                    <a:pt x="4" y="24"/>
                    <a:pt x="0" y="29"/>
                    <a:pt x="0" y="35"/>
                  </a:cubicBezTo>
                  <a:cubicBezTo>
                    <a:pt x="0" y="45"/>
                    <a:pt x="8" y="52"/>
                    <a:pt x="17" y="52"/>
                  </a:cubicBezTo>
                  <a:cubicBezTo>
                    <a:pt x="26" y="52"/>
                    <a:pt x="33" y="45"/>
                    <a:pt x="33" y="35"/>
                  </a:cubicBezTo>
                  <a:cubicBezTo>
                    <a:pt x="33" y="29"/>
                    <a:pt x="30" y="24"/>
                    <a:pt x="24" y="21"/>
                  </a:cubicBezTo>
                  <a:close/>
                </a:path>
              </a:pathLst>
            </a:custGeom>
            <a:solidFill>
              <a:srgbClr val="ADC90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6" name="Freeform 36">
              <a:extLst>
                <a:ext uri="{FF2B5EF4-FFF2-40B4-BE49-F238E27FC236}">
                  <a16:creationId xmlns:a16="http://schemas.microsoft.com/office/drawing/2014/main" id="{2B7EA73E-316B-4708-8356-6B0EB95D9291}"/>
                </a:ext>
              </a:extLst>
            </p:cNvPr>
            <p:cNvSpPr>
              <a:spLocks/>
            </p:cNvSpPr>
            <p:nvPr/>
          </p:nvSpPr>
          <p:spPr bwMode="auto">
            <a:xfrm>
              <a:off x="5372100" y="6359525"/>
              <a:ext cx="92075" cy="19050"/>
            </a:xfrm>
            <a:custGeom>
              <a:avLst/>
              <a:gdLst>
                <a:gd name="T0" fmla="*/ 29 w 29"/>
                <a:gd name="T1" fmla="*/ 3 h 6"/>
                <a:gd name="T2" fmla="*/ 26 w 29"/>
                <a:gd name="T3" fmla="*/ 0 h 6"/>
                <a:gd name="T4" fmla="*/ 26 w 29"/>
                <a:gd name="T5" fmla="*/ 0 h 6"/>
                <a:gd name="T6" fmla="*/ 3 w 29"/>
                <a:gd name="T7" fmla="*/ 0 h 6"/>
                <a:gd name="T8" fmla="*/ 0 w 29"/>
                <a:gd name="T9" fmla="*/ 3 h 6"/>
                <a:gd name="T10" fmla="*/ 3 w 29"/>
                <a:gd name="T11" fmla="*/ 6 h 6"/>
                <a:gd name="T12" fmla="*/ 26 w 29"/>
                <a:gd name="T13" fmla="*/ 6 h 6"/>
                <a:gd name="T14" fmla="*/ 29 w 29"/>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6">
                  <a:moveTo>
                    <a:pt x="29" y="3"/>
                  </a:moveTo>
                  <a:cubicBezTo>
                    <a:pt x="29" y="1"/>
                    <a:pt x="27" y="0"/>
                    <a:pt x="26" y="0"/>
                  </a:cubicBezTo>
                  <a:cubicBezTo>
                    <a:pt x="26" y="0"/>
                    <a:pt x="26" y="0"/>
                    <a:pt x="26" y="0"/>
                  </a:cubicBezTo>
                  <a:cubicBezTo>
                    <a:pt x="3" y="0"/>
                    <a:pt x="3" y="0"/>
                    <a:pt x="3" y="0"/>
                  </a:cubicBezTo>
                  <a:cubicBezTo>
                    <a:pt x="2" y="0"/>
                    <a:pt x="0" y="1"/>
                    <a:pt x="0" y="3"/>
                  </a:cubicBezTo>
                  <a:cubicBezTo>
                    <a:pt x="0" y="4"/>
                    <a:pt x="2" y="6"/>
                    <a:pt x="3" y="6"/>
                  </a:cubicBezTo>
                  <a:cubicBezTo>
                    <a:pt x="26" y="6"/>
                    <a:pt x="26" y="6"/>
                    <a:pt x="26" y="6"/>
                  </a:cubicBezTo>
                  <a:cubicBezTo>
                    <a:pt x="27" y="6"/>
                    <a:pt x="29" y="4"/>
                    <a:pt x="29" y="3"/>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7" name="Freeform 37">
              <a:extLst>
                <a:ext uri="{FF2B5EF4-FFF2-40B4-BE49-F238E27FC236}">
                  <a16:creationId xmlns:a16="http://schemas.microsoft.com/office/drawing/2014/main" id="{2DFFFC59-D802-452D-ACAE-8160593A3C00}"/>
                </a:ext>
              </a:extLst>
            </p:cNvPr>
            <p:cNvSpPr>
              <a:spLocks/>
            </p:cNvSpPr>
            <p:nvPr/>
          </p:nvSpPr>
          <p:spPr bwMode="auto">
            <a:xfrm>
              <a:off x="5381625" y="6378575"/>
              <a:ext cx="73025" cy="69850"/>
            </a:xfrm>
            <a:custGeom>
              <a:avLst/>
              <a:gdLst>
                <a:gd name="T0" fmla="*/ 42 w 46"/>
                <a:gd name="T1" fmla="*/ 44 h 44"/>
                <a:gd name="T2" fmla="*/ 4 w 46"/>
                <a:gd name="T3" fmla="*/ 44 h 44"/>
                <a:gd name="T4" fmla="*/ 0 w 46"/>
                <a:gd name="T5" fmla="*/ 0 h 44"/>
                <a:gd name="T6" fmla="*/ 46 w 46"/>
                <a:gd name="T7" fmla="*/ 0 h 44"/>
                <a:gd name="T8" fmla="*/ 42 w 46"/>
                <a:gd name="T9" fmla="*/ 44 h 44"/>
              </a:gdLst>
              <a:ahLst/>
              <a:cxnLst>
                <a:cxn ang="0">
                  <a:pos x="T0" y="T1"/>
                </a:cxn>
                <a:cxn ang="0">
                  <a:pos x="T2" y="T3"/>
                </a:cxn>
                <a:cxn ang="0">
                  <a:pos x="T4" y="T5"/>
                </a:cxn>
                <a:cxn ang="0">
                  <a:pos x="T6" y="T7"/>
                </a:cxn>
                <a:cxn ang="0">
                  <a:pos x="T8" y="T9"/>
                </a:cxn>
              </a:cxnLst>
              <a:rect l="0" t="0" r="r" b="b"/>
              <a:pathLst>
                <a:path w="46" h="44">
                  <a:moveTo>
                    <a:pt x="42" y="44"/>
                  </a:moveTo>
                  <a:lnTo>
                    <a:pt x="4" y="44"/>
                  </a:lnTo>
                  <a:lnTo>
                    <a:pt x="0" y="0"/>
                  </a:lnTo>
                  <a:lnTo>
                    <a:pt x="46" y="0"/>
                  </a:lnTo>
                  <a:lnTo>
                    <a:pt x="42" y="44"/>
                  </a:lnTo>
                  <a:close/>
                </a:path>
              </a:pathLst>
            </a:custGeom>
            <a:solidFill>
              <a:srgbClr val="BA68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8" name="Rectangle 38">
              <a:extLst>
                <a:ext uri="{FF2B5EF4-FFF2-40B4-BE49-F238E27FC236}">
                  <a16:creationId xmlns:a16="http://schemas.microsoft.com/office/drawing/2014/main" id="{9194D6E4-8F94-4901-B717-41870F896C94}"/>
                </a:ext>
              </a:extLst>
            </p:cNvPr>
            <p:cNvSpPr>
              <a:spLocks noChangeArrowheads="1"/>
            </p:cNvSpPr>
            <p:nvPr/>
          </p:nvSpPr>
          <p:spPr bwMode="auto">
            <a:xfrm>
              <a:off x="5410200" y="6334125"/>
              <a:ext cx="15875" cy="254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9" name="Freeform 39">
              <a:extLst>
                <a:ext uri="{FF2B5EF4-FFF2-40B4-BE49-F238E27FC236}">
                  <a16:creationId xmlns:a16="http://schemas.microsoft.com/office/drawing/2014/main" id="{81D9F97A-BDAB-4FA0-8909-2AADC62DDD41}"/>
                </a:ext>
              </a:extLst>
            </p:cNvPr>
            <p:cNvSpPr>
              <a:spLocks/>
            </p:cNvSpPr>
            <p:nvPr/>
          </p:nvSpPr>
          <p:spPr bwMode="auto">
            <a:xfrm>
              <a:off x="5365750" y="6181725"/>
              <a:ext cx="104775" cy="165100"/>
            </a:xfrm>
            <a:custGeom>
              <a:avLst/>
              <a:gdLst>
                <a:gd name="T0" fmla="*/ 24 w 33"/>
                <a:gd name="T1" fmla="*/ 21 h 52"/>
                <a:gd name="T2" fmla="*/ 29 w 33"/>
                <a:gd name="T3" fmla="*/ 12 h 52"/>
                <a:gd name="T4" fmla="*/ 17 w 33"/>
                <a:gd name="T5" fmla="*/ 0 h 52"/>
                <a:gd name="T6" fmla="*/ 5 w 33"/>
                <a:gd name="T7" fmla="*/ 12 h 52"/>
                <a:gd name="T8" fmla="*/ 9 w 33"/>
                <a:gd name="T9" fmla="*/ 21 h 52"/>
                <a:gd name="T10" fmla="*/ 0 w 33"/>
                <a:gd name="T11" fmla="*/ 35 h 52"/>
                <a:gd name="T12" fmla="*/ 17 w 33"/>
                <a:gd name="T13" fmla="*/ 52 h 52"/>
                <a:gd name="T14" fmla="*/ 33 w 33"/>
                <a:gd name="T15" fmla="*/ 35 h 52"/>
                <a:gd name="T16" fmla="*/ 24 w 33"/>
                <a:gd name="T17" fmla="*/ 2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24" y="21"/>
                  </a:moveTo>
                  <a:cubicBezTo>
                    <a:pt x="27" y="19"/>
                    <a:pt x="29" y="15"/>
                    <a:pt x="29" y="12"/>
                  </a:cubicBezTo>
                  <a:cubicBezTo>
                    <a:pt x="29" y="5"/>
                    <a:pt x="23" y="0"/>
                    <a:pt x="17" y="0"/>
                  </a:cubicBezTo>
                  <a:cubicBezTo>
                    <a:pt x="10" y="0"/>
                    <a:pt x="5" y="5"/>
                    <a:pt x="5" y="12"/>
                  </a:cubicBezTo>
                  <a:cubicBezTo>
                    <a:pt x="5" y="15"/>
                    <a:pt x="6" y="19"/>
                    <a:pt x="9" y="21"/>
                  </a:cubicBezTo>
                  <a:cubicBezTo>
                    <a:pt x="4" y="24"/>
                    <a:pt x="0" y="29"/>
                    <a:pt x="0" y="35"/>
                  </a:cubicBezTo>
                  <a:cubicBezTo>
                    <a:pt x="0" y="45"/>
                    <a:pt x="7" y="52"/>
                    <a:pt x="17" y="52"/>
                  </a:cubicBezTo>
                  <a:cubicBezTo>
                    <a:pt x="26" y="52"/>
                    <a:pt x="33" y="45"/>
                    <a:pt x="33" y="35"/>
                  </a:cubicBezTo>
                  <a:cubicBezTo>
                    <a:pt x="33" y="29"/>
                    <a:pt x="29" y="24"/>
                    <a:pt x="24" y="21"/>
                  </a:cubicBezTo>
                  <a:close/>
                </a:path>
              </a:pathLst>
            </a:custGeom>
            <a:solidFill>
              <a:srgbClr val="ADC90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0" name="Freeform 40">
              <a:extLst>
                <a:ext uri="{FF2B5EF4-FFF2-40B4-BE49-F238E27FC236}">
                  <a16:creationId xmlns:a16="http://schemas.microsoft.com/office/drawing/2014/main" id="{670BAA03-1E83-46F6-9FF4-594D8EE13BA8}"/>
                </a:ext>
              </a:extLst>
            </p:cNvPr>
            <p:cNvSpPr>
              <a:spLocks/>
            </p:cNvSpPr>
            <p:nvPr/>
          </p:nvSpPr>
          <p:spPr bwMode="auto">
            <a:xfrm>
              <a:off x="6610350" y="6359525"/>
              <a:ext cx="88900" cy="19050"/>
            </a:xfrm>
            <a:custGeom>
              <a:avLst/>
              <a:gdLst>
                <a:gd name="T0" fmla="*/ 28 w 28"/>
                <a:gd name="T1" fmla="*/ 3 h 6"/>
                <a:gd name="T2" fmla="*/ 25 w 28"/>
                <a:gd name="T3" fmla="*/ 0 h 6"/>
                <a:gd name="T4" fmla="*/ 2 w 28"/>
                <a:gd name="T5" fmla="*/ 0 h 6"/>
                <a:gd name="T6" fmla="*/ 0 w 28"/>
                <a:gd name="T7" fmla="*/ 3 h 6"/>
                <a:gd name="T8" fmla="*/ 2 w 28"/>
                <a:gd name="T9" fmla="*/ 6 h 6"/>
                <a:gd name="T10" fmla="*/ 25 w 28"/>
                <a:gd name="T11" fmla="*/ 6 h 6"/>
                <a:gd name="T12" fmla="*/ 28 w 28"/>
                <a:gd name="T13" fmla="*/ 3 h 6"/>
              </a:gdLst>
              <a:ahLst/>
              <a:cxnLst>
                <a:cxn ang="0">
                  <a:pos x="T0" y="T1"/>
                </a:cxn>
                <a:cxn ang="0">
                  <a:pos x="T2" y="T3"/>
                </a:cxn>
                <a:cxn ang="0">
                  <a:pos x="T4" y="T5"/>
                </a:cxn>
                <a:cxn ang="0">
                  <a:pos x="T6" y="T7"/>
                </a:cxn>
                <a:cxn ang="0">
                  <a:pos x="T8" y="T9"/>
                </a:cxn>
                <a:cxn ang="0">
                  <a:pos x="T10" y="T11"/>
                </a:cxn>
                <a:cxn ang="0">
                  <a:pos x="T12" y="T13"/>
                </a:cxn>
              </a:cxnLst>
              <a:rect l="0" t="0" r="r" b="b"/>
              <a:pathLst>
                <a:path w="28" h="6">
                  <a:moveTo>
                    <a:pt x="28" y="3"/>
                  </a:moveTo>
                  <a:cubicBezTo>
                    <a:pt x="28" y="1"/>
                    <a:pt x="27" y="0"/>
                    <a:pt x="25" y="0"/>
                  </a:cubicBezTo>
                  <a:cubicBezTo>
                    <a:pt x="2" y="0"/>
                    <a:pt x="2" y="0"/>
                    <a:pt x="2" y="0"/>
                  </a:cubicBezTo>
                  <a:cubicBezTo>
                    <a:pt x="1" y="0"/>
                    <a:pt x="0" y="1"/>
                    <a:pt x="0" y="3"/>
                  </a:cubicBezTo>
                  <a:cubicBezTo>
                    <a:pt x="0" y="4"/>
                    <a:pt x="1" y="6"/>
                    <a:pt x="2" y="6"/>
                  </a:cubicBezTo>
                  <a:cubicBezTo>
                    <a:pt x="25" y="6"/>
                    <a:pt x="25" y="6"/>
                    <a:pt x="25" y="6"/>
                  </a:cubicBezTo>
                  <a:cubicBezTo>
                    <a:pt x="27" y="6"/>
                    <a:pt x="28" y="4"/>
                    <a:pt x="28" y="3"/>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1" name="Freeform 41">
              <a:extLst>
                <a:ext uri="{FF2B5EF4-FFF2-40B4-BE49-F238E27FC236}">
                  <a16:creationId xmlns:a16="http://schemas.microsoft.com/office/drawing/2014/main" id="{268CA68D-BFB9-4043-9246-49D7E5E24017}"/>
                </a:ext>
              </a:extLst>
            </p:cNvPr>
            <p:cNvSpPr>
              <a:spLocks/>
            </p:cNvSpPr>
            <p:nvPr/>
          </p:nvSpPr>
          <p:spPr bwMode="auto">
            <a:xfrm>
              <a:off x="6616700" y="6378575"/>
              <a:ext cx="73025" cy="69850"/>
            </a:xfrm>
            <a:custGeom>
              <a:avLst/>
              <a:gdLst>
                <a:gd name="T0" fmla="*/ 44 w 46"/>
                <a:gd name="T1" fmla="*/ 44 h 44"/>
                <a:gd name="T2" fmla="*/ 4 w 46"/>
                <a:gd name="T3" fmla="*/ 44 h 44"/>
                <a:gd name="T4" fmla="*/ 0 w 46"/>
                <a:gd name="T5" fmla="*/ 0 h 44"/>
                <a:gd name="T6" fmla="*/ 46 w 46"/>
                <a:gd name="T7" fmla="*/ 0 h 44"/>
                <a:gd name="T8" fmla="*/ 44 w 46"/>
                <a:gd name="T9" fmla="*/ 44 h 44"/>
              </a:gdLst>
              <a:ahLst/>
              <a:cxnLst>
                <a:cxn ang="0">
                  <a:pos x="T0" y="T1"/>
                </a:cxn>
                <a:cxn ang="0">
                  <a:pos x="T2" y="T3"/>
                </a:cxn>
                <a:cxn ang="0">
                  <a:pos x="T4" y="T5"/>
                </a:cxn>
                <a:cxn ang="0">
                  <a:pos x="T6" y="T7"/>
                </a:cxn>
                <a:cxn ang="0">
                  <a:pos x="T8" y="T9"/>
                </a:cxn>
              </a:cxnLst>
              <a:rect l="0" t="0" r="r" b="b"/>
              <a:pathLst>
                <a:path w="46" h="44">
                  <a:moveTo>
                    <a:pt x="44" y="44"/>
                  </a:moveTo>
                  <a:lnTo>
                    <a:pt x="4" y="44"/>
                  </a:lnTo>
                  <a:lnTo>
                    <a:pt x="0" y="0"/>
                  </a:lnTo>
                  <a:lnTo>
                    <a:pt x="46" y="0"/>
                  </a:lnTo>
                  <a:lnTo>
                    <a:pt x="44" y="44"/>
                  </a:lnTo>
                  <a:close/>
                </a:path>
              </a:pathLst>
            </a:custGeom>
            <a:solidFill>
              <a:srgbClr val="BA68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2" name="Rectangle 42">
              <a:extLst>
                <a:ext uri="{FF2B5EF4-FFF2-40B4-BE49-F238E27FC236}">
                  <a16:creationId xmlns:a16="http://schemas.microsoft.com/office/drawing/2014/main" id="{7DCBBC57-E353-4C35-AB1D-11817D073D18}"/>
                </a:ext>
              </a:extLst>
            </p:cNvPr>
            <p:cNvSpPr>
              <a:spLocks noChangeArrowheads="1"/>
            </p:cNvSpPr>
            <p:nvPr/>
          </p:nvSpPr>
          <p:spPr bwMode="auto">
            <a:xfrm>
              <a:off x="6645275" y="6334125"/>
              <a:ext cx="19050" cy="254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3" name="Freeform 43">
              <a:extLst>
                <a:ext uri="{FF2B5EF4-FFF2-40B4-BE49-F238E27FC236}">
                  <a16:creationId xmlns:a16="http://schemas.microsoft.com/office/drawing/2014/main" id="{7976E23F-98CB-4351-B179-CD25AEB8CE0E}"/>
                </a:ext>
              </a:extLst>
            </p:cNvPr>
            <p:cNvSpPr>
              <a:spLocks/>
            </p:cNvSpPr>
            <p:nvPr/>
          </p:nvSpPr>
          <p:spPr bwMode="auto">
            <a:xfrm>
              <a:off x="6600825" y="6181725"/>
              <a:ext cx="107950" cy="165100"/>
            </a:xfrm>
            <a:custGeom>
              <a:avLst/>
              <a:gdLst>
                <a:gd name="T0" fmla="*/ 25 w 34"/>
                <a:gd name="T1" fmla="*/ 21 h 52"/>
                <a:gd name="T2" fmla="*/ 29 w 34"/>
                <a:gd name="T3" fmla="*/ 12 h 52"/>
                <a:gd name="T4" fmla="*/ 17 w 34"/>
                <a:gd name="T5" fmla="*/ 0 h 52"/>
                <a:gd name="T6" fmla="*/ 5 w 34"/>
                <a:gd name="T7" fmla="*/ 12 h 52"/>
                <a:gd name="T8" fmla="*/ 9 w 34"/>
                <a:gd name="T9" fmla="*/ 21 h 52"/>
                <a:gd name="T10" fmla="*/ 0 w 34"/>
                <a:gd name="T11" fmla="*/ 35 h 52"/>
                <a:gd name="T12" fmla="*/ 17 w 34"/>
                <a:gd name="T13" fmla="*/ 52 h 52"/>
                <a:gd name="T14" fmla="*/ 34 w 34"/>
                <a:gd name="T15" fmla="*/ 35 h 52"/>
                <a:gd name="T16" fmla="*/ 25 w 34"/>
                <a:gd name="T17" fmla="*/ 2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25" y="21"/>
                  </a:moveTo>
                  <a:cubicBezTo>
                    <a:pt x="27" y="19"/>
                    <a:pt x="29" y="15"/>
                    <a:pt x="29" y="12"/>
                  </a:cubicBezTo>
                  <a:cubicBezTo>
                    <a:pt x="29" y="5"/>
                    <a:pt x="24" y="0"/>
                    <a:pt x="17" y="0"/>
                  </a:cubicBezTo>
                  <a:cubicBezTo>
                    <a:pt x="10" y="0"/>
                    <a:pt x="5" y="5"/>
                    <a:pt x="5" y="12"/>
                  </a:cubicBezTo>
                  <a:cubicBezTo>
                    <a:pt x="5" y="15"/>
                    <a:pt x="7" y="19"/>
                    <a:pt x="9" y="21"/>
                  </a:cubicBezTo>
                  <a:cubicBezTo>
                    <a:pt x="4" y="24"/>
                    <a:pt x="0" y="29"/>
                    <a:pt x="0" y="35"/>
                  </a:cubicBezTo>
                  <a:cubicBezTo>
                    <a:pt x="0" y="45"/>
                    <a:pt x="8" y="52"/>
                    <a:pt x="17" y="52"/>
                  </a:cubicBezTo>
                  <a:cubicBezTo>
                    <a:pt x="26" y="52"/>
                    <a:pt x="34" y="45"/>
                    <a:pt x="34" y="35"/>
                  </a:cubicBezTo>
                  <a:cubicBezTo>
                    <a:pt x="34" y="29"/>
                    <a:pt x="30" y="24"/>
                    <a:pt x="25" y="21"/>
                  </a:cubicBezTo>
                  <a:close/>
                </a:path>
              </a:pathLst>
            </a:custGeom>
            <a:solidFill>
              <a:srgbClr val="ADC90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4" name="Freeform 44">
              <a:extLst>
                <a:ext uri="{FF2B5EF4-FFF2-40B4-BE49-F238E27FC236}">
                  <a16:creationId xmlns:a16="http://schemas.microsoft.com/office/drawing/2014/main" id="{E01EB8F5-1645-42D2-AFA9-34D1118F1605}"/>
                </a:ext>
              </a:extLst>
            </p:cNvPr>
            <p:cNvSpPr>
              <a:spLocks/>
            </p:cNvSpPr>
            <p:nvPr/>
          </p:nvSpPr>
          <p:spPr bwMode="auto">
            <a:xfrm>
              <a:off x="6477000" y="6359525"/>
              <a:ext cx="92075" cy="19050"/>
            </a:xfrm>
            <a:custGeom>
              <a:avLst/>
              <a:gdLst>
                <a:gd name="T0" fmla="*/ 29 w 29"/>
                <a:gd name="T1" fmla="*/ 3 h 6"/>
                <a:gd name="T2" fmla="*/ 26 w 29"/>
                <a:gd name="T3" fmla="*/ 0 h 6"/>
                <a:gd name="T4" fmla="*/ 26 w 29"/>
                <a:gd name="T5" fmla="*/ 0 h 6"/>
                <a:gd name="T6" fmla="*/ 4 w 29"/>
                <a:gd name="T7" fmla="*/ 0 h 6"/>
                <a:gd name="T8" fmla="*/ 0 w 29"/>
                <a:gd name="T9" fmla="*/ 3 h 6"/>
                <a:gd name="T10" fmla="*/ 4 w 29"/>
                <a:gd name="T11" fmla="*/ 6 h 6"/>
                <a:gd name="T12" fmla="*/ 26 w 29"/>
                <a:gd name="T13" fmla="*/ 6 h 6"/>
                <a:gd name="T14" fmla="*/ 29 w 29"/>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6">
                  <a:moveTo>
                    <a:pt x="29" y="3"/>
                  </a:moveTo>
                  <a:cubicBezTo>
                    <a:pt x="29" y="1"/>
                    <a:pt x="27" y="0"/>
                    <a:pt x="26" y="0"/>
                  </a:cubicBezTo>
                  <a:cubicBezTo>
                    <a:pt x="26" y="0"/>
                    <a:pt x="26" y="0"/>
                    <a:pt x="26" y="0"/>
                  </a:cubicBezTo>
                  <a:cubicBezTo>
                    <a:pt x="4" y="0"/>
                    <a:pt x="4" y="0"/>
                    <a:pt x="4" y="0"/>
                  </a:cubicBezTo>
                  <a:cubicBezTo>
                    <a:pt x="2" y="0"/>
                    <a:pt x="0" y="1"/>
                    <a:pt x="0" y="3"/>
                  </a:cubicBezTo>
                  <a:cubicBezTo>
                    <a:pt x="0" y="4"/>
                    <a:pt x="2" y="6"/>
                    <a:pt x="4" y="6"/>
                  </a:cubicBezTo>
                  <a:cubicBezTo>
                    <a:pt x="26" y="6"/>
                    <a:pt x="26" y="6"/>
                    <a:pt x="26" y="6"/>
                  </a:cubicBezTo>
                  <a:cubicBezTo>
                    <a:pt x="27" y="6"/>
                    <a:pt x="29" y="4"/>
                    <a:pt x="29" y="3"/>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5" name="Freeform 45">
              <a:extLst>
                <a:ext uri="{FF2B5EF4-FFF2-40B4-BE49-F238E27FC236}">
                  <a16:creationId xmlns:a16="http://schemas.microsoft.com/office/drawing/2014/main" id="{1EA33252-8966-441E-9040-03B87A5D3288}"/>
                </a:ext>
              </a:extLst>
            </p:cNvPr>
            <p:cNvSpPr>
              <a:spLocks/>
            </p:cNvSpPr>
            <p:nvPr/>
          </p:nvSpPr>
          <p:spPr bwMode="auto">
            <a:xfrm>
              <a:off x="6489700" y="6378575"/>
              <a:ext cx="69850" cy="69850"/>
            </a:xfrm>
            <a:custGeom>
              <a:avLst/>
              <a:gdLst>
                <a:gd name="T0" fmla="*/ 40 w 44"/>
                <a:gd name="T1" fmla="*/ 44 h 44"/>
                <a:gd name="T2" fmla="*/ 2 w 44"/>
                <a:gd name="T3" fmla="*/ 44 h 44"/>
                <a:gd name="T4" fmla="*/ 0 w 44"/>
                <a:gd name="T5" fmla="*/ 0 h 44"/>
                <a:gd name="T6" fmla="*/ 44 w 44"/>
                <a:gd name="T7" fmla="*/ 0 h 44"/>
                <a:gd name="T8" fmla="*/ 40 w 44"/>
                <a:gd name="T9" fmla="*/ 44 h 44"/>
              </a:gdLst>
              <a:ahLst/>
              <a:cxnLst>
                <a:cxn ang="0">
                  <a:pos x="T0" y="T1"/>
                </a:cxn>
                <a:cxn ang="0">
                  <a:pos x="T2" y="T3"/>
                </a:cxn>
                <a:cxn ang="0">
                  <a:pos x="T4" y="T5"/>
                </a:cxn>
                <a:cxn ang="0">
                  <a:pos x="T6" y="T7"/>
                </a:cxn>
                <a:cxn ang="0">
                  <a:pos x="T8" y="T9"/>
                </a:cxn>
              </a:cxnLst>
              <a:rect l="0" t="0" r="r" b="b"/>
              <a:pathLst>
                <a:path w="44" h="44">
                  <a:moveTo>
                    <a:pt x="40" y="44"/>
                  </a:moveTo>
                  <a:lnTo>
                    <a:pt x="2" y="44"/>
                  </a:lnTo>
                  <a:lnTo>
                    <a:pt x="0" y="0"/>
                  </a:lnTo>
                  <a:lnTo>
                    <a:pt x="44" y="0"/>
                  </a:lnTo>
                  <a:lnTo>
                    <a:pt x="40" y="44"/>
                  </a:lnTo>
                  <a:close/>
                </a:path>
              </a:pathLst>
            </a:custGeom>
            <a:solidFill>
              <a:srgbClr val="BA68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6" name="Rectangle 46">
              <a:extLst>
                <a:ext uri="{FF2B5EF4-FFF2-40B4-BE49-F238E27FC236}">
                  <a16:creationId xmlns:a16="http://schemas.microsoft.com/office/drawing/2014/main" id="{4AD3BEDC-D2D6-4660-8049-AD572D051DFD}"/>
                </a:ext>
              </a:extLst>
            </p:cNvPr>
            <p:cNvSpPr>
              <a:spLocks noChangeArrowheads="1"/>
            </p:cNvSpPr>
            <p:nvPr/>
          </p:nvSpPr>
          <p:spPr bwMode="auto">
            <a:xfrm>
              <a:off x="6515100" y="6334125"/>
              <a:ext cx="19050" cy="254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7" name="Freeform 47">
              <a:extLst>
                <a:ext uri="{FF2B5EF4-FFF2-40B4-BE49-F238E27FC236}">
                  <a16:creationId xmlns:a16="http://schemas.microsoft.com/office/drawing/2014/main" id="{356A7CF5-677E-4CE1-91FA-8936A13BF762}"/>
                </a:ext>
              </a:extLst>
            </p:cNvPr>
            <p:cNvSpPr>
              <a:spLocks/>
            </p:cNvSpPr>
            <p:nvPr/>
          </p:nvSpPr>
          <p:spPr bwMode="auto">
            <a:xfrm>
              <a:off x="6470650" y="6181725"/>
              <a:ext cx="104775" cy="165100"/>
            </a:xfrm>
            <a:custGeom>
              <a:avLst/>
              <a:gdLst>
                <a:gd name="T0" fmla="*/ 24 w 33"/>
                <a:gd name="T1" fmla="*/ 21 h 52"/>
                <a:gd name="T2" fmla="*/ 29 w 33"/>
                <a:gd name="T3" fmla="*/ 12 h 52"/>
                <a:gd name="T4" fmla="*/ 17 w 33"/>
                <a:gd name="T5" fmla="*/ 0 h 52"/>
                <a:gd name="T6" fmla="*/ 5 w 33"/>
                <a:gd name="T7" fmla="*/ 12 h 52"/>
                <a:gd name="T8" fmla="*/ 9 w 33"/>
                <a:gd name="T9" fmla="*/ 21 h 52"/>
                <a:gd name="T10" fmla="*/ 0 w 33"/>
                <a:gd name="T11" fmla="*/ 35 h 52"/>
                <a:gd name="T12" fmla="*/ 17 w 33"/>
                <a:gd name="T13" fmla="*/ 52 h 52"/>
                <a:gd name="T14" fmla="*/ 33 w 33"/>
                <a:gd name="T15" fmla="*/ 35 h 52"/>
                <a:gd name="T16" fmla="*/ 24 w 33"/>
                <a:gd name="T17" fmla="*/ 2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24" y="21"/>
                  </a:moveTo>
                  <a:cubicBezTo>
                    <a:pt x="27" y="19"/>
                    <a:pt x="29" y="15"/>
                    <a:pt x="29" y="12"/>
                  </a:cubicBezTo>
                  <a:cubicBezTo>
                    <a:pt x="29" y="5"/>
                    <a:pt x="23" y="0"/>
                    <a:pt x="17" y="0"/>
                  </a:cubicBezTo>
                  <a:cubicBezTo>
                    <a:pt x="10" y="0"/>
                    <a:pt x="5" y="5"/>
                    <a:pt x="5" y="12"/>
                  </a:cubicBezTo>
                  <a:cubicBezTo>
                    <a:pt x="5" y="15"/>
                    <a:pt x="7" y="19"/>
                    <a:pt x="9" y="21"/>
                  </a:cubicBezTo>
                  <a:cubicBezTo>
                    <a:pt x="4" y="24"/>
                    <a:pt x="0" y="29"/>
                    <a:pt x="0" y="35"/>
                  </a:cubicBezTo>
                  <a:cubicBezTo>
                    <a:pt x="0" y="45"/>
                    <a:pt x="7" y="52"/>
                    <a:pt x="17" y="52"/>
                  </a:cubicBezTo>
                  <a:cubicBezTo>
                    <a:pt x="26" y="52"/>
                    <a:pt x="33" y="45"/>
                    <a:pt x="33" y="35"/>
                  </a:cubicBezTo>
                  <a:cubicBezTo>
                    <a:pt x="33" y="29"/>
                    <a:pt x="29" y="24"/>
                    <a:pt x="24" y="21"/>
                  </a:cubicBezTo>
                  <a:close/>
                </a:path>
              </a:pathLst>
            </a:custGeom>
            <a:solidFill>
              <a:srgbClr val="ADC90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8" name="Rectangle 48">
              <a:extLst>
                <a:ext uri="{FF2B5EF4-FFF2-40B4-BE49-F238E27FC236}">
                  <a16:creationId xmlns:a16="http://schemas.microsoft.com/office/drawing/2014/main" id="{2BD9167E-2C81-49C4-AB1A-2E6A23B91DB4}"/>
                </a:ext>
              </a:extLst>
            </p:cNvPr>
            <p:cNvSpPr>
              <a:spLocks noChangeArrowheads="1"/>
            </p:cNvSpPr>
            <p:nvPr/>
          </p:nvSpPr>
          <p:spPr bwMode="auto">
            <a:xfrm>
              <a:off x="5524500" y="5226050"/>
              <a:ext cx="120650" cy="92710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9" name="Rectangle 49">
              <a:extLst>
                <a:ext uri="{FF2B5EF4-FFF2-40B4-BE49-F238E27FC236}">
                  <a16:creationId xmlns:a16="http://schemas.microsoft.com/office/drawing/2014/main" id="{E2E0F8D9-74EA-43F0-AF8B-2A8FB8233674}"/>
                </a:ext>
              </a:extLst>
            </p:cNvPr>
            <p:cNvSpPr>
              <a:spLocks noChangeArrowheads="1"/>
            </p:cNvSpPr>
            <p:nvPr/>
          </p:nvSpPr>
          <p:spPr bwMode="auto">
            <a:xfrm>
              <a:off x="5683250" y="5045075"/>
              <a:ext cx="717550" cy="1403350"/>
            </a:xfrm>
            <a:prstGeom prst="rect">
              <a:avLst/>
            </a:prstGeom>
            <a:solidFill>
              <a:srgbClr val="006F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0" name="Rectangle 50">
              <a:extLst>
                <a:ext uri="{FF2B5EF4-FFF2-40B4-BE49-F238E27FC236}">
                  <a16:creationId xmlns:a16="http://schemas.microsoft.com/office/drawing/2014/main" id="{725D33DF-1B86-4A65-B842-803D16A638BC}"/>
                </a:ext>
              </a:extLst>
            </p:cNvPr>
            <p:cNvSpPr>
              <a:spLocks noChangeArrowheads="1"/>
            </p:cNvSpPr>
            <p:nvPr/>
          </p:nvSpPr>
          <p:spPr bwMode="auto">
            <a:xfrm>
              <a:off x="5648325" y="5016500"/>
              <a:ext cx="790575" cy="28575"/>
            </a:xfrm>
            <a:prstGeom prst="rect">
              <a:avLst/>
            </a:prstGeom>
            <a:solidFill>
              <a:srgbClr val="9393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1" name="Freeform 51">
              <a:extLst>
                <a:ext uri="{FF2B5EF4-FFF2-40B4-BE49-F238E27FC236}">
                  <a16:creationId xmlns:a16="http://schemas.microsoft.com/office/drawing/2014/main" id="{B2890F2F-6FB7-4C99-9263-343115319873}"/>
                </a:ext>
              </a:extLst>
            </p:cNvPr>
            <p:cNvSpPr>
              <a:spLocks/>
            </p:cNvSpPr>
            <p:nvPr/>
          </p:nvSpPr>
          <p:spPr bwMode="auto">
            <a:xfrm>
              <a:off x="5654675" y="6115050"/>
              <a:ext cx="774700" cy="123825"/>
            </a:xfrm>
            <a:custGeom>
              <a:avLst/>
              <a:gdLst>
                <a:gd name="T0" fmla="*/ 470 w 488"/>
                <a:gd name="T1" fmla="*/ 0 h 78"/>
                <a:gd name="T2" fmla="*/ 18 w 488"/>
                <a:gd name="T3" fmla="*/ 0 h 78"/>
                <a:gd name="T4" fmla="*/ 0 w 488"/>
                <a:gd name="T5" fmla="*/ 78 h 78"/>
                <a:gd name="T6" fmla="*/ 488 w 488"/>
                <a:gd name="T7" fmla="*/ 78 h 78"/>
                <a:gd name="T8" fmla="*/ 470 w 488"/>
                <a:gd name="T9" fmla="*/ 0 h 78"/>
              </a:gdLst>
              <a:ahLst/>
              <a:cxnLst>
                <a:cxn ang="0">
                  <a:pos x="T0" y="T1"/>
                </a:cxn>
                <a:cxn ang="0">
                  <a:pos x="T2" y="T3"/>
                </a:cxn>
                <a:cxn ang="0">
                  <a:pos x="T4" y="T5"/>
                </a:cxn>
                <a:cxn ang="0">
                  <a:pos x="T6" y="T7"/>
                </a:cxn>
                <a:cxn ang="0">
                  <a:pos x="T8" y="T9"/>
                </a:cxn>
              </a:cxnLst>
              <a:rect l="0" t="0" r="r" b="b"/>
              <a:pathLst>
                <a:path w="488" h="78">
                  <a:moveTo>
                    <a:pt x="470" y="0"/>
                  </a:moveTo>
                  <a:lnTo>
                    <a:pt x="18" y="0"/>
                  </a:lnTo>
                  <a:lnTo>
                    <a:pt x="0" y="78"/>
                  </a:lnTo>
                  <a:lnTo>
                    <a:pt x="488" y="78"/>
                  </a:lnTo>
                  <a:lnTo>
                    <a:pt x="470"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2" name="Freeform 52">
              <a:extLst>
                <a:ext uri="{FF2B5EF4-FFF2-40B4-BE49-F238E27FC236}">
                  <a16:creationId xmlns:a16="http://schemas.microsoft.com/office/drawing/2014/main" id="{E96D8782-5746-4AEE-ACF4-0234AEC343CE}"/>
                </a:ext>
              </a:extLst>
            </p:cNvPr>
            <p:cNvSpPr>
              <a:spLocks noEditPoints="1"/>
            </p:cNvSpPr>
            <p:nvPr/>
          </p:nvSpPr>
          <p:spPr bwMode="auto">
            <a:xfrm>
              <a:off x="5737225" y="5089525"/>
              <a:ext cx="606425" cy="942975"/>
            </a:xfrm>
            <a:custGeom>
              <a:avLst/>
              <a:gdLst>
                <a:gd name="T0" fmla="*/ 348 w 382"/>
                <a:gd name="T1" fmla="*/ 400 h 594"/>
                <a:gd name="T2" fmla="*/ 382 w 382"/>
                <a:gd name="T3" fmla="*/ 434 h 594"/>
                <a:gd name="T4" fmla="*/ 306 w 382"/>
                <a:gd name="T5" fmla="*/ 400 h 594"/>
                <a:gd name="T6" fmla="*/ 340 w 382"/>
                <a:gd name="T7" fmla="*/ 434 h 594"/>
                <a:gd name="T8" fmla="*/ 306 w 382"/>
                <a:gd name="T9" fmla="*/ 400 h 594"/>
                <a:gd name="T10" fmla="*/ 348 w 382"/>
                <a:gd name="T11" fmla="*/ 354 h 594"/>
                <a:gd name="T12" fmla="*/ 382 w 382"/>
                <a:gd name="T13" fmla="*/ 320 h 594"/>
                <a:gd name="T14" fmla="*/ 348 w 382"/>
                <a:gd name="T15" fmla="*/ 390 h 594"/>
                <a:gd name="T16" fmla="*/ 382 w 382"/>
                <a:gd name="T17" fmla="*/ 362 h 594"/>
                <a:gd name="T18" fmla="*/ 348 w 382"/>
                <a:gd name="T19" fmla="*/ 390 h 594"/>
                <a:gd name="T20" fmla="*/ 306 w 382"/>
                <a:gd name="T21" fmla="*/ 362 h 594"/>
                <a:gd name="T22" fmla="*/ 340 w 382"/>
                <a:gd name="T23" fmla="*/ 390 h 594"/>
                <a:gd name="T24" fmla="*/ 340 w 382"/>
                <a:gd name="T25" fmla="*/ 320 h 594"/>
                <a:gd name="T26" fmla="*/ 306 w 382"/>
                <a:gd name="T27" fmla="*/ 354 h 594"/>
                <a:gd name="T28" fmla="*/ 340 w 382"/>
                <a:gd name="T29" fmla="*/ 320 h 594"/>
                <a:gd name="T30" fmla="*/ 382 w 382"/>
                <a:gd name="T31" fmla="*/ 272 h 594"/>
                <a:gd name="T32" fmla="*/ 348 w 382"/>
                <a:gd name="T33" fmla="*/ 238 h 594"/>
                <a:gd name="T34" fmla="*/ 306 w 382"/>
                <a:gd name="T35" fmla="*/ 238 h 594"/>
                <a:gd name="T36" fmla="*/ 340 w 382"/>
                <a:gd name="T37" fmla="*/ 272 h 594"/>
                <a:gd name="T38" fmla="*/ 306 w 382"/>
                <a:gd name="T39" fmla="*/ 238 h 594"/>
                <a:gd name="T40" fmla="*/ 348 w 382"/>
                <a:gd name="T41" fmla="*/ 190 h 594"/>
                <a:gd name="T42" fmla="*/ 382 w 382"/>
                <a:gd name="T43" fmla="*/ 156 h 594"/>
                <a:gd name="T44" fmla="*/ 348 w 382"/>
                <a:gd name="T45" fmla="*/ 230 h 594"/>
                <a:gd name="T46" fmla="*/ 382 w 382"/>
                <a:gd name="T47" fmla="*/ 200 h 594"/>
                <a:gd name="T48" fmla="*/ 348 w 382"/>
                <a:gd name="T49" fmla="*/ 230 h 594"/>
                <a:gd name="T50" fmla="*/ 306 w 382"/>
                <a:gd name="T51" fmla="*/ 200 h 594"/>
                <a:gd name="T52" fmla="*/ 340 w 382"/>
                <a:gd name="T53" fmla="*/ 230 h 594"/>
                <a:gd name="T54" fmla="*/ 340 w 382"/>
                <a:gd name="T55" fmla="*/ 156 h 594"/>
                <a:gd name="T56" fmla="*/ 306 w 382"/>
                <a:gd name="T57" fmla="*/ 190 h 594"/>
                <a:gd name="T58" fmla="*/ 340 w 382"/>
                <a:gd name="T59" fmla="*/ 156 h 594"/>
                <a:gd name="T60" fmla="*/ 382 w 382"/>
                <a:gd name="T61" fmla="*/ 116 h 594"/>
                <a:gd name="T62" fmla="*/ 348 w 382"/>
                <a:gd name="T63" fmla="*/ 82 h 594"/>
                <a:gd name="T64" fmla="*/ 306 w 382"/>
                <a:gd name="T65" fmla="*/ 82 h 594"/>
                <a:gd name="T66" fmla="*/ 340 w 382"/>
                <a:gd name="T67" fmla="*/ 116 h 594"/>
                <a:gd name="T68" fmla="*/ 306 w 382"/>
                <a:gd name="T69" fmla="*/ 82 h 594"/>
                <a:gd name="T70" fmla="*/ 348 w 382"/>
                <a:gd name="T71" fmla="*/ 34 h 594"/>
                <a:gd name="T72" fmla="*/ 382 w 382"/>
                <a:gd name="T73" fmla="*/ 0 h 594"/>
                <a:gd name="T74" fmla="*/ 348 w 382"/>
                <a:gd name="T75" fmla="*/ 72 h 594"/>
                <a:gd name="T76" fmla="*/ 382 w 382"/>
                <a:gd name="T77" fmla="*/ 42 h 594"/>
                <a:gd name="T78" fmla="*/ 348 w 382"/>
                <a:gd name="T79" fmla="*/ 72 h 594"/>
                <a:gd name="T80" fmla="*/ 306 w 382"/>
                <a:gd name="T81" fmla="*/ 42 h 594"/>
                <a:gd name="T82" fmla="*/ 340 w 382"/>
                <a:gd name="T83" fmla="*/ 72 h 594"/>
                <a:gd name="T84" fmla="*/ 340 w 382"/>
                <a:gd name="T85" fmla="*/ 0 h 594"/>
                <a:gd name="T86" fmla="*/ 306 w 382"/>
                <a:gd name="T87" fmla="*/ 34 h 594"/>
                <a:gd name="T88" fmla="*/ 340 w 382"/>
                <a:gd name="T89" fmla="*/ 0 h 594"/>
                <a:gd name="T90" fmla="*/ 0 w 382"/>
                <a:gd name="T91" fmla="*/ 594 h 594"/>
                <a:gd name="T92" fmla="*/ 34 w 382"/>
                <a:gd name="T93" fmla="*/ 560 h 594"/>
                <a:gd name="T94" fmla="*/ 34 w 382"/>
                <a:gd name="T95" fmla="*/ 480 h 594"/>
                <a:gd name="T96" fmla="*/ 0 w 382"/>
                <a:gd name="T97" fmla="*/ 514 h 594"/>
                <a:gd name="T98" fmla="*/ 34 w 382"/>
                <a:gd name="T99" fmla="*/ 480 h 594"/>
                <a:gd name="T100" fmla="*/ 0 w 382"/>
                <a:gd name="T101" fmla="*/ 524 h 594"/>
                <a:gd name="T102" fmla="*/ 34 w 382"/>
                <a:gd name="T103" fmla="*/ 552 h 594"/>
                <a:gd name="T104" fmla="*/ 42 w 382"/>
                <a:gd name="T105" fmla="*/ 594 h 594"/>
                <a:gd name="T106" fmla="*/ 74 w 382"/>
                <a:gd name="T107" fmla="*/ 560 h 594"/>
                <a:gd name="T108" fmla="*/ 42 w 382"/>
                <a:gd name="T109" fmla="*/ 594 h 594"/>
                <a:gd name="T110" fmla="*/ 74 w 382"/>
                <a:gd name="T111" fmla="*/ 552 h 594"/>
                <a:gd name="T112" fmla="*/ 42 w 382"/>
                <a:gd name="T113" fmla="*/ 524 h 594"/>
                <a:gd name="T114" fmla="*/ 42 w 382"/>
                <a:gd name="T115" fmla="*/ 514 h 594"/>
                <a:gd name="T116" fmla="*/ 74 w 382"/>
                <a:gd name="T117" fmla="*/ 480 h 594"/>
                <a:gd name="T118" fmla="*/ 42 w 382"/>
                <a:gd name="T119" fmla="*/ 514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2" h="594">
                  <a:moveTo>
                    <a:pt x="348" y="434"/>
                  </a:moveTo>
                  <a:lnTo>
                    <a:pt x="348" y="400"/>
                  </a:lnTo>
                  <a:lnTo>
                    <a:pt x="382" y="400"/>
                  </a:lnTo>
                  <a:lnTo>
                    <a:pt x="382" y="434"/>
                  </a:lnTo>
                  <a:lnTo>
                    <a:pt x="348" y="434"/>
                  </a:lnTo>
                  <a:close/>
                  <a:moveTo>
                    <a:pt x="306" y="400"/>
                  </a:moveTo>
                  <a:lnTo>
                    <a:pt x="306" y="434"/>
                  </a:lnTo>
                  <a:lnTo>
                    <a:pt x="340" y="434"/>
                  </a:lnTo>
                  <a:lnTo>
                    <a:pt x="340" y="400"/>
                  </a:lnTo>
                  <a:lnTo>
                    <a:pt x="306" y="400"/>
                  </a:lnTo>
                  <a:close/>
                  <a:moveTo>
                    <a:pt x="348" y="320"/>
                  </a:moveTo>
                  <a:lnTo>
                    <a:pt x="348" y="354"/>
                  </a:lnTo>
                  <a:lnTo>
                    <a:pt x="382" y="354"/>
                  </a:lnTo>
                  <a:lnTo>
                    <a:pt x="382" y="320"/>
                  </a:lnTo>
                  <a:lnTo>
                    <a:pt x="348" y="320"/>
                  </a:lnTo>
                  <a:close/>
                  <a:moveTo>
                    <a:pt x="348" y="390"/>
                  </a:moveTo>
                  <a:lnTo>
                    <a:pt x="382" y="390"/>
                  </a:lnTo>
                  <a:lnTo>
                    <a:pt x="382" y="362"/>
                  </a:lnTo>
                  <a:lnTo>
                    <a:pt x="348" y="362"/>
                  </a:lnTo>
                  <a:lnTo>
                    <a:pt x="348" y="390"/>
                  </a:lnTo>
                  <a:close/>
                  <a:moveTo>
                    <a:pt x="340" y="362"/>
                  </a:moveTo>
                  <a:lnTo>
                    <a:pt x="306" y="362"/>
                  </a:lnTo>
                  <a:lnTo>
                    <a:pt x="306" y="390"/>
                  </a:lnTo>
                  <a:lnTo>
                    <a:pt x="340" y="390"/>
                  </a:lnTo>
                  <a:lnTo>
                    <a:pt x="340" y="362"/>
                  </a:lnTo>
                  <a:close/>
                  <a:moveTo>
                    <a:pt x="340" y="320"/>
                  </a:moveTo>
                  <a:lnTo>
                    <a:pt x="306" y="320"/>
                  </a:lnTo>
                  <a:lnTo>
                    <a:pt x="306" y="354"/>
                  </a:lnTo>
                  <a:lnTo>
                    <a:pt x="340" y="354"/>
                  </a:lnTo>
                  <a:lnTo>
                    <a:pt x="340" y="320"/>
                  </a:lnTo>
                  <a:close/>
                  <a:moveTo>
                    <a:pt x="348" y="272"/>
                  </a:moveTo>
                  <a:lnTo>
                    <a:pt x="382" y="272"/>
                  </a:lnTo>
                  <a:lnTo>
                    <a:pt x="382" y="238"/>
                  </a:lnTo>
                  <a:lnTo>
                    <a:pt x="348" y="238"/>
                  </a:lnTo>
                  <a:lnTo>
                    <a:pt x="348" y="272"/>
                  </a:lnTo>
                  <a:close/>
                  <a:moveTo>
                    <a:pt x="306" y="238"/>
                  </a:moveTo>
                  <a:lnTo>
                    <a:pt x="306" y="272"/>
                  </a:lnTo>
                  <a:lnTo>
                    <a:pt x="340" y="272"/>
                  </a:lnTo>
                  <a:lnTo>
                    <a:pt x="340" y="238"/>
                  </a:lnTo>
                  <a:lnTo>
                    <a:pt x="306" y="238"/>
                  </a:lnTo>
                  <a:close/>
                  <a:moveTo>
                    <a:pt x="348" y="156"/>
                  </a:moveTo>
                  <a:lnTo>
                    <a:pt x="348" y="190"/>
                  </a:lnTo>
                  <a:lnTo>
                    <a:pt x="382" y="190"/>
                  </a:lnTo>
                  <a:lnTo>
                    <a:pt x="382" y="156"/>
                  </a:lnTo>
                  <a:lnTo>
                    <a:pt x="348" y="156"/>
                  </a:lnTo>
                  <a:close/>
                  <a:moveTo>
                    <a:pt x="348" y="230"/>
                  </a:moveTo>
                  <a:lnTo>
                    <a:pt x="382" y="230"/>
                  </a:lnTo>
                  <a:lnTo>
                    <a:pt x="382" y="200"/>
                  </a:lnTo>
                  <a:lnTo>
                    <a:pt x="348" y="200"/>
                  </a:lnTo>
                  <a:lnTo>
                    <a:pt x="348" y="230"/>
                  </a:lnTo>
                  <a:close/>
                  <a:moveTo>
                    <a:pt x="340" y="200"/>
                  </a:moveTo>
                  <a:lnTo>
                    <a:pt x="306" y="200"/>
                  </a:lnTo>
                  <a:lnTo>
                    <a:pt x="306" y="230"/>
                  </a:lnTo>
                  <a:lnTo>
                    <a:pt x="340" y="230"/>
                  </a:lnTo>
                  <a:lnTo>
                    <a:pt x="340" y="200"/>
                  </a:lnTo>
                  <a:close/>
                  <a:moveTo>
                    <a:pt x="340" y="156"/>
                  </a:moveTo>
                  <a:lnTo>
                    <a:pt x="306" y="156"/>
                  </a:lnTo>
                  <a:lnTo>
                    <a:pt x="306" y="190"/>
                  </a:lnTo>
                  <a:lnTo>
                    <a:pt x="340" y="190"/>
                  </a:lnTo>
                  <a:lnTo>
                    <a:pt x="340" y="156"/>
                  </a:lnTo>
                  <a:close/>
                  <a:moveTo>
                    <a:pt x="348" y="116"/>
                  </a:moveTo>
                  <a:lnTo>
                    <a:pt x="382" y="116"/>
                  </a:lnTo>
                  <a:lnTo>
                    <a:pt x="382" y="82"/>
                  </a:lnTo>
                  <a:lnTo>
                    <a:pt x="348" y="82"/>
                  </a:lnTo>
                  <a:lnTo>
                    <a:pt x="348" y="116"/>
                  </a:lnTo>
                  <a:close/>
                  <a:moveTo>
                    <a:pt x="306" y="82"/>
                  </a:moveTo>
                  <a:lnTo>
                    <a:pt x="306" y="116"/>
                  </a:lnTo>
                  <a:lnTo>
                    <a:pt x="340" y="116"/>
                  </a:lnTo>
                  <a:lnTo>
                    <a:pt x="340" y="82"/>
                  </a:lnTo>
                  <a:lnTo>
                    <a:pt x="306" y="82"/>
                  </a:lnTo>
                  <a:close/>
                  <a:moveTo>
                    <a:pt x="348" y="0"/>
                  </a:moveTo>
                  <a:lnTo>
                    <a:pt x="348" y="34"/>
                  </a:lnTo>
                  <a:lnTo>
                    <a:pt x="382" y="34"/>
                  </a:lnTo>
                  <a:lnTo>
                    <a:pt x="382" y="0"/>
                  </a:lnTo>
                  <a:lnTo>
                    <a:pt x="348" y="0"/>
                  </a:lnTo>
                  <a:close/>
                  <a:moveTo>
                    <a:pt x="348" y="72"/>
                  </a:moveTo>
                  <a:lnTo>
                    <a:pt x="382" y="72"/>
                  </a:lnTo>
                  <a:lnTo>
                    <a:pt x="382" y="42"/>
                  </a:lnTo>
                  <a:lnTo>
                    <a:pt x="348" y="42"/>
                  </a:lnTo>
                  <a:lnTo>
                    <a:pt x="348" y="72"/>
                  </a:lnTo>
                  <a:close/>
                  <a:moveTo>
                    <a:pt x="340" y="42"/>
                  </a:moveTo>
                  <a:lnTo>
                    <a:pt x="306" y="42"/>
                  </a:lnTo>
                  <a:lnTo>
                    <a:pt x="306" y="72"/>
                  </a:lnTo>
                  <a:lnTo>
                    <a:pt x="340" y="72"/>
                  </a:lnTo>
                  <a:lnTo>
                    <a:pt x="340" y="42"/>
                  </a:lnTo>
                  <a:close/>
                  <a:moveTo>
                    <a:pt x="340" y="0"/>
                  </a:moveTo>
                  <a:lnTo>
                    <a:pt x="306" y="0"/>
                  </a:lnTo>
                  <a:lnTo>
                    <a:pt x="306" y="34"/>
                  </a:lnTo>
                  <a:lnTo>
                    <a:pt x="340" y="34"/>
                  </a:lnTo>
                  <a:lnTo>
                    <a:pt x="340" y="0"/>
                  </a:lnTo>
                  <a:close/>
                  <a:moveTo>
                    <a:pt x="0" y="560"/>
                  </a:moveTo>
                  <a:lnTo>
                    <a:pt x="0" y="594"/>
                  </a:lnTo>
                  <a:lnTo>
                    <a:pt x="34" y="594"/>
                  </a:lnTo>
                  <a:lnTo>
                    <a:pt x="34" y="560"/>
                  </a:lnTo>
                  <a:lnTo>
                    <a:pt x="0" y="560"/>
                  </a:lnTo>
                  <a:close/>
                  <a:moveTo>
                    <a:pt x="34" y="480"/>
                  </a:moveTo>
                  <a:lnTo>
                    <a:pt x="0" y="480"/>
                  </a:lnTo>
                  <a:lnTo>
                    <a:pt x="0" y="514"/>
                  </a:lnTo>
                  <a:lnTo>
                    <a:pt x="34" y="514"/>
                  </a:lnTo>
                  <a:lnTo>
                    <a:pt x="34" y="480"/>
                  </a:lnTo>
                  <a:close/>
                  <a:moveTo>
                    <a:pt x="34" y="524"/>
                  </a:moveTo>
                  <a:lnTo>
                    <a:pt x="0" y="524"/>
                  </a:lnTo>
                  <a:lnTo>
                    <a:pt x="0" y="552"/>
                  </a:lnTo>
                  <a:lnTo>
                    <a:pt x="34" y="552"/>
                  </a:lnTo>
                  <a:lnTo>
                    <a:pt x="34" y="524"/>
                  </a:lnTo>
                  <a:close/>
                  <a:moveTo>
                    <a:pt x="42" y="594"/>
                  </a:moveTo>
                  <a:lnTo>
                    <a:pt x="74" y="594"/>
                  </a:lnTo>
                  <a:lnTo>
                    <a:pt x="74" y="560"/>
                  </a:lnTo>
                  <a:lnTo>
                    <a:pt x="42" y="560"/>
                  </a:lnTo>
                  <a:lnTo>
                    <a:pt x="42" y="594"/>
                  </a:lnTo>
                  <a:close/>
                  <a:moveTo>
                    <a:pt x="42" y="552"/>
                  </a:moveTo>
                  <a:lnTo>
                    <a:pt x="74" y="552"/>
                  </a:lnTo>
                  <a:lnTo>
                    <a:pt x="74" y="524"/>
                  </a:lnTo>
                  <a:lnTo>
                    <a:pt x="42" y="524"/>
                  </a:lnTo>
                  <a:lnTo>
                    <a:pt x="42" y="552"/>
                  </a:lnTo>
                  <a:close/>
                  <a:moveTo>
                    <a:pt x="42" y="514"/>
                  </a:moveTo>
                  <a:lnTo>
                    <a:pt x="74" y="514"/>
                  </a:lnTo>
                  <a:lnTo>
                    <a:pt x="74" y="480"/>
                  </a:lnTo>
                  <a:lnTo>
                    <a:pt x="42" y="480"/>
                  </a:lnTo>
                  <a:lnTo>
                    <a:pt x="42" y="514"/>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3" name="Freeform 53">
              <a:extLst>
                <a:ext uri="{FF2B5EF4-FFF2-40B4-BE49-F238E27FC236}">
                  <a16:creationId xmlns:a16="http://schemas.microsoft.com/office/drawing/2014/main" id="{62124103-16E1-49C6-99DE-F5E1DF2F4FED}"/>
                </a:ext>
              </a:extLst>
            </p:cNvPr>
            <p:cNvSpPr>
              <a:spLocks noEditPoints="1"/>
            </p:cNvSpPr>
            <p:nvPr/>
          </p:nvSpPr>
          <p:spPr bwMode="auto">
            <a:xfrm>
              <a:off x="5737225" y="5089525"/>
              <a:ext cx="606425" cy="942975"/>
            </a:xfrm>
            <a:custGeom>
              <a:avLst/>
              <a:gdLst>
                <a:gd name="T0" fmla="*/ 0 w 382"/>
                <a:gd name="T1" fmla="*/ 400 h 594"/>
                <a:gd name="T2" fmla="*/ 0 w 382"/>
                <a:gd name="T3" fmla="*/ 320 h 594"/>
                <a:gd name="T4" fmla="*/ 0 w 382"/>
                <a:gd name="T5" fmla="*/ 390 h 594"/>
                <a:gd name="T6" fmla="*/ 42 w 382"/>
                <a:gd name="T7" fmla="*/ 400 h 594"/>
                <a:gd name="T8" fmla="*/ 42 w 382"/>
                <a:gd name="T9" fmla="*/ 390 h 594"/>
                <a:gd name="T10" fmla="*/ 102 w 382"/>
                <a:gd name="T11" fmla="*/ 400 h 594"/>
                <a:gd name="T12" fmla="*/ 178 w 382"/>
                <a:gd name="T13" fmla="*/ 434 h 594"/>
                <a:gd name="T14" fmla="*/ 102 w 382"/>
                <a:gd name="T15" fmla="*/ 390 h 594"/>
                <a:gd name="T16" fmla="*/ 144 w 382"/>
                <a:gd name="T17" fmla="*/ 320 h 594"/>
                <a:gd name="T18" fmla="*/ 136 w 382"/>
                <a:gd name="T19" fmla="*/ 320 h 594"/>
                <a:gd name="T20" fmla="*/ 246 w 382"/>
                <a:gd name="T21" fmla="*/ 434 h 594"/>
                <a:gd name="T22" fmla="*/ 280 w 382"/>
                <a:gd name="T23" fmla="*/ 354 h 594"/>
                <a:gd name="T24" fmla="*/ 238 w 382"/>
                <a:gd name="T25" fmla="*/ 434 h 594"/>
                <a:gd name="T26" fmla="*/ 238 w 382"/>
                <a:gd name="T27" fmla="*/ 390 h 594"/>
                <a:gd name="T28" fmla="*/ 238 w 382"/>
                <a:gd name="T29" fmla="*/ 320 h 594"/>
                <a:gd name="T30" fmla="*/ 0 w 382"/>
                <a:gd name="T31" fmla="*/ 238 h 594"/>
                <a:gd name="T32" fmla="*/ 0 w 382"/>
                <a:gd name="T33" fmla="*/ 156 h 594"/>
                <a:gd name="T34" fmla="*/ 0 w 382"/>
                <a:gd name="T35" fmla="*/ 230 h 594"/>
                <a:gd name="T36" fmla="*/ 42 w 382"/>
                <a:gd name="T37" fmla="*/ 238 h 594"/>
                <a:gd name="T38" fmla="*/ 42 w 382"/>
                <a:gd name="T39" fmla="*/ 230 h 594"/>
                <a:gd name="T40" fmla="*/ 102 w 382"/>
                <a:gd name="T41" fmla="*/ 238 h 594"/>
                <a:gd name="T42" fmla="*/ 178 w 382"/>
                <a:gd name="T43" fmla="*/ 272 h 594"/>
                <a:gd name="T44" fmla="*/ 102 w 382"/>
                <a:gd name="T45" fmla="*/ 230 h 594"/>
                <a:gd name="T46" fmla="*/ 144 w 382"/>
                <a:gd name="T47" fmla="*/ 156 h 594"/>
                <a:gd name="T48" fmla="*/ 136 w 382"/>
                <a:gd name="T49" fmla="*/ 156 h 594"/>
                <a:gd name="T50" fmla="*/ 246 w 382"/>
                <a:gd name="T51" fmla="*/ 272 h 594"/>
                <a:gd name="T52" fmla="*/ 280 w 382"/>
                <a:gd name="T53" fmla="*/ 190 h 594"/>
                <a:gd name="T54" fmla="*/ 238 w 382"/>
                <a:gd name="T55" fmla="*/ 272 h 594"/>
                <a:gd name="T56" fmla="*/ 238 w 382"/>
                <a:gd name="T57" fmla="*/ 230 h 594"/>
                <a:gd name="T58" fmla="*/ 238 w 382"/>
                <a:gd name="T59" fmla="*/ 156 h 594"/>
                <a:gd name="T60" fmla="*/ 0 w 382"/>
                <a:gd name="T61" fmla="*/ 82 h 594"/>
                <a:gd name="T62" fmla="*/ 0 w 382"/>
                <a:gd name="T63" fmla="*/ 0 h 594"/>
                <a:gd name="T64" fmla="*/ 0 w 382"/>
                <a:gd name="T65" fmla="*/ 72 h 594"/>
                <a:gd name="T66" fmla="*/ 42 w 382"/>
                <a:gd name="T67" fmla="*/ 82 h 594"/>
                <a:gd name="T68" fmla="*/ 42 w 382"/>
                <a:gd name="T69" fmla="*/ 72 h 594"/>
                <a:gd name="T70" fmla="*/ 102 w 382"/>
                <a:gd name="T71" fmla="*/ 82 h 594"/>
                <a:gd name="T72" fmla="*/ 178 w 382"/>
                <a:gd name="T73" fmla="*/ 116 h 594"/>
                <a:gd name="T74" fmla="*/ 102 w 382"/>
                <a:gd name="T75" fmla="*/ 72 h 594"/>
                <a:gd name="T76" fmla="*/ 144 w 382"/>
                <a:gd name="T77" fmla="*/ 0 h 594"/>
                <a:gd name="T78" fmla="*/ 136 w 382"/>
                <a:gd name="T79" fmla="*/ 0 h 594"/>
                <a:gd name="T80" fmla="*/ 246 w 382"/>
                <a:gd name="T81" fmla="*/ 116 h 594"/>
                <a:gd name="T82" fmla="*/ 280 w 382"/>
                <a:gd name="T83" fmla="*/ 34 h 594"/>
                <a:gd name="T84" fmla="*/ 238 w 382"/>
                <a:gd name="T85" fmla="*/ 116 h 594"/>
                <a:gd name="T86" fmla="*/ 238 w 382"/>
                <a:gd name="T87" fmla="*/ 72 h 594"/>
                <a:gd name="T88" fmla="*/ 238 w 382"/>
                <a:gd name="T89" fmla="*/ 0 h 594"/>
                <a:gd name="T90" fmla="*/ 102 w 382"/>
                <a:gd name="T91" fmla="*/ 560 h 594"/>
                <a:gd name="T92" fmla="*/ 178 w 382"/>
                <a:gd name="T93" fmla="*/ 594 h 594"/>
                <a:gd name="T94" fmla="*/ 102 w 382"/>
                <a:gd name="T95" fmla="*/ 552 h 594"/>
                <a:gd name="T96" fmla="*/ 144 w 382"/>
                <a:gd name="T97" fmla="*/ 480 h 594"/>
                <a:gd name="T98" fmla="*/ 136 w 382"/>
                <a:gd name="T99" fmla="*/ 480 h 594"/>
                <a:gd name="T100" fmla="*/ 246 w 382"/>
                <a:gd name="T101" fmla="*/ 594 h 594"/>
                <a:gd name="T102" fmla="*/ 280 w 382"/>
                <a:gd name="T103" fmla="*/ 514 h 594"/>
                <a:gd name="T104" fmla="*/ 238 w 382"/>
                <a:gd name="T105" fmla="*/ 594 h 594"/>
                <a:gd name="T106" fmla="*/ 238 w 382"/>
                <a:gd name="T107" fmla="*/ 552 h 594"/>
                <a:gd name="T108" fmla="*/ 238 w 382"/>
                <a:gd name="T109" fmla="*/ 480 h 594"/>
                <a:gd name="T110" fmla="*/ 306 w 382"/>
                <a:gd name="T111" fmla="*/ 560 h 594"/>
                <a:gd name="T112" fmla="*/ 348 w 382"/>
                <a:gd name="T113" fmla="*/ 514 h 594"/>
                <a:gd name="T114" fmla="*/ 382 w 382"/>
                <a:gd name="T115" fmla="*/ 524 h 594"/>
                <a:gd name="T116" fmla="*/ 340 w 382"/>
                <a:gd name="T117" fmla="*/ 552 h 594"/>
                <a:gd name="T118" fmla="*/ 340 w 382"/>
                <a:gd name="T119" fmla="*/ 480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2" h="594">
                  <a:moveTo>
                    <a:pt x="42" y="354"/>
                  </a:moveTo>
                  <a:lnTo>
                    <a:pt x="42" y="320"/>
                  </a:lnTo>
                  <a:lnTo>
                    <a:pt x="74" y="320"/>
                  </a:lnTo>
                  <a:lnTo>
                    <a:pt x="74" y="354"/>
                  </a:lnTo>
                  <a:lnTo>
                    <a:pt x="42" y="354"/>
                  </a:lnTo>
                  <a:close/>
                  <a:moveTo>
                    <a:pt x="0" y="400"/>
                  </a:moveTo>
                  <a:lnTo>
                    <a:pt x="0" y="434"/>
                  </a:lnTo>
                  <a:lnTo>
                    <a:pt x="34" y="434"/>
                  </a:lnTo>
                  <a:lnTo>
                    <a:pt x="34" y="400"/>
                  </a:lnTo>
                  <a:lnTo>
                    <a:pt x="0" y="400"/>
                  </a:lnTo>
                  <a:close/>
                  <a:moveTo>
                    <a:pt x="34" y="320"/>
                  </a:moveTo>
                  <a:lnTo>
                    <a:pt x="0" y="320"/>
                  </a:lnTo>
                  <a:lnTo>
                    <a:pt x="0" y="354"/>
                  </a:lnTo>
                  <a:lnTo>
                    <a:pt x="34" y="354"/>
                  </a:lnTo>
                  <a:lnTo>
                    <a:pt x="34" y="320"/>
                  </a:lnTo>
                  <a:close/>
                  <a:moveTo>
                    <a:pt x="34" y="362"/>
                  </a:moveTo>
                  <a:lnTo>
                    <a:pt x="0" y="362"/>
                  </a:lnTo>
                  <a:lnTo>
                    <a:pt x="0" y="390"/>
                  </a:lnTo>
                  <a:lnTo>
                    <a:pt x="34" y="390"/>
                  </a:lnTo>
                  <a:lnTo>
                    <a:pt x="34" y="362"/>
                  </a:lnTo>
                  <a:close/>
                  <a:moveTo>
                    <a:pt x="42" y="434"/>
                  </a:moveTo>
                  <a:lnTo>
                    <a:pt x="74" y="434"/>
                  </a:lnTo>
                  <a:lnTo>
                    <a:pt x="74" y="400"/>
                  </a:lnTo>
                  <a:lnTo>
                    <a:pt x="42" y="400"/>
                  </a:lnTo>
                  <a:lnTo>
                    <a:pt x="42" y="434"/>
                  </a:lnTo>
                  <a:close/>
                  <a:moveTo>
                    <a:pt x="42" y="390"/>
                  </a:moveTo>
                  <a:lnTo>
                    <a:pt x="74" y="390"/>
                  </a:lnTo>
                  <a:lnTo>
                    <a:pt x="74" y="362"/>
                  </a:lnTo>
                  <a:lnTo>
                    <a:pt x="42" y="362"/>
                  </a:lnTo>
                  <a:lnTo>
                    <a:pt x="42" y="390"/>
                  </a:lnTo>
                  <a:close/>
                  <a:moveTo>
                    <a:pt x="144" y="390"/>
                  </a:moveTo>
                  <a:lnTo>
                    <a:pt x="178" y="390"/>
                  </a:lnTo>
                  <a:lnTo>
                    <a:pt x="178" y="362"/>
                  </a:lnTo>
                  <a:lnTo>
                    <a:pt x="144" y="362"/>
                  </a:lnTo>
                  <a:lnTo>
                    <a:pt x="144" y="390"/>
                  </a:lnTo>
                  <a:close/>
                  <a:moveTo>
                    <a:pt x="102" y="400"/>
                  </a:moveTo>
                  <a:lnTo>
                    <a:pt x="102" y="434"/>
                  </a:lnTo>
                  <a:lnTo>
                    <a:pt x="136" y="434"/>
                  </a:lnTo>
                  <a:lnTo>
                    <a:pt x="136" y="400"/>
                  </a:lnTo>
                  <a:lnTo>
                    <a:pt x="102" y="400"/>
                  </a:lnTo>
                  <a:close/>
                  <a:moveTo>
                    <a:pt x="144" y="434"/>
                  </a:moveTo>
                  <a:lnTo>
                    <a:pt x="178" y="434"/>
                  </a:lnTo>
                  <a:lnTo>
                    <a:pt x="178" y="400"/>
                  </a:lnTo>
                  <a:lnTo>
                    <a:pt x="144" y="400"/>
                  </a:lnTo>
                  <a:lnTo>
                    <a:pt x="144" y="434"/>
                  </a:lnTo>
                  <a:close/>
                  <a:moveTo>
                    <a:pt x="136" y="362"/>
                  </a:moveTo>
                  <a:lnTo>
                    <a:pt x="102" y="362"/>
                  </a:lnTo>
                  <a:lnTo>
                    <a:pt x="102" y="390"/>
                  </a:lnTo>
                  <a:lnTo>
                    <a:pt x="136" y="390"/>
                  </a:lnTo>
                  <a:lnTo>
                    <a:pt x="136" y="362"/>
                  </a:lnTo>
                  <a:close/>
                  <a:moveTo>
                    <a:pt x="144" y="354"/>
                  </a:moveTo>
                  <a:lnTo>
                    <a:pt x="178" y="354"/>
                  </a:lnTo>
                  <a:lnTo>
                    <a:pt x="178" y="320"/>
                  </a:lnTo>
                  <a:lnTo>
                    <a:pt x="144" y="320"/>
                  </a:lnTo>
                  <a:lnTo>
                    <a:pt x="144" y="354"/>
                  </a:lnTo>
                  <a:close/>
                  <a:moveTo>
                    <a:pt x="136" y="320"/>
                  </a:moveTo>
                  <a:lnTo>
                    <a:pt x="102" y="320"/>
                  </a:lnTo>
                  <a:lnTo>
                    <a:pt x="102" y="354"/>
                  </a:lnTo>
                  <a:lnTo>
                    <a:pt x="136" y="354"/>
                  </a:lnTo>
                  <a:lnTo>
                    <a:pt x="136" y="320"/>
                  </a:lnTo>
                  <a:close/>
                  <a:moveTo>
                    <a:pt x="246" y="390"/>
                  </a:moveTo>
                  <a:lnTo>
                    <a:pt x="280" y="390"/>
                  </a:lnTo>
                  <a:lnTo>
                    <a:pt x="280" y="362"/>
                  </a:lnTo>
                  <a:lnTo>
                    <a:pt x="246" y="362"/>
                  </a:lnTo>
                  <a:lnTo>
                    <a:pt x="246" y="390"/>
                  </a:lnTo>
                  <a:close/>
                  <a:moveTo>
                    <a:pt x="246" y="434"/>
                  </a:moveTo>
                  <a:lnTo>
                    <a:pt x="280" y="434"/>
                  </a:lnTo>
                  <a:lnTo>
                    <a:pt x="280" y="400"/>
                  </a:lnTo>
                  <a:lnTo>
                    <a:pt x="246" y="400"/>
                  </a:lnTo>
                  <a:lnTo>
                    <a:pt x="246" y="434"/>
                  </a:lnTo>
                  <a:close/>
                  <a:moveTo>
                    <a:pt x="246" y="354"/>
                  </a:moveTo>
                  <a:lnTo>
                    <a:pt x="280" y="354"/>
                  </a:lnTo>
                  <a:lnTo>
                    <a:pt x="280" y="320"/>
                  </a:lnTo>
                  <a:lnTo>
                    <a:pt x="246" y="320"/>
                  </a:lnTo>
                  <a:lnTo>
                    <a:pt x="246" y="354"/>
                  </a:lnTo>
                  <a:close/>
                  <a:moveTo>
                    <a:pt x="204" y="400"/>
                  </a:moveTo>
                  <a:lnTo>
                    <a:pt x="204" y="434"/>
                  </a:lnTo>
                  <a:lnTo>
                    <a:pt x="238" y="434"/>
                  </a:lnTo>
                  <a:lnTo>
                    <a:pt x="238" y="400"/>
                  </a:lnTo>
                  <a:lnTo>
                    <a:pt x="204" y="400"/>
                  </a:lnTo>
                  <a:close/>
                  <a:moveTo>
                    <a:pt x="238" y="362"/>
                  </a:moveTo>
                  <a:lnTo>
                    <a:pt x="204" y="362"/>
                  </a:lnTo>
                  <a:lnTo>
                    <a:pt x="204" y="390"/>
                  </a:lnTo>
                  <a:lnTo>
                    <a:pt x="238" y="390"/>
                  </a:lnTo>
                  <a:lnTo>
                    <a:pt x="238" y="362"/>
                  </a:lnTo>
                  <a:close/>
                  <a:moveTo>
                    <a:pt x="238" y="320"/>
                  </a:moveTo>
                  <a:lnTo>
                    <a:pt x="204" y="320"/>
                  </a:lnTo>
                  <a:lnTo>
                    <a:pt x="204" y="354"/>
                  </a:lnTo>
                  <a:lnTo>
                    <a:pt x="238" y="354"/>
                  </a:lnTo>
                  <a:lnTo>
                    <a:pt x="238" y="320"/>
                  </a:lnTo>
                  <a:close/>
                  <a:moveTo>
                    <a:pt x="42" y="190"/>
                  </a:moveTo>
                  <a:lnTo>
                    <a:pt x="74" y="190"/>
                  </a:lnTo>
                  <a:lnTo>
                    <a:pt x="74" y="156"/>
                  </a:lnTo>
                  <a:lnTo>
                    <a:pt x="42" y="156"/>
                  </a:lnTo>
                  <a:lnTo>
                    <a:pt x="42" y="190"/>
                  </a:lnTo>
                  <a:close/>
                  <a:moveTo>
                    <a:pt x="0" y="238"/>
                  </a:moveTo>
                  <a:lnTo>
                    <a:pt x="0" y="272"/>
                  </a:lnTo>
                  <a:lnTo>
                    <a:pt x="34" y="272"/>
                  </a:lnTo>
                  <a:lnTo>
                    <a:pt x="34" y="238"/>
                  </a:lnTo>
                  <a:lnTo>
                    <a:pt x="0" y="238"/>
                  </a:lnTo>
                  <a:close/>
                  <a:moveTo>
                    <a:pt x="34" y="156"/>
                  </a:moveTo>
                  <a:lnTo>
                    <a:pt x="0" y="156"/>
                  </a:lnTo>
                  <a:lnTo>
                    <a:pt x="0" y="190"/>
                  </a:lnTo>
                  <a:lnTo>
                    <a:pt x="34" y="190"/>
                  </a:lnTo>
                  <a:lnTo>
                    <a:pt x="34" y="156"/>
                  </a:lnTo>
                  <a:close/>
                  <a:moveTo>
                    <a:pt x="34" y="200"/>
                  </a:moveTo>
                  <a:lnTo>
                    <a:pt x="0" y="200"/>
                  </a:lnTo>
                  <a:lnTo>
                    <a:pt x="0" y="230"/>
                  </a:lnTo>
                  <a:lnTo>
                    <a:pt x="34" y="230"/>
                  </a:lnTo>
                  <a:lnTo>
                    <a:pt x="34" y="200"/>
                  </a:lnTo>
                  <a:close/>
                  <a:moveTo>
                    <a:pt x="42" y="272"/>
                  </a:moveTo>
                  <a:lnTo>
                    <a:pt x="74" y="272"/>
                  </a:lnTo>
                  <a:lnTo>
                    <a:pt x="74" y="238"/>
                  </a:lnTo>
                  <a:lnTo>
                    <a:pt x="42" y="238"/>
                  </a:lnTo>
                  <a:lnTo>
                    <a:pt x="42" y="272"/>
                  </a:lnTo>
                  <a:close/>
                  <a:moveTo>
                    <a:pt x="42" y="230"/>
                  </a:moveTo>
                  <a:lnTo>
                    <a:pt x="74" y="230"/>
                  </a:lnTo>
                  <a:lnTo>
                    <a:pt x="74" y="200"/>
                  </a:lnTo>
                  <a:lnTo>
                    <a:pt x="42" y="200"/>
                  </a:lnTo>
                  <a:lnTo>
                    <a:pt x="42" y="230"/>
                  </a:lnTo>
                  <a:close/>
                  <a:moveTo>
                    <a:pt x="144" y="230"/>
                  </a:moveTo>
                  <a:lnTo>
                    <a:pt x="178" y="230"/>
                  </a:lnTo>
                  <a:lnTo>
                    <a:pt x="178" y="200"/>
                  </a:lnTo>
                  <a:lnTo>
                    <a:pt x="144" y="200"/>
                  </a:lnTo>
                  <a:lnTo>
                    <a:pt x="144" y="230"/>
                  </a:lnTo>
                  <a:close/>
                  <a:moveTo>
                    <a:pt x="102" y="238"/>
                  </a:moveTo>
                  <a:lnTo>
                    <a:pt x="102" y="272"/>
                  </a:lnTo>
                  <a:lnTo>
                    <a:pt x="136" y="272"/>
                  </a:lnTo>
                  <a:lnTo>
                    <a:pt x="136" y="238"/>
                  </a:lnTo>
                  <a:lnTo>
                    <a:pt x="102" y="238"/>
                  </a:lnTo>
                  <a:close/>
                  <a:moveTo>
                    <a:pt x="144" y="272"/>
                  </a:moveTo>
                  <a:lnTo>
                    <a:pt x="178" y="272"/>
                  </a:lnTo>
                  <a:lnTo>
                    <a:pt x="178" y="238"/>
                  </a:lnTo>
                  <a:lnTo>
                    <a:pt x="144" y="238"/>
                  </a:lnTo>
                  <a:lnTo>
                    <a:pt x="144" y="272"/>
                  </a:lnTo>
                  <a:close/>
                  <a:moveTo>
                    <a:pt x="136" y="200"/>
                  </a:moveTo>
                  <a:lnTo>
                    <a:pt x="102" y="200"/>
                  </a:lnTo>
                  <a:lnTo>
                    <a:pt x="102" y="230"/>
                  </a:lnTo>
                  <a:lnTo>
                    <a:pt x="136" y="230"/>
                  </a:lnTo>
                  <a:lnTo>
                    <a:pt x="136" y="200"/>
                  </a:lnTo>
                  <a:close/>
                  <a:moveTo>
                    <a:pt x="144" y="190"/>
                  </a:moveTo>
                  <a:lnTo>
                    <a:pt x="178" y="190"/>
                  </a:lnTo>
                  <a:lnTo>
                    <a:pt x="178" y="156"/>
                  </a:lnTo>
                  <a:lnTo>
                    <a:pt x="144" y="156"/>
                  </a:lnTo>
                  <a:lnTo>
                    <a:pt x="144" y="190"/>
                  </a:lnTo>
                  <a:close/>
                  <a:moveTo>
                    <a:pt x="136" y="156"/>
                  </a:moveTo>
                  <a:lnTo>
                    <a:pt x="102" y="156"/>
                  </a:lnTo>
                  <a:lnTo>
                    <a:pt x="102" y="190"/>
                  </a:lnTo>
                  <a:lnTo>
                    <a:pt x="136" y="190"/>
                  </a:lnTo>
                  <a:lnTo>
                    <a:pt x="136" y="156"/>
                  </a:lnTo>
                  <a:close/>
                  <a:moveTo>
                    <a:pt x="246" y="230"/>
                  </a:moveTo>
                  <a:lnTo>
                    <a:pt x="280" y="230"/>
                  </a:lnTo>
                  <a:lnTo>
                    <a:pt x="280" y="200"/>
                  </a:lnTo>
                  <a:lnTo>
                    <a:pt x="246" y="200"/>
                  </a:lnTo>
                  <a:lnTo>
                    <a:pt x="246" y="230"/>
                  </a:lnTo>
                  <a:close/>
                  <a:moveTo>
                    <a:pt x="246" y="272"/>
                  </a:moveTo>
                  <a:lnTo>
                    <a:pt x="280" y="272"/>
                  </a:lnTo>
                  <a:lnTo>
                    <a:pt x="280" y="238"/>
                  </a:lnTo>
                  <a:lnTo>
                    <a:pt x="246" y="238"/>
                  </a:lnTo>
                  <a:lnTo>
                    <a:pt x="246" y="272"/>
                  </a:lnTo>
                  <a:close/>
                  <a:moveTo>
                    <a:pt x="246" y="190"/>
                  </a:moveTo>
                  <a:lnTo>
                    <a:pt x="280" y="190"/>
                  </a:lnTo>
                  <a:lnTo>
                    <a:pt x="280" y="156"/>
                  </a:lnTo>
                  <a:lnTo>
                    <a:pt x="246" y="156"/>
                  </a:lnTo>
                  <a:lnTo>
                    <a:pt x="246" y="190"/>
                  </a:lnTo>
                  <a:close/>
                  <a:moveTo>
                    <a:pt x="204" y="238"/>
                  </a:moveTo>
                  <a:lnTo>
                    <a:pt x="204" y="272"/>
                  </a:lnTo>
                  <a:lnTo>
                    <a:pt x="238" y="272"/>
                  </a:lnTo>
                  <a:lnTo>
                    <a:pt x="238" y="238"/>
                  </a:lnTo>
                  <a:lnTo>
                    <a:pt x="204" y="238"/>
                  </a:lnTo>
                  <a:close/>
                  <a:moveTo>
                    <a:pt x="238" y="200"/>
                  </a:moveTo>
                  <a:lnTo>
                    <a:pt x="204" y="200"/>
                  </a:lnTo>
                  <a:lnTo>
                    <a:pt x="204" y="230"/>
                  </a:lnTo>
                  <a:lnTo>
                    <a:pt x="238" y="230"/>
                  </a:lnTo>
                  <a:lnTo>
                    <a:pt x="238" y="200"/>
                  </a:lnTo>
                  <a:close/>
                  <a:moveTo>
                    <a:pt x="238" y="156"/>
                  </a:moveTo>
                  <a:lnTo>
                    <a:pt x="204" y="156"/>
                  </a:lnTo>
                  <a:lnTo>
                    <a:pt x="204" y="190"/>
                  </a:lnTo>
                  <a:lnTo>
                    <a:pt x="238" y="190"/>
                  </a:lnTo>
                  <a:lnTo>
                    <a:pt x="238" y="156"/>
                  </a:lnTo>
                  <a:close/>
                  <a:moveTo>
                    <a:pt x="42" y="34"/>
                  </a:moveTo>
                  <a:lnTo>
                    <a:pt x="74" y="34"/>
                  </a:lnTo>
                  <a:lnTo>
                    <a:pt x="74" y="0"/>
                  </a:lnTo>
                  <a:lnTo>
                    <a:pt x="42" y="0"/>
                  </a:lnTo>
                  <a:lnTo>
                    <a:pt x="42" y="34"/>
                  </a:lnTo>
                  <a:close/>
                  <a:moveTo>
                    <a:pt x="0" y="82"/>
                  </a:moveTo>
                  <a:lnTo>
                    <a:pt x="0" y="116"/>
                  </a:lnTo>
                  <a:lnTo>
                    <a:pt x="34" y="116"/>
                  </a:lnTo>
                  <a:lnTo>
                    <a:pt x="34" y="82"/>
                  </a:lnTo>
                  <a:lnTo>
                    <a:pt x="0" y="82"/>
                  </a:lnTo>
                  <a:close/>
                  <a:moveTo>
                    <a:pt x="34" y="0"/>
                  </a:moveTo>
                  <a:lnTo>
                    <a:pt x="0" y="0"/>
                  </a:lnTo>
                  <a:lnTo>
                    <a:pt x="0" y="34"/>
                  </a:lnTo>
                  <a:lnTo>
                    <a:pt x="34" y="34"/>
                  </a:lnTo>
                  <a:lnTo>
                    <a:pt x="34" y="0"/>
                  </a:lnTo>
                  <a:close/>
                  <a:moveTo>
                    <a:pt x="34" y="42"/>
                  </a:moveTo>
                  <a:lnTo>
                    <a:pt x="0" y="42"/>
                  </a:lnTo>
                  <a:lnTo>
                    <a:pt x="0" y="72"/>
                  </a:lnTo>
                  <a:lnTo>
                    <a:pt x="34" y="72"/>
                  </a:lnTo>
                  <a:lnTo>
                    <a:pt x="34" y="42"/>
                  </a:lnTo>
                  <a:close/>
                  <a:moveTo>
                    <a:pt x="42" y="116"/>
                  </a:moveTo>
                  <a:lnTo>
                    <a:pt x="74" y="116"/>
                  </a:lnTo>
                  <a:lnTo>
                    <a:pt x="74" y="82"/>
                  </a:lnTo>
                  <a:lnTo>
                    <a:pt x="42" y="82"/>
                  </a:lnTo>
                  <a:lnTo>
                    <a:pt x="42" y="116"/>
                  </a:lnTo>
                  <a:close/>
                  <a:moveTo>
                    <a:pt x="42" y="72"/>
                  </a:moveTo>
                  <a:lnTo>
                    <a:pt x="74" y="72"/>
                  </a:lnTo>
                  <a:lnTo>
                    <a:pt x="74" y="42"/>
                  </a:lnTo>
                  <a:lnTo>
                    <a:pt x="42" y="42"/>
                  </a:lnTo>
                  <a:lnTo>
                    <a:pt x="42" y="72"/>
                  </a:lnTo>
                  <a:close/>
                  <a:moveTo>
                    <a:pt x="144" y="72"/>
                  </a:moveTo>
                  <a:lnTo>
                    <a:pt x="178" y="72"/>
                  </a:lnTo>
                  <a:lnTo>
                    <a:pt x="178" y="42"/>
                  </a:lnTo>
                  <a:lnTo>
                    <a:pt x="144" y="42"/>
                  </a:lnTo>
                  <a:lnTo>
                    <a:pt x="144" y="72"/>
                  </a:lnTo>
                  <a:close/>
                  <a:moveTo>
                    <a:pt x="102" y="82"/>
                  </a:moveTo>
                  <a:lnTo>
                    <a:pt x="102" y="116"/>
                  </a:lnTo>
                  <a:lnTo>
                    <a:pt x="136" y="116"/>
                  </a:lnTo>
                  <a:lnTo>
                    <a:pt x="136" y="82"/>
                  </a:lnTo>
                  <a:lnTo>
                    <a:pt x="102" y="82"/>
                  </a:lnTo>
                  <a:close/>
                  <a:moveTo>
                    <a:pt x="144" y="116"/>
                  </a:moveTo>
                  <a:lnTo>
                    <a:pt x="178" y="116"/>
                  </a:lnTo>
                  <a:lnTo>
                    <a:pt x="178" y="82"/>
                  </a:lnTo>
                  <a:lnTo>
                    <a:pt x="144" y="82"/>
                  </a:lnTo>
                  <a:lnTo>
                    <a:pt x="144" y="116"/>
                  </a:lnTo>
                  <a:close/>
                  <a:moveTo>
                    <a:pt x="136" y="42"/>
                  </a:moveTo>
                  <a:lnTo>
                    <a:pt x="102" y="42"/>
                  </a:lnTo>
                  <a:lnTo>
                    <a:pt x="102" y="72"/>
                  </a:lnTo>
                  <a:lnTo>
                    <a:pt x="136" y="72"/>
                  </a:lnTo>
                  <a:lnTo>
                    <a:pt x="136" y="42"/>
                  </a:lnTo>
                  <a:close/>
                  <a:moveTo>
                    <a:pt x="144" y="34"/>
                  </a:moveTo>
                  <a:lnTo>
                    <a:pt x="178" y="34"/>
                  </a:lnTo>
                  <a:lnTo>
                    <a:pt x="178" y="0"/>
                  </a:lnTo>
                  <a:lnTo>
                    <a:pt x="144" y="0"/>
                  </a:lnTo>
                  <a:lnTo>
                    <a:pt x="144" y="34"/>
                  </a:lnTo>
                  <a:close/>
                  <a:moveTo>
                    <a:pt x="136" y="0"/>
                  </a:moveTo>
                  <a:lnTo>
                    <a:pt x="102" y="0"/>
                  </a:lnTo>
                  <a:lnTo>
                    <a:pt x="102" y="34"/>
                  </a:lnTo>
                  <a:lnTo>
                    <a:pt x="136" y="34"/>
                  </a:lnTo>
                  <a:lnTo>
                    <a:pt x="136" y="0"/>
                  </a:lnTo>
                  <a:close/>
                  <a:moveTo>
                    <a:pt x="246" y="72"/>
                  </a:moveTo>
                  <a:lnTo>
                    <a:pt x="280" y="72"/>
                  </a:lnTo>
                  <a:lnTo>
                    <a:pt x="280" y="42"/>
                  </a:lnTo>
                  <a:lnTo>
                    <a:pt x="246" y="42"/>
                  </a:lnTo>
                  <a:lnTo>
                    <a:pt x="246" y="72"/>
                  </a:lnTo>
                  <a:close/>
                  <a:moveTo>
                    <a:pt x="246" y="116"/>
                  </a:moveTo>
                  <a:lnTo>
                    <a:pt x="280" y="116"/>
                  </a:lnTo>
                  <a:lnTo>
                    <a:pt x="280" y="82"/>
                  </a:lnTo>
                  <a:lnTo>
                    <a:pt x="246" y="82"/>
                  </a:lnTo>
                  <a:lnTo>
                    <a:pt x="246" y="116"/>
                  </a:lnTo>
                  <a:close/>
                  <a:moveTo>
                    <a:pt x="246" y="34"/>
                  </a:moveTo>
                  <a:lnTo>
                    <a:pt x="280" y="34"/>
                  </a:lnTo>
                  <a:lnTo>
                    <a:pt x="280" y="0"/>
                  </a:lnTo>
                  <a:lnTo>
                    <a:pt x="246" y="0"/>
                  </a:lnTo>
                  <a:lnTo>
                    <a:pt x="246" y="34"/>
                  </a:lnTo>
                  <a:close/>
                  <a:moveTo>
                    <a:pt x="204" y="82"/>
                  </a:moveTo>
                  <a:lnTo>
                    <a:pt x="204" y="116"/>
                  </a:lnTo>
                  <a:lnTo>
                    <a:pt x="238" y="116"/>
                  </a:lnTo>
                  <a:lnTo>
                    <a:pt x="238" y="82"/>
                  </a:lnTo>
                  <a:lnTo>
                    <a:pt x="204" y="82"/>
                  </a:lnTo>
                  <a:close/>
                  <a:moveTo>
                    <a:pt x="238" y="42"/>
                  </a:moveTo>
                  <a:lnTo>
                    <a:pt x="204" y="42"/>
                  </a:lnTo>
                  <a:lnTo>
                    <a:pt x="204" y="72"/>
                  </a:lnTo>
                  <a:lnTo>
                    <a:pt x="238" y="72"/>
                  </a:lnTo>
                  <a:lnTo>
                    <a:pt x="238" y="42"/>
                  </a:lnTo>
                  <a:close/>
                  <a:moveTo>
                    <a:pt x="238" y="0"/>
                  </a:moveTo>
                  <a:lnTo>
                    <a:pt x="204" y="0"/>
                  </a:lnTo>
                  <a:lnTo>
                    <a:pt x="204" y="34"/>
                  </a:lnTo>
                  <a:lnTo>
                    <a:pt x="238" y="34"/>
                  </a:lnTo>
                  <a:lnTo>
                    <a:pt x="238" y="0"/>
                  </a:lnTo>
                  <a:close/>
                  <a:moveTo>
                    <a:pt x="144" y="552"/>
                  </a:moveTo>
                  <a:lnTo>
                    <a:pt x="178" y="552"/>
                  </a:lnTo>
                  <a:lnTo>
                    <a:pt x="178" y="524"/>
                  </a:lnTo>
                  <a:lnTo>
                    <a:pt x="144" y="524"/>
                  </a:lnTo>
                  <a:lnTo>
                    <a:pt x="144" y="552"/>
                  </a:lnTo>
                  <a:close/>
                  <a:moveTo>
                    <a:pt x="102" y="560"/>
                  </a:moveTo>
                  <a:lnTo>
                    <a:pt x="102" y="594"/>
                  </a:lnTo>
                  <a:lnTo>
                    <a:pt x="136" y="594"/>
                  </a:lnTo>
                  <a:lnTo>
                    <a:pt x="136" y="560"/>
                  </a:lnTo>
                  <a:lnTo>
                    <a:pt x="102" y="560"/>
                  </a:lnTo>
                  <a:close/>
                  <a:moveTo>
                    <a:pt x="144" y="594"/>
                  </a:moveTo>
                  <a:lnTo>
                    <a:pt x="178" y="594"/>
                  </a:lnTo>
                  <a:lnTo>
                    <a:pt x="178" y="560"/>
                  </a:lnTo>
                  <a:lnTo>
                    <a:pt x="144" y="560"/>
                  </a:lnTo>
                  <a:lnTo>
                    <a:pt x="144" y="594"/>
                  </a:lnTo>
                  <a:close/>
                  <a:moveTo>
                    <a:pt x="136" y="524"/>
                  </a:moveTo>
                  <a:lnTo>
                    <a:pt x="102" y="524"/>
                  </a:lnTo>
                  <a:lnTo>
                    <a:pt x="102" y="552"/>
                  </a:lnTo>
                  <a:lnTo>
                    <a:pt x="136" y="552"/>
                  </a:lnTo>
                  <a:lnTo>
                    <a:pt x="136" y="524"/>
                  </a:lnTo>
                  <a:close/>
                  <a:moveTo>
                    <a:pt x="144" y="514"/>
                  </a:moveTo>
                  <a:lnTo>
                    <a:pt x="178" y="514"/>
                  </a:lnTo>
                  <a:lnTo>
                    <a:pt x="178" y="480"/>
                  </a:lnTo>
                  <a:lnTo>
                    <a:pt x="144" y="480"/>
                  </a:lnTo>
                  <a:lnTo>
                    <a:pt x="144" y="514"/>
                  </a:lnTo>
                  <a:close/>
                  <a:moveTo>
                    <a:pt x="136" y="480"/>
                  </a:moveTo>
                  <a:lnTo>
                    <a:pt x="102" y="480"/>
                  </a:lnTo>
                  <a:lnTo>
                    <a:pt x="102" y="514"/>
                  </a:lnTo>
                  <a:lnTo>
                    <a:pt x="136" y="514"/>
                  </a:lnTo>
                  <a:lnTo>
                    <a:pt x="136" y="480"/>
                  </a:lnTo>
                  <a:close/>
                  <a:moveTo>
                    <a:pt x="246" y="552"/>
                  </a:moveTo>
                  <a:lnTo>
                    <a:pt x="280" y="552"/>
                  </a:lnTo>
                  <a:lnTo>
                    <a:pt x="280" y="524"/>
                  </a:lnTo>
                  <a:lnTo>
                    <a:pt x="246" y="524"/>
                  </a:lnTo>
                  <a:lnTo>
                    <a:pt x="246" y="552"/>
                  </a:lnTo>
                  <a:close/>
                  <a:moveTo>
                    <a:pt x="246" y="594"/>
                  </a:moveTo>
                  <a:lnTo>
                    <a:pt x="280" y="594"/>
                  </a:lnTo>
                  <a:lnTo>
                    <a:pt x="280" y="560"/>
                  </a:lnTo>
                  <a:lnTo>
                    <a:pt x="246" y="560"/>
                  </a:lnTo>
                  <a:lnTo>
                    <a:pt x="246" y="594"/>
                  </a:lnTo>
                  <a:close/>
                  <a:moveTo>
                    <a:pt x="246" y="514"/>
                  </a:moveTo>
                  <a:lnTo>
                    <a:pt x="280" y="514"/>
                  </a:lnTo>
                  <a:lnTo>
                    <a:pt x="280" y="480"/>
                  </a:lnTo>
                  <a:lnTo>
                    <a:pt x="246" y="480"/>
                  </a:lnTo>
                  <a:lnTo>
                    <a:pt x="246" y="514"/>
                  </a:lnTo>
                  <a:close/>
                  <a:moveTo>
                    <a:pt x="204" y="560"/>
                  </a:moveTo>
                  <a:lnTo>
                    <a:pt x="204" y="594"/>
                  </a:lnTo>
                  <a:lnTo>
                    <a:pt x="238" y="594"/>
                  </a:lnTo>
                  <a:lnTo>
                    <a:pt x="238" y="560"/>
                  </a:lnTo>
                  <a:lnTo>
                    <a:pt x="204" y="560"/>
                  </a:lnTo>
                  <a:close/>
                  <a:moveTo>
                    <a:pt x="238" y="524"/>
                  </a:moveTo>
                  <a:lnTo>
                    <a:pt x="204" y="524"/>
                  </a:lnTo>
                  <a:lnTo>
                    <a:pt x="204" y="552"/>
                  </a:lnTo>
                  <a:lnTo>
                    <a:pt x="238" y="552"/>
                  </a:lnTo>
                  <a:lnTo>
                    <a:pt x="238" y="524"/>
                  </a:lnTo>
                  <a:close/>
                  <a:moveTo>
                    <a:pt x="238" y="480"/>
                  </a:moveTo>
                  <a:lnTo>
                    <a:pt x="204" y="480"/>
                  </a:lnTo>
                  <a:lnTo>
                    <a:pt x="204" y="514"/>
                  </a:lnTo>
                  <a:lnTo>
                    <a:pt x="238" y="514"/>
                  </a:lnTo>
                  <a:lnTo>
                    <a:pt x="238" y="480"/>
                  </a:lnTo>
                  <a:close/>
                  <a:moveTo>
                    <a:pt x="348" y="594"/>
                  </a:moveTo>
                  <a:lnTo>
                    <a:pt x="382" y="594"/>
                  </a:lnTo>
                  <a:lnTo>
                    <a:pt x="382" y="560"/>
                  </a:lnTo>
                  <a:lnTo>
                    <a:pt x="348" y="560"/>
                  </a:lnTo>
                  <a:lnTo>
                    <a:pt x="348" y="594"/>
                  </a:lnTo>
                  <a:close/>
                  <a:moveTo>
                    <a:pt x="306" y="560"/>
                  </a:moveTo>
                  <a:lnTo>
                    <a:pt x="306" y="594"/>
                  </a:lnTo>
                  <a:lnTo>
                    <a:pt x="340" y="594"/>
                  </a:lnTo>
                  <a:lnTo>
                    <a:pt x="340" y="560"/>
                  </a:lnTo>
                  <a:lnTo>
                    <a:pt x="306" y="560"/>
                  </a:lnTo>
                  <a:close/>
                  <a:moveTo>
                    <a:pt x="348" y="480"/>
                  </a:moveTo>
                  <a:lnTo>
                    <a:pt x="348" y="514"/>
                  </a:lnTo>
                  <a:lnTo>
                    <a:pt x="382" y="514"/>
                  </a:lnTo>
                  <a:lnTo>
                    <a:pt x="382" y="480"/>
                  </a:lnTo>
                  <a:lnTo>
                    <a:pt x="348" y="480"/>
                  </a:lnTo>
                  <a:close/>
                  <a:moveTo>
                    <a:pt x="348" y="552"/>
                  </a:moveTo>
                  <a:lnTo>
                    <a:pt x="382" y="552"/>
                  </a:lnTo>
                  <a:lnTo>
                    <a:pt x="382" y="524"/>
                  </a:lnTo>
                  <a:lnTo>
                    <a:pt x="348" y="524"/>
                  </a:lnTo>
                  <a:lnTo>
                    <a:pt x="348" y="552"/>
                  </a:lnTo>
                  <a:close/>
                  <a:moveTo>
                    <a:pt x="340" y="524"/>
                  </a:moveTo>
                  <a:lnTo>
                    <a:pt x="306" y="524"/>
                  </a:lnTo>
                  <a:lnTo>
                    <a:pt x="306" y="552"/>
                  </a:lnTo>
                  <a:lnTo>
                    <a:pt x="340" y="552"/>
                  </a:lnTo>
                  <a:lnTo>
                    <a:pt x="340" y="524"/>
                  </a:lnTo>
                  <a:close/>
                  <a:moveTo>
                    <a:pt x="340" y="480"/>
                  </a:moveTo>
                  <a:lnTo>
                    <a:pt x="306" y="480"/>
                  </a:lnTo>
                  <a:lnTo>
                    <a:pt x="306" y="514"/>
                  </a:lnTo>
                  <a:lnTo>
                    <a:pt x="340" y="514"/>
                  </a:lnTo>
                  <a:lnTo>
                    <a:pt x="340" y="48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4" name="Rectangle 54">
              <a:extLst>
                <a:ext uri="{FF2B5EF4-FFF2-40B4-BE49-F238E27FC236}">
                  <a16:creationId xmlns:a16="http://schemas.microsoft.com/office/drawing/2014/main" id="{65BFDE5A-BD84-45F8-8499-0B870BCB0897}"/>
                </a:ext>
              </a:extLst>
            </p:cNvPr>
            <p:cNvSpPr>
              <a:spLocks noChangeArrowheads="1"/>
            </p:cNvSpPr>
            <p:nvPr/>
          </p:nvSpPr>
          <p:spPr bwMode="auto">
            <a:xfrm>
              <a:off x="6181725" y="6264275"/>
              <a:ext cx="92075" cy="1841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5" name="Rectangle 55">
              <a:extLst>
                <a:ext uri="{FF2B5EF4-FFF2-40B4-BE49-F238E27FC236}">
                  <a16:creationId xmlns:a16="http://schemas.microsoft.com/office/drawing/2014/main" id="{B7DEA87B-EA35-49BF-BFF0-2D95575F6B13}"/>
                </a:ext>
              </a:extLst>
            </p:cNvPr>
            <p:cNvSpPr>
              <a:spLocks noChangeArrowheads="1"/>
            </p:cNvSpPr>
            <p:nvPr/>
          </p:nvSpPr>
          <p:spPr bwMode="auto">
            <a:xfrm>
              <a:off x="6194425" y="6280150"/>
              <a:ext cx="66675" cy="698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6" name="Rectangle 56">
              <a:extLst>
                <a:ext uri="{FF2B5EF4-FFF2-40B4-BE49-F238E27FC236}">
                  <a16:creationId xmlns:a16="http://schemas.microsoft.com/office/drawing/2014/main" id="{8C7D63FE-A441-438B-8925-AFC8934BA47E}"/>
                </a:ext>
              </a:extLst>
            </p:cNvPr>
            <p:cNvSpPr>
              <a:spLocks noChangeArrowheads="1"/>
            </p:cNvSpPr>
            <p:nvPr/>
          </p:nvSpPr>
          <p:spPr bwMode="auto">
            <a:xfrm>
              <a:off x="6194425" y="6365875"/>
              <a:ext cx="66675" cy="66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7" name="Rectangle 57">
              <a:extLst>
                <a:ext uri="{FF2B5EF4-FFF2-40B4-BE49-F238E27FC236}">
                  <a16:creationId xmlns:a16="http://schemas.microsoft.com/office/drawing/2014/main" id="{90148779-484C-4C9A-9786-C2B945422FC6}"/>
                </a:ext>
              </a:extLst>
            </p:cNvPr>
            <p:cNvSpPr>
              <a:spLocks noChangeArrowheads="1"/>
            </p:cNvSpPr>
            <p:nvPr/>
          </p:nvSpPr>
          <p:spPr bwMode="auto">
            <a:xfrm>
              <a:off x="5826125" y="6264275"/>
              <a:ext cx="92075" cy="1841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8" name="Rectangle 58">
              <a:extLst>
                <a:ext uri="{FF2B5EF4-FFF2-40B4-BE49-F238E27FC236}">
                  <a16:creationId xmlns:a16="http://schemas.microsoft.com/office/drawing/2014/main" id="{85856FFE-A8E0-4795-A6BB-5397C9253BE0}"/>
                </a:ext>
              </a:extLst>
            </p:cNvPr>
            <p:cNvSpPr>
              <a:spLocks noChangeArrowheads="1"/>
            </p:cNvSpPr>
            <p:nvPr/>
          </p:nvSpPr>
          <p:spPr bwMode="auto">
            <a:xfrm>
              <a:off x="5838825" y="6280150"/>
              <a:ext cx="66675" cy="698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9" name="Rectangle 59">
              <a:extLst>
                <a:ext uri="{FF2B5EF4-FFF2-40B4-BE49-F238E27FC236}">
                  <a16:creationId xmlns:a16="http://schemas.microsoft.com/office/drawing/2014/main" id="{081D69C8-E89B-4710-BC2D-02BE31BBD3DE}"/>
                </a:ext>
              </a:extLst>
            </p:cNvPr>
            <p:cNvSpPr>
              <a:spLocks noChangeArrowheads="1"/>
            </p:cNvSpPr>
            <p:nvPr/>
          </p:nvSpPr>
          <p:spPr bwMode="auto">
            <a:xfrm>
              <a:off x="5838825" y="6365875"/>
              <a:ext cx="66675" cy="66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0" name="Rectangle 60">
              <a:extLst>
                <a:ext uri="{FF2B5EF4-FFF2-40B4-BE49-F238E27FC236}">
                  <a16:creationId xmlns:a16="http://schemas.microsoft.com/office/drawing/2014/main" id="{20FDDA06-823F-47E2-9686-8339986F567B}"/>
                </a:ext>
              </a:extLst>
            </p:cNvPr>
            <p:cNvSpPr>
              <a:spLocks noChangeArrowheads="1"/>
            </p:cNvSpPr>
            <p:nvPr/>
          </p:nvSpPr>
          <p:spPr bwMode="auto">
            <a:xfrm>
              <a:off x="5927725" y="6264275"/>
              <a:ext cx="92075" cy="1841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1" name="Rectangle 61">
              <a:extLst>
                <a:ext uri="{FF2B5EF4-FFF2-40B4-BE49-F238E27FC236}">
                  <a16:creationId xmlns:a16="http://schemas.microsoft.com/office/drawing/2014/main" id="{22F310E5-2078-4FC4-881B-72C2F32AACC3}"/>
                </a:ext>
              </a:extLst>
            </p:cNvPr>
            <p:cNvSpPr>
              <a:spLocks noChangeArrowheads="1"/>
            </p:cNvSpPr>
            <p:nvPr/>
          </p:nvSpPr>
          <p:spPr bwMode="auto">
            <a:xfrm>
              <a:off x="5940425" y="6280150"/>
              <a:ext cx="66675" cy="698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2" name="Rectangle 62">
              <a:extLst>
                <a:ext uri="{FF2B5EF4-FFF2-40B4-BE49-F238E27FC236}">
                  <a16:creationId xmlns:a16="http://schemas.microsoft.com/office/drawing/2014/main" id="{6A5FD410-7811-47A7-82CC-0BBFBF6D2530}"/>
                </a:ext>
              </a:extLst>
            </p:cNvPr>
            <p:cNvSpPr>
              <a:spLocks noChangeArrowheads="1"/>
            </p:cNvSpPr>
            <p:nvPr/>
          </p:nvSpPr>
          <p:spPr bwMode="auto">
            <a:xfrm>
              <a:off x="5940425" y="6365875"/>
              <a:ext cx="66675" cy="66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3" name="Rectangle 63">
              <a:extLst>
                <a:ext uri="{FF2B5EF4-FFF2-40B4-BE49-F238E27FC236}">
                  <a16:creationId xmlns:a16="http://schemas.microsoft.com/office/drawing/2014/main" id="{0EACF2F7-B01F-40BD-AD24-F174B2801B77}"/>
                </a:ext>
              </a:extLst>
            </p:cNvPr>
            <p:cNvSpPr>
              <a:spLocks noChangeArrowheads="1"/>
            </p:cNvSpPr>
            <p:nvPr/>
          </p:nvSpPr>
          <p:spPr bwMode="auto">
            <a:xfrm>
              <a:off x="6076950" y="6264275"/>
              <a:ext cx="95250" cy="1841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4" name="Rectangle 64">
              <a:extLst>
                <a:ext uri="{FF2B5EF4-FFF2-40B4-BE49-F238E27FC236}">
                  <a16:creationId xmlns:a16="http://schemas.microsoft.com/office/drawing/2014/main" id="{1B23495C-EBCD-4492-987F-1183106429FD}"/>
                </a:ext>
              </a:extLst>
            </p:cNvPr>
            <p:cNvSpPr>
              <a:spLocks noChangeArrowheads="1"/>
            </p:cNvSpPr>
            <p:nvPr/>
          </p:nvSpPr>
          <p:spPr bwMode="auto">
            <a:xfrm>
              <a:off x="6089650" y="6280150"/>
              <a:ext cx="69850" cy="698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5" name="Rectangle 65">
              <a:extLst>
                <a:ext uri="{FF2B5EF4-FFF2-40B4-BE49-F238E27FC236}">
                  <a16:creationId xmlns:a16="http://schemas.microsoft.com/office/drawing/2014/main" id="{10D6DBE7-7384-40B4-8757-C085EAEB83E6}"/>
                </a:ext>
              </a:extLst>
            </p:cNvPr>
            <p:cNvSpPr>
              <a:spLocks noChangeArrowheads="1"/>
            </p:cNvSpPr>
            <p:nvPr/>
          </p:nvSpPr>
          <p:spPr bwMode="auto">
            <a:xfrm>
              <a:off x="6089650" y="6365875"/>
              <a:ext cx="69850" cy="66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6" name="Rectangle 66">
              <a:extLst>
                <a:ext uri="{FF2B5EF4-FFF2-40B4-BE49-F238E27FC236}">
                  <a16:creationId xmlns:a16="http://schemas.microsoft.com/office/drawing/2014/main" id="{B77A0B79-D5CB-4D2B-8227-45124146A4F1}"/>
                </a:ext>
              </a:extLst>
            </p:cNvPr>
            <p:cNvSpPr>
              <a:spLocks noChangeArrowheads="1"/>
            </p:cNvSpPr>
            <p:nvPr/>
          </p:nvSpPr>
          <p:spPr bwMode="auto">
            <a:xfrm>
              <a:off x="5559425" y="5232400"/>
              <a:ext cx="889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FFFFFF"/>
                  </a:solidFill>
                  <a:effectLst/>
                  <a:latin typeface="Segoe UI" panose="020B0502040204020203" pitchFamily="34" charset="0"/>
                </a:rPr>
                <a:t>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77" name="Rectangle 67">
              <a:extLst>
                <a:ext uri="{FF2B5EF4-FFF2-40B4-BE49-F238E27FC236}">
                  <a16:creationId xmlns:a16="http://schemas.microsoft.com/office/drawing/2014/main" id="{77D9FBD4-8D04-47FC-90DA-37F08E1B9829}"/>
                </a:ext>
              </a:extLst>
            </p:cNvPr>
            <p:cNvSpPr>
              <a:spLocks noChangeArrowheads="1"/>
            </p:cNvSpPr>
            <p:nvPr/>
          </p:nvSpPr>
          <p:spPr bwMode="auto">
            <a:xfrm>
              <a:off x="5553075" y="5308600"/>
              <a:ext cx="98425"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FFFFFF"/>
                  </a:solidFill>
                  <a:effectLst/>
                  <a:latin typeface="Segoe UI" panose="020B0502040204020203" pitchFamily="34" charset="0"/>
                </a:rPr>
                <a:t>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78" name="Rectangle 68">
              <a:extLst>
                <a:ext uri="{FF2B5EF4-FFF2-40B4-BE49-F238E27FC236}">
                  <a16:creationId xmlns:a16="http://schemas.microsoft.com/office/drawing/2014/main" id="{B4B03E9A-C2EC-4A13-BA19-775B375B165A}"/>
                </a:ext>
              </a:extLst>
            </p:cNvPr>
            <p:cNvSpPr>
              <a:spLocks noChangeArrowheads="1"/>
            </p:cNvSpPr>
            <p:nvPr/>
          </p:nvSpPr>
          <p:spPr bwMode="auto">
            <a:xfrm>
              <a:off x="5556250" y="5384800"/>
              <a:ext cx="98425"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FFFFFF"/>
                  </a:solidFill>
                  <a:effectLst/>
                  <a:latin typeface="Segoe UI" panose="020B0502040204020203" pitchFamily="34" charset="0"/>
                </a:rPr>
                <a:t>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79" name="Rectangle 69">
              <a:extLst>
                <a:ext uri="{FF2B5EF4-FFF2-40B4-BE49-F238E27FC236}">
                  <a16:creationId xmlns:a16="http://schemas.microsoft.com/office/drawing/2014/main" id="{0FF16763-A7FE-43E7-BC5E-CF867989D8D9}"/>
                </a:ext>
              </a:extLst>
            </p:cNvPr>
            <p:cNvSpPr>
              <a:spLocks noChangeArrowheads="1"/>
            </p:cNvSpPr>
            <p:nvPr/>
          </p:nvSpPr>
          <p:spPr bwMode="auto">
            <a:xfrm>
              <a:off x="5562600" y="5461000"/>
              <a:ext cx="8255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FFFFFF"/>
                  </a:solidFill>
                  <a:effectLst/>
                  <a:latin typeface="Segoe UI" panose="020B0502040204020203" pitchFamily="34" charset="0"/>
                </a:rPr>
                <a:t>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80" name="Rectangle 70">
              <a:extLst>
                <a:ext uri="{FF2B5EF4-FFF2-40B4-BE49-F238E27FC236}">
                  <a16:creationId xmlns:a16="http://schemas.microsoft.com/office/drawing/2014/main" id="{5EAAD859-EED5-405B-83D7-C74218235483}"/>
                </a:ext>
              </a:extLst>
            </p:cNvPr>
            <p:cNvSpPr>
              <a:spLocks noChangeArrowheads="1"/>
            </p:cNvSpPr>
            <p:nvPr/>
          </p:nvSpPr>
          <p:spPr bwMode="auto">
            <a:xfrm>
              <a:off x="5553075" y="5537200"/>
              <a:ext cx="98425"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FFFFFF"/>
                  </a:solidFill>
                  <a:effectLst/>
                  <a:latin typeface="Segoe UI" panose="020B0502040204020203" pitchFamily="34" charset="0"/>
                </a:rPr>
                <a:t>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81" name="Rectangle 71">
              <a:extLst>
                <a:ext uri="{FF2B5EF4-FFF2-40B4-BE49-F238E27FC236}">
                  <a16:creationId xmlns:a16="http://schemas.microsoft.com/office/drawing/2014/main" id="{885576B1-6663-48C3-8CF6-E302DE947CB8}"/>
                </a:ext>
              </a:extLst>
            </p:cNvPr>
            <p:cNvSpPr>
              <a:spLocks noChangeArrowheads="1"/>
            </p:cNvSpPr>
            <p:nvPr/>
          </p:nvSpPr>
          <p:spPr bwMode="auto">
            <a:xfrm>
              <a:off x="5562600" y="5616575"/>
              <a:ext cx="8255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FFFFFF"/>
                  </a:solidFill>
                  <a:effectLst/>
                  <a:latin typeface="Segoe UI" panose="020B0502040204020203" pitchFamily="34" charset="0"/>
                </a:rPr>
                <a:t>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82" name="Rectangle 72">
              <a:extLst>
                <a:ext uri="{FF2B5EF4-FFF2-40B4-BE49-F238E27FC236}">
                  <a16:creationId xmlns:a16="http://schemas.microsoft.com/office/drawing/2014/main" id="{A514480D-5B6E-4B9E-B013-E3BB906F33D2}"/>
                </a:ext>
              </a:extLst>
            </p:cNvPr>
            <p:cNvSpPr>
              <a:spLocks noChangeArrowheads="1"/>
            </p:cNvSpPr>
            <p:nvPr/>
          </p:nvSpPr>
          <p:spPr bwMode="auto">
            <a:xfrm>
              <a:off x="5553075" y="5692775"/>
              <a:ext cx="98425"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FFFFFF"/>
                  </a:solidFill>
                  <a:effectLst/>
                  <a:latin typeface="Segoe UI" panose="020B0502040204020203" pitchFamily="34" charset="0"/>
                </a:rPr>
                <a:t>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83" name="Rectangle 73">
              <a:extLst>
                <a:ext uri="{FF2B5EF4-FFF2-40B4-BE49-F238E27FC236}">
                  <a16:creationId xmlns:a16="http://schemas.microsoft.com/office/drawing/2014/main" id="{AE3C4328-4FB1-4576-8CF4-F6AEEBC0CC52}"/>
                </a:ext>
              </a:extLst>
            </p:cNvPr>
            <p:cNvSpPr>
              <a:spLocks noChangeArrowheads="1"/>
            </p:cNvSpPr>
            <p:nvPr/>
          </p:nvSpPr>
          <p:spPr bwMode="auto">
            <a:xfrm>
              <a:off x="5549900" y="5810250"/>
              <a:ext cx="111125"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FFFFFF"/>
                  </a:solidFill>
                  <a:effectLst/>
                  <a:latin typeface="Segoe UI" panose="020B0502040204020203" pitchFamily="34" charset="0"/>
                </a:rPr>
                <a:t>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84" name="Rectangle 74">
              <a:extLst>
                <a:ext uri="{FF2B5EF4-FFF2-40B4-BE49-F238E27FC236}">
                  <a16:creationId xmlns:a16="http://schemas.microsoft.com/office/drawing/2014/main" id="{EF179981-49DF-47DE-B741-1804DFB6DE8A}"/>
                </a:ext>
              </a:extLst>
            </p:cNvPr>
            <p:cNvSpPr>
              <a:spLocks noChangeArrowheads="1"/>
            </p:cNvSpPr>
            <p:nvPr/>
          </p:nvSpPr>
          <p:spPr bwMode="auto">
            <a:xfrm>
              <a:off x="5559425" y="5886450"/>
              <a:ext cx="92075"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FFFFFF"/>
                  </a:solidFill>
                  <a:effectLst/>
                  <a:latin typeface="Segoe UI" panose="020B0502040204020203" pitchFamily="34" charset="0"/>
                </a:rPr>
                <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85" name="Rectangle 75">
              <a:extLst>
                <a:ext uri="{FF2B5EF4-FFF2-40B4-BE49-F238E27FC236}">
                  <a16:creationId xmlns:a16="http://schemas.microsoft.com/office/drawing/2014/main" id="{694376E6-185E-4748-B497-B7C7FC4C0739}"/>
                </a:ext>
              </a:extLst>
            </p:cNvPr>
            <p:cNvSpPr>
              <a:spLocks noChangeArrowheads="1"/>
            </p:cNvSpPr>
            <p:nvPr/>
          </p:nvSpPr>
          <p:spPr bwMode="auto">
            <a:xfrm>
              <a:off x="5559425" y="5962650"/>
              <a:ext cx="889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FFFFFF"/>
                  </a:solidFill>
                  <a:effectLst/>
                  <a:latin typeface="Segoe UI" panose="020B0502040204020203" pitchFamily="34" charset="0"/>
                </a:rPr>
                <a:t>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86" name="Rectangle 76">
              <a:extLst>
                <a:ext uri="{FF2B5EF4-FFF2-40B4-BE49-F238E27FC236}">
                  <a16:creationId xmlns:a16="http://schemas.microsoft.com/office/drawing/2014/main" id="{A9090B3B-A25C-47E7-AB1D-CA436A07E146}"/>
                </a:ext>
              </a:extLst>
            </p:cNvPr>
            <p:cNvSpPr>
              <a:spLocks noChangeArrowheads="1"/>
            </p:cNvSpPr>
            <p:nvPr/>
          </p:nvSpPr>
          <p:spPr bwMode="auto">
            <a:xfrm>
              <a:off x="5562600" y="6038850"/>
              <a:ext cx="8255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FFFFFF"/>
                  </a:solidFill>
                  <a:effectLst/>
                  <a:latin typeface="Segoe UI" panose="020B0502040204020203" pitchFamily="34" charset="0"/>
                </a:rPr>
                <a:t>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87" name="Rectangle 77">
              <a:extLst>
                <a:ext uri="{FF2B5EF4-FFF2-40B4-BE49-F238E27FC236}">
                  <a16:creationId xmlns:a16="http://schemas.microsoft.com/office/drawing/2014/main" id="{30CE28C8-4301-4E72-9579-9852D5FF8871}"/>
                </a:ext>
              </a:extLst>
            </p:cNvPr>
            <p:cNvSpPr>
              <a:spLocks noChangeArrowheads="1"/>
            </p:cNvSpPr>
            <p:nvPr/>
          </p:nvSpPr>
          <p:spPr bwMode="auto">
            <a:xfrm>
              <a:off x="3175" y="6464300"/>
              <a:ext cx="12182475" cy="130175"/>
            </a:xfrm>
            <a:prstGeom prst="rect">
              <a:avLst/>
            </a:prstGeom>
            <a:solidFill>
              <a:srgbClr val="2828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8" name="Rectangle 78">
              <a:extLst>
                <a:ext uri="{FF2B5EF4-FFF2-40B4-BE49-F238E27FC236}">
                  <a16:creationId xmlns:a16="http://schemas.microsoft.com/office/drawing/2014/main" id="{8530E512-9840-464C-8DA5-E00732ACA697}"/>
                </a:ext>
              </a:extLst>
            </p:cNvPr>
            <p:cNvSpPr>
              <a:spLocks noChangeArrowheads="1"/>
            </p:cNvSpPr>
            <p:nvPr/>
          </p:nvSpPr>
          <p:spPr bwMode="auto">
            <a:xfrm>
              <a:off x="3175" y="6359525"/>
              <a:ext cx="4803775" cy="34925"/>
            </a:xfrm>
            <a:prstGeom prst="rect">
              <a:avLst/>
            </a:prstGeom>
            <a:solidFill>
              <a:srgbClr val="2828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9" name="Rectangle 79">
              <a:extLst>
                <a:ext uri="{FF2B5EF4-FFF2-40B4-BE49-F238E27FC236}">
                  <a16:creationId xmlns:a16="http://schemas.microsoft.com/office/drawing/2014/main" id="{67D063E2-8C1D-4F4E-A840-AB86A59F37B2}"/>
                </a:ext>
              </a:extLst>
            </p:cNvPr>
            <p:cNvSpPr>
              <a:spLocks noChangeArrowheads="1"/>
            </p:cNvSpPr>
            <p:nvPr/>
          </p:nvSpPr>
          <p:spPr bwMode="auto">
            <a:xfrm>
              <a:off x="3175" y="6359525"/>
              <a:ext cx="4803775" cy="3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0" name="Freeform 80">
              <a:extLst>
                <a:ext uri="{FF2B5EF4-FFF2-40B4-BE49-F238E27FC236}">
                  <a16:creationId xmlns:a16="http://schemas.microsoft.com/office/drawing/2014/main" id="{EAD51CEE-06B8-4A8F-AF88-4BC78C3722F5}"/>
                </a:ext>
              </a:extLst>
            </p:cNvPr>
            <p:cNvSpPr>
              <a:spLocks/>
            </p:cNvSpPr>
            <p:nvPr/>
          </p:nvSpPr>
          <p:spPr bwMode="auto">
            <a:xfrm>
              <a:off x="6880225" y="5559425"/>
              <a:ext cx="69850" cy="25400"/>
            </a:xfrm>
            <a:custGeom>
              <a:avLst/>
              <a:gdLst>
                <a:gd name="T0" fmla="*/ 0 w 22"/>
                <a:gd name="T1" fmla="*/ 0 h 8"/>
                <a:gd name="T2" fmla="*/ 0 w 22"/>
                <a:gd name="T3" fmla="*/ 0 h 8"/>
                <a:gd name="T4" fmla="*/ 6 w 22"/>
                <a:gd name="T5" fmla="*/ 5 h 8"/>
                <a:gd name="T6" fmla="*/ 17 w 22"/>
                <a:gd name="T7" fmla="*/ 5 h 8"/>
                <a:gd name="T8" fmla="*/ 22 w 22"/>
                <a:gd name="T9" fmla="*/ 0 h 8"/>
                <a:gd name="T10" fmla="*/ 0 w 22"/>
                <a:gd name="T11" fmla="*/ 0 h 8"/>
              </a:gdLst>
              <a:ahLst/>
              <a:cxnLst>
                <a:cxn ang="0">
                  <a:pos x="T0" y="T1"/>
                </a:cxn>
                <a:cxn ang="0">
                  <a:pos x="T2" y="T3"/>
                </a:cxn>
                <a:cxn ang="0">
                  <a:pos x="T4" y="T5"/>
                </a:cxn>
                <a:cxn ang="0">
                  <a:pos x="T6" y="T7"/>
                </a:cxn>
                <a:cxn ang="0">
                  <a:pos x="T8" y="T9"/>
                </a:cxn>
                <a:cxn ang="0">
                  <a:pos x="T10" y="T11"/>
                </a:cxn>
              </a:cxnLst>
              <a:rect l="0" t="0" r="r" b="b"/>
              <a:pathLst>
                <a:path w="22" h="8">
                  <a:moveTo>
                    <a:pt x="0" y="0"/>
                  </a:moveTo>
                  <a:cubicBezTo>
                    <a:pt x="0" y="0"/>
                    <a:pt x="0" y="0"/>
                    <a:pt x="0" y="0"/>
                  </a:cubicBezTo>
                  <a:cubicBezTo>
                    <a:pt x="6" y="5"/>
                    <a:pt x="6" y="5"/>
                    <a:pt x="6" y="5"/>
                  </a:cubicBezTo>
                  <a:cubicBezTo>
                    <a:pt x="9" y="8"/>
                    <a:pt x="14" y="8"/>
                    <a:pt x="17" y="5"/>
                  </a:cubicBezTo>
                  <a:cubicBezTo>
                    <a:pt x="22" y="0"/>
                    <a:pt x="22" y="0"/>
                    <a:pt x="22" y="0"/>
                  </a:cubicBezTo>
                  <a:lnTo>
                    <a:pt x="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1" name="Freeform 81">
              <a:extLst>
                <a:ext uri="{FF2B5EF4-FFF2-40B4-BE49-F238E27FC236}">
                  <a16:creationId xmlns:a16="http://schemas.microsoft.com/office/drawing/2014/main" id="{24A4D32D-FCAC-48D3-A27A-F357AD09D004}"/>
                </a:ext>
              </a:extLst>
            </p:cNvPr>
            <p:cNvSpPr>
              <a:spLocks/>
            </p:cNvSpPr>
            <p:nvPr/>
          </p:nvSpPr>
          <p:spPr bwMode="auto">
            <a:xfrm>
              <a:off x="6965950" y="5546725"/>
              <a:ext cx="12700" cy="6350"/>
            </a:xfrm>
            <a:custGeom>
              <a:avLst/>
              <a:gdLst>
                <a:gd name="T0" fmla="*/ 0 w 8"/>
                <a:gd name="T1" fmla="*/ 4 h 4"/>
                <a:gd name="T2" fmla="*/ 8 w 8"/>
                <a:gd name="T3" fmla="*/ 4 h 4"/>
                <a:gd name="T4" fmla="*/ 0 w 8"/>
                <a:gd name="T5" fmla="*/ 0 h 4"/>
                <a:gd name="T6" fmla="*/ 0 w 8"/>
                <a:gd name="T7" fmla="*/ 4 h 4"/>
              </a:gdLst>
              <a:ahLst/>
              <a:cxnLst>
                <a:cxn ang="0">
                  <a:pos x="T0" y="T1"/>
                </a:cxn>
                <a:cxn ang="0">
                  <a:pos x="T2" y="T3"/>
                </a:cxn>
                <a:cxn ang="0">
                  <a:pos x="T4" y="T5"/>
                </a:cxn>
                <a:cxn ang="0">
                  <a:pos x="T6" y="T7"/>
                </a:cxn>
              </a:cxnLst>
              <a:rect l="0" t="0" r="r" b="b"/>
              <a:pathLst>
                <a:path w="8" h="4">
                  <a:moveTo>
                    <a:pt x="0" y="4"/>
                  </a:moveTo>
                  <a:lnTo>
                    <a:pt x="8" y="4"/>
                  </a:lnTo>
                  <a:lnTo>
                    <a:pt x="0" y="0"/>
                  </a:lnTo>
                  <a:lnTo>
                    <a:pt x="0" y="4"/>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2" name="Freeform 82">
              <a:extLst>
                <a:ext uri="{FF2B5EF4-FFF2-40B4-BE49-F238E27FC236}">
                  <a16:creationId xmlns:a16="http://schemas.microsoft.com/office/drawing/2014/main" id="{E33FC9C8-D3D4-4616-8F02-E34982068E49}"/>
                </a:ext>
              </a:extLst>
            </p:cNvPr>
            <p:cNvSpPr>
              <a:spLocks/>
            </p:cNvSpPr>
            <p:nvPr/>
          </p:nvSpPr>
          <p:spPr bwMode="auto">
            <a:xfrm>
              <a:off x="6965950" y="5546725"/>
              <a:ext cx="12700" cy="6350"/>
            </a:xfrm>
            <a:custGeom>
              <a:avLst/>
              <a:gdLst>
                <a:gd name="T0" fmla="*/ 0 w 8"/>
                <a:gd name="T1" fmla="*/ 0 h 4"/>
                <a:gd name="T2" fmla="*/ 8 w 8"/>
                <a:gd name="T3" fmla="*/ 0 h 4"/>
                <a:gd name="T4" fmla="*/ 0 w 8"/>
                <a:gd name="T5" fmla="*/ 4 h 4"/>
                <a:gd name="T6" fmla="*/ 0 w 8"/>
                <a:gd name="T7" fmla="*/ 0 h 4"/>
              </a:gdLst>
              <a:ahLst/>
              <a:cxnLst>
                <a:cxn ang="0">
                  <a:pos x="T0" y="T1"/>
                </a:cxn>
                <a:cxn ang="0">
                  <a:pos x="T2" y="T3"/>
                </a:cxn>
                <a:cxn ang="0">
                  <a:pos x="T4" y="T5"/>
                </a:cxn>
                <a:cxn ang="0">
                  <a:pos x="T6" y="T7"/>
                </a:cxn>
              </a:cxnLst>
              <a:rect l="0" t="0" r="r" b="b"/>
              <a:pathLst>
                <a:path w="8" h="4">
                  <a:moveTo>
                    <a:pt x="0" y="0"/>
                  </a:moveTo>
                  <a:lnTo>
                    <a:pt x="8" y="0"/>
                  </a:lnTo>
                  <a:lnTo>
                    <a:pt x="0" y="4"/>
                  </a:lnTo>
                  <a:lnTo>
                    <a:pt x="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3" name="Freeform 83">
              <a:extLst>
                <a:ext uri="{FF2B5EF4-FFF2-40B4-BE49-F238E27FC236}">
                  <a16:creationId xmlns:a16="http://schemas.microsoft.com/office/drawing/2014/main" id="{423D2957-1D32-4303-9015-6A5247E6432C}"/>
                </a:ext>
              </a:extLst>
            </p:cNvPr>
            <p:cNvSpPr>
              <a:spLocks/>
            </p:cNvSpPr>
            <p:nvPr/>
          </p:nvSpPr>
          <p:spPr bwMode="auto">
            <a:xfrm>
              <a:off x="6899275" y="5511800"/>
              <a:ext cx="69850" cy="98425"/>
            </a:xfrm>
            <a:custGeom>
              <a:avLst/>
              <a:gdLst>
                <a:gd name="T0" fmla="*/ 19 w 22"/>
                <a:gd name="T1" fmla="*/ 8 h 31"/>
                <a:gd name="T2" fmla="*/ 19 w 22"/>
                <a:gd name="T3" fmla="*/ 8 h 31"/>
                <a:gd name="T4" fmla="*/ 16 w 22"/>
                <a:gd name="T5" fmla="*/ 8 h 31"/>
                <a:gd name="T6" fmla="*/ 16 w 22"/>
                <a:gd name="T7" fmla="*/ 11 h 31"/>
                <a:gd name="T8" fmla="*/ 16 w 22"/>
                <a:gd name="T9" fmla="*/ 13 h 31"/>
                <a:gd name="T10" fmla="*/ 15 w 22"/>
                <a:gd name="T11" fmla="*/ 15 h 31"/>
                <a:gd name="T12" fmla="*/ 0 w 22"/>
                <a:gd name="T13" fmla="*/ 0 h 31"/>
                <a:gd name="T14" fmla="*/ 0 w 22"/>
                <a:gd name="T15" fmla="*/ 0 h 31"/>
                <a:gd name="T16" fmla="*/ 0 w 22"/>
                <a:gd name="T17" fmla="*/ 8 h 31"/>
                <a:gd name="T18" fmla="*/ 9 w 22"/>
                <a:gd name="T19" fmla="*/ 16 h 31"/>
                <a:gd name="T20" fmla="*/ 14 w 22"/>
                <a:gd name="T21" fmla="*/ 16 h 31"/>
                <a:gd name="T22" fmla="*/ 7 w 22"/>
                <a:gd name="T23" fmla="*/ 25 h 31"/>
                <a:gd name="T24" fmla="*/ 1 w 22"/>
                <a:gd name="T25" fmla="*/ 31 h 31"/>
                <a:gd name="T26" fmla="*/ 4 w 22"/>
                <a:gd name="T27" fmla="*/ 31 h 31"/>
                <a:gd name="T28" fmla="*/ 7 w 22"/>
                <a:gd name="T29" fmla="*/ 28 h 31"/>
                <a:gd name="T30" fmla="*/ 7 w 22"/>
                <a:gd name="T31" fmla="*/ 25 h 31"/>
                <a:gd name="T32" fmla="*/ 13 w 22"/>
                <a:gd name="T33" fmla="*/ 25 h 31"/>
                <a:gd name="T34" fmla="*/ 14 w 22"/>
                <a:gd name="T35" fmla="*/ 25 h 31"/>
                <a:gd name="T36" fmla="*/ 14 w 22"/>
                <a:gd name="T37" fmla="*/ 24 h 31"/>
                <a:gd name="T38" fmla="*/ 19 w 22"/>
                <a:gd name="T39" fmla="*/ 18 h 31"/>
                <a:gd name="T40" fmla="*/ 19 w 22"/>
                <a:gd name="T41" fmla="*/ 15 h 31"/>
                <a:gd name="T42" fmla="*/ 22 w 22"/>
                <a:gd name="T43" fmla="*/ 11 h 31"/>
                <a:gd name="T44" fmla="*/ 19 w 22"/>
                <a:gd name="T45" fmla="*/ 8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31">
                  <a:moveTo>
                    <a:pt x="19" y="8"/>
                  </a:moveTo>
                  <a:cubicBezTo>
                    <a:pt x="19" y="8"/>
                    <a:pt x="19" y="8"/>
                    <a:pt x="19" y="8"/>
                  </a:cubicBezTo>
                  <a:cubicBezTo>
                    <a:pt x="16" y="8"/>
                    <a:pt x="16" y="8"/>
                    <a:pt x="16" y="8"/>
                  </a:cubicBezTo>
                  <a:cubicBezTo>
                    <a:pt x="16" y="11"/>
                    <a:pt x="16" y="11"/>
                    <a:pt x="16" y="11"/>
                  </a:cubicBezTo>
                  <a:cubicBezTo>
                    <a:pt x="16" y="12"/>
                    <a:pt x="16" y="12"/>
                    <a:pt x="16" y="13"/>
                  </a:cubicBezTo>
                  <a:cubicBezTo>
                    <a:pt x="16" y="13"/>
                    <a:pt x="15" y="14"/>
                    <a:pt x="15" y="15"/>
                  </a:cubicBezTo>
                  <a:cubicBezTo>
                    <a:pt x="0" y="0"/>
                    <a:pt x="0" y="0"/>
                    <a:pt x="0" y="0"/>
                  </a:cubicBezTo>
                  <a:cubicBezTo>
                    <a:pt x="0" y="0"/>
                    <a:pt x="0" y="0"/>
                    <a:pt x="0" y="0"/>
                  </a:cubicBezTo>
                  <a:cubicBezTo>
                    <a:pt x="0" y="8"/>
                    <a:pt x="0" y="8"/>
                    <a:pt x="0" y="8"/>
                  </a:cubicBezTo>
                  <a:cubicBezTo>
                    <a:pt x="0" y="12"/>
                    <a:pt x="4" y="16"/>
                    <a:pt x="9" y="16"/>
                  </a:cubicBezTo>
                  <a:cubicBezTo>
                    <a:pt x="11" y="16"/>
                    <a:pt x="13" y="16"/>
                    <a:pt x="14" y="16"/>
                  </a:cubicBezTo>
                  <a:cubicBezTo>
                    <a:pt x="8" y="23"/>
                    <a:pt x="7" y="24"/>
                    <a:pt x="7" y="25"/>
                  </a:cubicBezTo>
                  <a:cubicBezTo>
                    <a:pt x="1" y="31"/>
                    <a:pt x="1" y="31"/>
                    <a:pt x="1" y="31"/>
                  </a:cubicBezTo>
                  <a:cubicBezTo>
                    <a:pt x="4" y="31"/>
                    <a:pt x="4" y="31"/>
                    <a:pt x="4" y="31"/>
                  </a:cubicBezTo>
                  <a:cubicBezTo>
                    <a:pt x="6" y="31"/>
                    <a:pt x="7" y="29"/>
                    <a:pt x="7" y="28"/>
                  </a:cubicBezTo>
                  <a:cubicBezTo>
                    <a:pt x="7" y="26"/>
                    <a:pt x="7" y="25"/>
                    <a:pt x="7" y="25"/>
                  </a:cubicBezTo>
                  <a:cubicBezTo>
                    <a:pt x="13" y="25"/>
                    <a:pt x="13" y="25"/>
                    <a:pt x="13" y="25"/>
                  </a:cubicBezTo>
                  <a:cubicBezTo>
                    <a:pt x="13" y="25"/>
                    <a:pt x="13" y="25"/>
                    <a:pt x="14" y="25"/>
                  </a:cubicBezTo>
                  <a:cubicBezTo>
                    <a:pt x="14" y="24"/>
                    <a:pt x="14" y="24"/>
                    <a:pt x="14" y="24"/>
                  </a:cubicBezTo>
                  <a:cubicBezTo>
                    <a:pt x="14" y="21"/>
                    <a:pt x="16" y="18"/>
                    <a:pt x="19" y="18"/>
                  </a:cubicBezTo>
                  <a:cubicBezTo>
                    <a:pt x="19" y="16"/>
                    <a:pt x="19" y="15"/>
                    <a:pt x="19" y="15"/>
                  </a:cubicBezTo>
                  <a:cubicBezTo>
                    <a:pt x="20" y="15"/>
                    <a:pt x="22" y="13"/>
                    <a:pt x="22" y="11"/>
                  </a:cubicBezTo>
                  <a:cubicBezTo>
                    <a:pt x="22" y="10"/>
                    <a:pt x="20" y="8"/>
                    <a:pt x="19" y="8"/>
                  </a:cubicBezTo>
                  <a:close/>
                </a:path>
              </a:pathLst>
            </a:custGeom>
            <a:solidFill>
              <a:srgbClr val="DC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4" name="Freeform 84">
              <a:extLst>
                <a:ext uri="{FF2B5EF4-FFF2-40B4-BE49-F238E27FC236}">
                  <a16:creationId xmlns:a16="http://schemas.microsoft.com/office/drawing/2014/main" id="{FC0006E4-0F58-4913-9EE2-C23367B4916C}"/>
                </a:ext>
              </a:extLst>
            </p:cNvPr>
            <p:cNvSpPr>
              <a:spLocks/>
            </p:cNvSpPr>
            <p:nvPr/>
          </p:nvSpPr>
          <p:spPr bwMode="auto">
            <a:xfrm>
              <a:off x="6943725" y="5568950"/>
              <a:ext cx="15875" cy="22225"/>
            </a:xfrm>
            <a:custGeom>
              <a:avLst/>
              <a:gdLst>
                <a:gd name="T0" fmla="*/ 5 w 5"/>
                <a:gd name="T1" fmla="*/ 1 h 7"/>
                <a:gd name="T2" fmla="*/ 5 w 5"/>
                <a:gd name="T3" fmla="*/ 0 h 7"/>
                <a:gd name="T4" fmla="*/ 0 w 5"/>
                <a:gd name="T5" fmla="*/ 6 h 7"/>
                <a:gd name="T6" fmla="*/ 0 w 5"/>
                <a:gd name="T7" fmla="*/ 7 h 7"/>
                <a:gd name="T8" fmla="*/ 5 w 5"/>
                <a:gd name="T9" fmla="*/ 1 h 7"/>
              </a:gdLst>
              <a:ahLst/>
              <a:cxnLst>
                <a:cxn ang="0">
                  <a:pos x="T0" y="T1"/>
                </a:cxn>
                <a:cxn ang="0">
                  <a:pos x="T2" y="T3"/>
                </a:cxn>
                <a:cxn ang="0">
                  <a:pos x="T4" y="T5"/>
                </a:cxn>
                <a:cxn ang="0">
                  <a:pos x="T6" y="T7"/>
                </a:cxn>
                <a:cxn ang="0">
                  <a:pos x="T8" y="T9"/>
                </a:cxn>
              </a:cxnLst>
              <a:rect l="0" t="0" r="r" b="b"/>
              <a:pathLst>
                <a:path w="5" h="7">
                  <a:moveTo>
                    <a:pt x="5" y="1"/>
                  </a:moveTo>
                  <a:cubicBezTo>
                    <a:pt x="5" y="0"/>
                    <a:pt x="5" y="0"/>
                    <a:pt x="5" y="0"/>
                  </a:cubicBezTo>
                  <a:cubicBezTo>
                    <a:pt x="2" y="0"/>
                    <a:pt x="0" y="3"/>
                    <a:pt x="0" y="6"/>
                  </a:cubicBezTo>
                  <a:cubicBezTo>
                    <a:pt x="0" y="7"/>
                    <a:pt x="0" y="7"/>
                    <a:pt x="0" y="7"/>
                  </a:cubicBezTo>
                  <a:cubicBezTo>
                    <a:pt x="3" y="6"/>
                    <a:pt x="5" y="4"/>
                    <a:pt x="5" y="1"/>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5" name="Freeform 85">
              <a:extLst>
                <a:ext uri="{FF2B5EF4-FFF2-40B4-BE49-F238E27FC236}">
                  <a16:creationId xmlns:a16="http://schemas.microsoft.com/office/drawing/2014/main" id="{B214F7B2-352C-4A3E-B9E4-C8BAFB177705}"/>
                </a:ext>
              </a:extLst>
            </p:cNvPr>
            <p:cNvSpPr>
              <a:spLocks/>
            </p:cNvSpPr>
            <p:nvPr/>
          </p:nvSpPr>
          <p:spPr bwMode="auto">
            <a:xfrm>
              <a:off x="6962775" y="5546725"/>
              <a:ext cx="3175" cy="3175"/>
            </a:xfrm>
            <a:custGeom>
              <a:avLst/>
              <a:gdLst>
                <a:gd name="T0" fmla="*/ 2 w 2"/>
                <a:gd name="T1" fmla="*/ 0 h 2"/>
                <a:gd name="T2" fmla="*/ 0 w 2"/>
                <a:gd name="T3" fmla="*/ 2 h 2"/>
                <a:gd name="T4" fmla="*/ 0 w 2"/>
                <a:gd name="T5" fmla="*/ 0 h 2"/>
                <a:gd name="T6" fmla="*/ 0 w 2"/>
                <a:gd name="T7" fmla="*/ 0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lnTo>
                    <a:pt x="0" y="2"/>
                  </a:lnTo>
                  <a:lnTo>
                    <a:pt x="0" y="0"/>
                  </a:lnTo>
                  <a:lnTo>
                    <a:pt x="0" y="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6" name="Freeform 86">
              <a:extLst>
                <a:ext uri="{FF2B5EF4-FFF2-40B4-BE49-F238E27FC236}">
                  <a16:creationId xmlns:a16="http://schemas.microsoft.com/office/drawing/2014/main" id="{22904AA5-7D55-428D-98EC-37C75640EE72}"/>
                </a:ext>
              </a:extLst>
            </p:cNvPr>
            <p:cNvSpPr>
              <a:spLocks/>
            </p:cNvSpPr>
            <p:nvPr/>
          </p:nvSpPr>
          <p:spPr bwMode="auto">
            <a:xfrm>
              <a:off x="6953250" y="5584825"/>
              <a:ext cx="3175" cy="6350"/>
            </a:xfrm>
            <a:custGeom>
              <a:avLst/>
              <a:gdLst>
                <a:gd name="T0" fmla="*/ 0 w 1"/>
                <a:gd name="T1" fmla="*/ 0 h 2"/>
                <a:gd name="T2" fmla="*/ 0 w 1"/>
                <a:gd name="T3" fmla="*/ 1 h 2"/>
                <a:gd name="T4" fmla="*/ 0 w 1"/>
                <a:gd name="T5" fmla="*/ 2 h 2"/>
                <a:gd name="T6" fmla="*/ 0 w 1"/>
                <a:gd name="T7" fmla="*/ 2 h 2"/>
                <a:gd name="T8" fmla="*/ 0 w 1"/>
                <a:gd name="T9" fmla="*/ 1 h 2"/>
                <a:gd name="T10" fmla="*/ 0 w 1"/>
                <a:gd name="T11" fmla="*/ 1 h 2"/>
                <a:gd name="T12" fmla="*/ 0 w 1"/>
                <a:gd name="T13" fmla="*/ 2 h 2"/>
                <a:gd name="T14" fmla="*/ 1 w 1"/>
                <a:gd name="T15" fmla="*/ 2 h 2"/>
                <a:gd name="T16" fmla="*/ 1 w 1"/>
                <a:gd name="T17" fmla="*/ 1 h 2"/>
                <a:gd name="T18" fmla="*/ 1 w 1"/>
                <a:gd name="T19" fmla="*/ 1 h 2"/>
                <a:gd name="T20" fmla="*/ 1 w 1"/>
                <a:gd name="T21" fmla="*/ 2 h 2"/>
                <a:gd name="T22" fmla="*/ 1 w 1"/>
                <a:gd name="T23" fmla="*/ 2 h 2"/>
                <a:gd name="T24" fmla="*/ 1 w 1"/>
                <a:gd name="T25" fmla="*/ 1 h 2"/>
                <a:gd name="T26" fmla="*/ 0 w 1"/>
                <a:gd name="T2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 h="2">
                  <a:moveTo>
                    <a:pt x="0" y="0"/>
                  </a:moveTo>
                  <a:cubicBezTo>
                    <a:pt x="0" y="0"/>
                    <a:pt x="0" y="1"/>
                    <a:pt x="0" y="1"/>
                  </a:cubicBezTo>
                  <a:cubicBezTo>
                    <a:pt x="0" y="2"/>
                    <a:pt x="0" y="2"/>
                    <a:pt x="0" y="2"/>
                  </a:cubicBezTo>
                  <a:cubicBezTo>
                    <a:pt x="0" y="2"/>
                    <a:pt x="0" y="2"/>
                    <a:pt x="0" y="2"/>
                  </a:cubicBezTo>
                  <a:cubicBezTo>
                    <a:pt x="0" y="1"/>
                    <a:pt x="0" y="1"/>
                    <a:pt x="0" y="1"/>
                  </a:cubicBezTo>
                  <a:cubicBezTo>
                    <a:pt x="0" y="1"/>
                    <a:pt x="0" y="1"/>
                    <a:pt x="0" y="1"/>
                  </a:cubicBezTo>
                  <a:cubicBezTo>
                    <a:pt x="0" y="2"/>
                    <a:pt x="0" y="2"/>
                    <a:pt x="0" y="2"/>
                  </a:cubicBezTo>
                  <a:cubicBezTo>
                    <a:pt x="1" y="2"/>
                    <a:pt x="1" y="2"/>
                    <a:pt x="1" y="2"/>
                  </a:cubicBezTo>
                  <a:cubicBezTo>
                    <a:pt x="1" y="1"/>
                    <a:pt x="1" y="1"/>
                    <a:pt x="1" y="1"/>
                  </a:cubicBezTo>
                  <a:cubicBezTo>
                    <a:pt x="1" y="1"/>
                    <a:pt x="1" y="1"/>
                    <a:pt x="1" y="1"/>
                  </a:cubicBezTo>
                  <a:cubicBezTo>
                    <a:pt x="1" y="2"/>
                    <a:pt x="1" y="2"/>
                    <a:pt x="1" y="2"/>
                  </a:cubicBezTo>
                  <a:cubicBezTo>
                    <a:pt x="1" y="2"/>
                    <a:pt x="1" y="2"/>
                    <a:pt x="1" y="2"/>
                  </a:cubicBezTo>
                  <a:cubicBezTo>
                    <a:pt x="1" y="1"/>
                    <a:pt x="1" y="1"/>
                    <a:pt x="1" y="1"/>
                  </a:cubicBezTo>
                  <a:cubicBezTo>
                    <a:pt x="1" y="1"/>
                    <a:pt x="1" y="0"/>
                    <a:pt x="0" y="0"/>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7" name="Freeform 87">
              <a:extLst>
                <a:ext uri="{FF2B5EF4-FFF2-40B4-BE49-F238E27FC236}">
                  <a16:creationId xmlns:a16="http://schemas.microsoft.com/office/drawing/2014/main" id="{154DB8EE-2F69-4BEC-B53D-F44E9710FD11}"/>
                </a:ext>
              </a:extLst>
            </p:cNvPr>
            <p:cNvSpPr>
              <a:spLocks/>
            </p:cNvSpPr>
            <p:nvPr/>
          </p:nvSpPr>
          <p:spPr bwMode="auto">
            <a:xfrm>
              <a:off x="2967038" y="5794375"/>
              <a:ext cx="9525" cy="6350"/>
            </a:xfrm>
            <a:custGeom>
              <a:avLst/>
              <a:gdLst>
                <a:gd name="T0" fmla="*/ 6 w 6"/>
                <a:gd name="T1" fmla="*/ 4 h 4"/>
                <a:gd name="T2" fmla="*/ 0 w 6"/>
                <a:gd name="T3" fmla="*/ 4 h 4"/>
                <a:gd name="T4" fmla="*/ 6 w 6"/>
                <a:gd name="T5" fmla="*/ 0 h 4"/>
                <a:gd name="T6" fmla="*/ 6 w 6"/>
                <a:gd name="T7" fmla="*/ 4 h 4"/>
              </a:gdLst>
              <a:ahLst/>
              <a:cxnLst>
                <a:cxn ang="0">
                  <a:pos x="T0" y="T1"/>
                </a:cxn>
                <a:cxn ang="0">
                  <a:pos x="T2" y="T3"/>
                </a:cxn>
                <a:cxn ang="0">
                  <a:pos x="T4" y="T5"/>
                </a:cxn>
                <a:cxn ang="0">
                  <a:pos x="T6" y="T7"/>
                </a:cxn>
              </a:cxnLst>
              <a:rect l="0" t="0" r="r" b="b"/>
              <a:pathLst>
                <a:path w="6" h="4">
                  <a:moveTo>
                    <a:pt x="6" y="4"/>
                  </a:moveTo>
                  <a:lnTo>
                    <a:pt x="0" y="4"/>
                  </a:lnTo>
                  <a:lnTo>
                    <a:pt x="6" y="0"/>
                  </a:lnTo>
                  <a:lnTo>
                    <a:pt x="6" y="4"/>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8" name="Freeform 88">
              <a:extLst>
                <a:ext uri="{FF2B5EF4-FFF2-40B4-BE49-F238E27FC236}">
                  <a16:creationId xmlns:a16="http://schemas.microsoft.com/office/drawing/2014/main" id="{C54EA887-9D3F-4024-B0D2-81E916FF09ED}"/>
                </a:ext>
              </a:extLst>
            </p:cNvPr>
            <p:cNvSpPr>
              <a:spLocks/>
            </p:cNvSpPr>
            <p:nvPr/>
          </p:nvSpPr>
          <p:spPr bwMode="auto">
            <a:xfrm>
              <a:off x="2967038" y="5794375"/>
              <a:ext cx="9525" cy="6350"/>
            </a:xfrm>
            <a:custGeom>
              <a:avLst/>
              <a:gdLst>
                <a:gd name="T0" fmla="*/ 6 w 6"/>
                <a:gd name="T1" fmla="*/ 0 h 4"/>
                <a:gd name="T2" fmla="*/ 0 w 6"/>
                <a:gd name="T3" fmla="*/ 0 h 4"/>
                <a:gd name="T4" fmla="*/ 6 w 6"/>
                <a:gd name="T5" fmla="*/ 4 h 4"/>
                <a:gd name="T6" fmla="*/ 6 w 6"/>
                <a:gd name="T7" fmla="*/ 0 h 4"/>
              </a:gdLst>
              <a:ahLst/>
              <a:cxnLst>
                <a:cxn ang="0">
                  <a:pos x="T0" y="T1"/>
                </a:cxn>
                <a:cxn ang="0">
                  <a:pos x="T2" y="T3"/>
                </a:cxn>
                <a:cxn ang="0">
                  <a:pos x="T4" y="T5"/>
                </a:cxn>
                <a:cxn ang="0">
                  <a:pos x="T6" y="T7"/>
                </a:cxn>
              </a:cxnLst>
              <a:rect l="0" t="0" r="r" b="b"/>
              <a:pathLst>
                <a:path w="6" h="4">
                  <a:moveTo>
                    <a:pt x="6" y="0"/>
                  </a:moveTo>
                  <a:lnTo>
                    <a:pt x="0" y="0"/>
                  </a:lnTo>
                  <a:lnTo>
                    <a:pt x="6" y="4"/>
                  </a:lnTo>
                  <a:lnTo>
                    <a:pt x="6"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9" name="Freeform 89">
              <a:extLst>
                <a:ext uri="{FF2B5EF4-FFF2-40B4-BE49-F238E27FC236}">
                  <a16:creationId xmlns:a16="http://schemas.microsoft.com/office/drawing/2014/main" id="{08449097-C90E-42AD-999E-2F7755AC9D80}"/>
                </a:ext>
              </a:extLst>
            </p:cNvPr>
            <p:cNvSpPr>
              <a:spLocks/>
            </p:cNvSpPr>
            <p:nvPr/>
          </p:nvSpPr>
          <p:spPr bwMode="auto">
            <a:xfrm>
              <a:off x="2989263" y="5803900"/>
              <a:ext cx="53975" cy="22225"/>
            </a:xfrm>
            <a:custGeom>
              <a:avLst/>
              <a:gdLst>
                <a:gd name="T0" fmla="*/ 17 w 17"/>
                <a:gd name="T1" fmla="*/ 0 h 7"/>
                <a:gd name="T2" fmla="*/ 17 w 17"/>
                <a:gd name="T3" fmla="*/ 0 h 7"/>
                <a:gd name="T4" fmla="*/ 13 w 17"/>
                <a:gd name="T5" fmla="*/ 4 h 7"/>
                <a:gd name="T6" fmla="*/ 4 w 17"/>
                <a:gd name="T7" fmla="*/ 4 h 7"/>
                <a:gd name="T8" fmla="*/ 0 w 17"/>
                <a:gd name="T9" fmla="*/ 0 h 7"/>
                <a:gd name="T10" fmla="*/ 17 w 17"/>
                <a:gd name="T11" fmla="*/ 0 h 7"/>
              </a:gdLst>
              <a:ahLst/>
              <a:cxnLst>
                <a:cxn ang="0">
                  <a:pos x="T0" y="T1"/>
                </a:cxn>
                <a:cxn ang="0">
                  <a:pos x="T2" y="T3"/>
                </a:cxn>
                <a:cxn ang="0">
                  <a:pos x="T4" y="T5"/>
                </a:cxn>
                <a:cxn ang="0">
                  <a:pos x="T6" y="T7"/>
                </a:cxn>
                <a:cxn ang="0">
                  <a:pos x="T8" y="T9"/>
                </a:cxn>
                <a:cxn ang="0">
                  <a:pos x="T10" y="T11"/>
                </a:cxn>
              </a:cxnLst>
              <a:rect l="0" t="0" r="r" b="b"/>
              <a:pathLst>
                <a:path w="17" h="7">
                  <a:moveTo>
                    <a:pt x="17" y="0"/>
                  </a:moveTo>
                  <a:cubicBezTo>
                    <a:pt x="17" y="0"/>
                    <a:pt x="17" y="0"/>
                    <a:pt x="17" y="0"/>
                  </a:cubicBezTo>
                  <a:cubicBezTo>
                    <a:pt x="13" y="4"/>
                    <a:pt x="13" y="4"/>
                    <a:pt x="13" y="4"/>
                  </a:cubicBezTo>
                  <a:cubicBezTo>
                    <a:pt x="11" y="7"/>
                    <a:pt x="7" y="7"/>
                    <a:pt x="4" y="4"/>
                  </a:cubicBezTo>
                  <a:cubicBezTo>
                    <a:pt x="0" y="0"/>
                    <a:pt x="0" y="0"/>
                    <a:pt x="0" y="0"/>
                  </a:cubicBez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0" name="Freeform 90">
              <a:extLst>
                <a:ext uri="{FF2B5EF4-FFF2-40B4-BE49-F238E27FC236}">
                  <a16:creationId xmlns:a16="http://schemas.microsoft.com/office/drawing/2014/main" id="{42293745-F323-4079-9C7E-D169B802148A}"/>
                </a:ext>
              </a:extLst>
            </p:cNvPr>
            <p:cNvSpPr>
              <a:spLocks/>
            </p:cNvSpPr>
            <p:nvPr/>
          </p:nvSpPr>
          <p:spPr bwMode="auto">
            <a:xfrm>
              <a:off x="2973388" y="5765800"/>
              <a:ext cx="57150" cy="63500"/>
            </a:xfrm>
            <a:custGeom>
              <a:avLst/>
              <a:gdLst>
                <a:gd name="T0" fmla="*/ 3 w 18"/>
                <a:gd name="T1" fmla="*/ 7 h 20"/>
                <a:gd name="T2" fmla="*/ 3 w 18"/>
                <a:gd name="T3" fmla="*/ 7 h 20"/>
                <a:gd name="T4" fmla="*/ 5 w 18"/>
                <a:gd name="T5" fmla="*/ 7 h 20"/>
                <a:gd name="T6" fmla="*/ 5 w 18"/>
                <a:gd name="T7" fmla="*/ 9 h 20"/>
                <a:gd name="T8" fmla="*/ 5 w 18"/>
                <a:gd name="T9" fmla="*/ 10 h 20"/>
                <a:gd name="T10" fmla="*/ 5 w 18"/>
                <a:gd name="T11" fmla="*/ 10 h 20"/>
                <a:gd name="T12" fmla="*/ 6 w 18"/>
                <a:gd name="T13" fmla="*/ 12 h 20"/>
                <a:gd name="T14" fmla="*/ 18 w 18"/>
                <a:gd name="T15" fmla="*/ 0 h 20"/>
                <a:gd name="T16" fmla="*/ 18 w 18"/>
                <a:gd name="T17" fmla="*/ 1 h 20"/>
                <a:gd name="T18" fmla="*/ 18 w 18"/>
                <a:gd name="T19" fmla="*/ 6 h 20"/>
                <a:gd name="T20" fmla="*/ 11 w 18"/>
                <a:gd name="T21" fmla="*/ 13 h 20"/>
                <a:gd name="T22" fmla="*/ 7 w 18"/>
                <a:gd name="T23" fmla="*/ 13 h 20"/>
                <a:gd name="T24" fmla="*/ 12 w 18"/>
                <a:gd name="T25" fmla="*/ 20 h 20"/>
                <a:gd name="T26" fmla="*/ 8 w 18"/>
                <a:gd name="T27" fmla="*/ 20 h 20"/>
                <a:gd name="T28" fmla="*/ 7 w 18"/>
                <a:gd name="T29" fmla="*/ 20 h 20"/>
                <a:gd name="T30" fmla="*/ 7 w 18"/>
                <a:gd name="T31" fmla="*/ 19 h 20"/>
                <a:gd name="T32" fmla="*/ 3 w 18"/>
                <a:gd name="T33" fmla="*/ 14 h 20"/>
                <a:gd name="T34" fmla="*/ 3 w 18"/>
                <a:gd name="T35" fmla="*/ 12 h 20"/>
                <a:gd name="T36" fmla="*/ 0 w 18"/>
                <a:gd name="T37" fmla="*/ 9 h 20"/>
                <a:gd name="T38" fmla="*/ 3 w 18"/>
                <a:gd name="T39" fmla="*/ 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0">
                  <a:moveTo>
                    <a:pt x="3" y="7"/>
                  </a:moveTo>
                  <a:cubicBezTo>
                    <a:pt x="3" y="7"/>
                    <a:pt x="3" y="7"/>
                    <a:pt x="3" y="7"/>
                  </a:cubicBezTo>
                  <a:cubicBezTo>
                    <a:pt x="5" y="7"/>
                    <a:pt x="5" y="7"/>
                    <a:pt x="5" y="7"/>
                  </a:cubicBezTo>
                  <a:cubicBezTo>
                    <a:pt x="5" y="9"/>
                    <a:pt x="5" y="9"/>
                    <a:pt x="5" y="9"/>
                  </a:cubicBezTo>
                  <a:cubicBezTo>
                    <a:pt x="5" y="10"/>
                    <a:pt x="5" y="10"/>
                    <a:pt x="5" y="10"/>
                  </a:cubicBezTo>
                  <a:cubicBezTo>
                    <a:pt x="5" y="10"/>
                    <a:pt x="5" y="10"/>
                    <a:pt x="5" y="10"/>
                  </a:cubicBezTo>
                  <a:cubicBezTo>
                    <a:pt x="6" y="11"/>
                    <a:pt x="6" y="11"/>
                    <a:pt x="6" y="12"/>
                  </a:cubicBezTo>
                  <a:cubicBezTo>
                    <a:pt x="18" y="0"/>
                    <a:pt x="18" y="0"/>
                    <a:pt x="18" y="0"/>
                  </a:cubicBezTo>
                  <a:cubicBezTo>
                    <a:pt x="18" y="1"/>
                    <a:pt x="18" y="1"/>
                    <a:pt x="18" y="1"/>
                  </a:cubicBezTo>
                  <a:cubicBezTo>
                    <a:pt x="18" y="6"/>
                    <a:pt x="18" y="6"/>
                    <a:pt x="18" y="6"/>
                  </a:cubicBezTo>
                  <a:cubicBezTo>
                    <a:pt x="18" y="10"/>
                    <a:pt x="15" y="13"/>
                    <a:pt x="11" y="13"/>
                  </a:cubicBezTo>
                  <a:cubicBezTo>
                    <a:pt x="9" y="13"/>
                    <a:pt x="8" y="13"/>
                    <a:pt x="7" y="13"/>
                  </a:cubicBezTo>
                  <a:cubicBezTo>
                    <a:pt x="12" y="20"/>
                    <a:pt x="12" y="20"/>
                    <a:pt x="12" y="20"/>
                  </a:cubicBezTo>
                  <a:cubicBezTo>
                    <a:pt x="8" y="20"/>
                    <a:pt x="8" y="20"/>
                    <a:pt x="8" y="20"/>
                  </a:cubicBezTo>
                  <a:cubicBezTo>
                    <a:pt x="7" y="20"/>
                    <a:pt x="7" y="20"/>
                    <a:pt x="7" y="20"/>
                  </a:cubicBezTo>
                  <a:cubicBezTo>
                    <a:pt x="7" y="19"/>
                    <a:pt x="7" y="19"/>
                    <a:pt x="7" y="19"/>
                  </a:cubicBezTo>
                  <a:cubicBezTo>
                    <a:pt x="7" y="17"/>
                    <a:pt x="5" y="15"/>
                    <a:pt x="3" y="14"/>
                  </a:cubicBezTo>
                  <a:cubicBezTo>
                    <a:pt x="3" y="13"/>
                    <a:pt x="3" y="12"/>
                    <a:pt x="3" y="12"/>
                  </a:cubicBezTo>
                  <a:cubicBezTo>
                    <a:pt x="2" y="12"/>
                    <a:pt x="0" y="11"/>
                    <a:pt x="0" y="9"/>
                  </a:cubicBezTo>
                  <a:cubicBezTo>
                    <a:pt x="0" y="8"/>
                    <a:pt x="2" y="7"/>
                    <a:pt x="3" y="7"/>
                  </a:cubicBezTo>
                  <a:close/>
                </a:path>
              </a:pathLst>
            </a:custGeom>
            <a:solidFill>
              <a:srgbClr val="4668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1" name="Freeform 91">
              <a:extLst>
                <a:ext uri="{FF2B5EF4-FFF2-40B4-BE49-F238E27FC236}">
                  <a16:creationId xmlns:a16="http://schemas.microsoft.com/office/drawing/2014/main" id="{C28F5811-B205-46E5-9DCB-7932575303F0}"/>
                </a:ext>
              </a:extLst>
            </p:cNvPr>
            <p:cNvSpPr>
              <a:spLocks/>
            </p:cNvSpPr>
            <p:nvPr/>
          </p:nvSpPr>
          <p:spPr bwMode="auto">
            <a:xfrm>
              <a:off x="3011488" y="5829300"/>
              <a:ext cx="15875" cy="15875"/>
            </a:xfrm>
            <a:custGeom>
              <a:avLst/>
              <a:gdLst>
                <a:gd name="T0" fmla="*/ 3 w 5"/>
                <a:gd name="T1" fmla="*/ 5 h 5"/>
                <a:gd name="T2" fmla="*/ 0 w 5"/>
                <a:gd name="T3" fmla="*/ 2 h 5"/>
                <a:gd name="T4" fmla="*/ 0 w 5"/>
                <a:gd name="T5" fmla="*/ 0 h 5"/>
                <a:gd name="T6" fmla="*/ 5 w 5"/>
                <a:gd name="T7" fmla="*/ 5 h 5"/>
                <a:gd name="T8" fmla="*/ 3 w 5"/>
                <a:gd name="T9" fmla="*/ 5 h 5"/>
              </a:gdLst>
              <a:ahLst/>
              <a:cxnLst>
                <a:cxn ang="0">
                  <a:pos x="T0" y="T1"/>
                </a:cxn>
                <a:cxn ang="0">
                  <a:pos x="T2" y="T3"/>
                </a:cxn>
                <a:cxn ang="0">
                  <a:pos x="T4" y="T5"/>
                </a:cxn>
                <a:cxn ang="0">
                  <a:pos x="T6" y="T7"/>
                </a:cxn>
                <a:cxn ang="0">
                  <a:pos x="T8" y="T9"/>
                </a:cxn>
              </a:cxnLst>
              <a:rect l="0" t="0" r="r" b="b"/>
              <a:pathLst>
                <a:path w="5" h="5">
                  <a:moveTo>
                    <a:pt x="3" y="5"/>
                  </a:moveTo>
                  <a:cubicBezTo>
                    <a:pt x="2" y="5"/>
                    <a:pt x="0" y="4"/>
                    <a:pt x="0" y="2"/>
                  </a:cubicBezTo>
                  <a:cubicBezTo>
                    <a:pt x="0" y="0"/>
                    <a:pt x="0" y="0"/>
                    <a:pt x="0" y="0"/>
                  </a:cubicBezTo>
                  <a:cubicBezTo>
                    <a:pt x="5" y="5"/>
                    <a:pt x="5" y="5"/>
                    <a:pt x="5" y="5"/>
                  </a:cubicBezTo>
                  <a:cubicBezTo>
                    <a:pt x="3" y="5"/>
                    <a:pt x="3" y="5"/>
                    <a:pt x="3" y="5"/>
                  </a:cubicBezTo>
                  <a:close/>
                </a:path>
              </a:pathLst>
            </a:custGeom>
            <a:solidFill>
              <a:srgbClr val="4668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2" name="Freeform 92">
              <a:extLst>
                <a:ext uri="{FF2B5EF4-FFF2-40B4-BE49-F238E27FC236}">
                  <a16:creationId xmlns:a16="http://schemas.microsoft.com/office/drawing/2014/main" id="{F2DBB19B-C704-4B5F-A812-A0DCF5714204}"/>
                </a:ext>
              </a:extLst>
            </p:cNvPr>
            <p:cNvSpPr>
              <a:spLocks/>
            </p:cNvSpPr>
            <p:nvPr/>
          </p:nvSpPr>
          <p:spPr bwMode="auto">
            <a:xfrm>
              <a:off x="2982913" y="5810250"/>
              <a:ext cx="12700" cy="19050"/>
            </a:xfrm>
            <a:custGeom>
              <a:avLst/>
              <a:gdLst>
                <a:gd name="T0" fmla="*/ 0 w 4"/>
                <a:gd name="T1" fmla="*/ 1 h 6"/>
                <a:gd name="T2" fmla="*/ 0 w 4"/>
                <a:gd name="T3" fmla="*/ 0 h 6"/>
                <a:gd name="T4" fmla="*/ 4 w 4"/>
                <a:gd name="T5" fmla="*/ 5 h 6"/>
                <a:gd name="T6" fmla="*/ 4 w 4"/>
                <a:gd name="T7" fmla="*/ 6 h 6"/>
                <a:gd name="T8" fmla="*/ 0 w 4"/>
                <a:gd name="T9" fmla="*/ 1 h 6"/>
              </a:gdLst>
              <a:ahLst/>
              <a:cxnLst>
                <a:cxn ang="0">
                  <a:pos x="T0" y="T1"/>
                </a:cxn>
                <a:cxn ang="0">
                  <a:pos x="T2" y="T3"/>
                </a:cxn>
                <a:cxn ang="0">
                  <a:pos x="T4" y="T5"/>
                </a:cxn>
                <a:cxn ang="0">
                  <a:pos x="T6" y="T7"/>
                </a:cxn>
                <a:cxn ang="0">
                  <a:pos x="T8" y="T9"/>
                </a:cxn>
              </a:cxnLst>
              <a:rect l="0" t="0" r="r" b="b"/>
              <a:pathLst>
                <a:path w="4" h="6">
                  <a:moveTo>
                    <a:pt x="0" y="1"/>
                  </a:moveTo>
                  <a:cubicBezTo>
                    <a:pt x="0" y="0"/>
                    <a:pt x="0" y="0"/>
                    <a:pt x="0" y="0"/>
                  </a:cubicBezTo>
                  <a:cubicBezTo>
                    <a:pt x="2" y="1"/>
                    <a:pt x="4" y="3"/>
                    <a:pt x="4" y="5"/>
                  </a:cubicBezTo>
                  <a:cubicBezTo>
                    <a:pt x="4" y="6"/>
                    <a:pt x="4" y="6"/>
                    <a:pt x="4" y="6"/>
                  </a:cubicBezTo>
                  <a:cubicBezTo>
                    <a:pt x="2" y="5"/>
                    <a:pt x="0" y="3"/>
                    <a:pt x="0" y="1"/>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3" name="Rectangle 93">
              <a:extLst>
                <a:ext uri="{FF2B5EF4-FFF2-40B4-BE49-F238E27FC236}">
                  <a16:creationId xmlns:a16="http://schemas.microsoft.com/office/drawing/2014/main" id="{A63FE984-FE35-4A37-9063-209A8F696D52}"/>
                </a:ext>
              </a:extLst>
            </p:cNvPr>
            <p:cNvSpPr>
              <a:spLocks noChangeArrowheads="1"/>
            </p:cNvSpPr>
            <p:nvPr/>
          </p:nvSpPr>
          <p:spPr bwMode="auto">
            <a:xfrm>
              <a:off x="2979738" y="5794375"/>
              <a:ext cx="1588"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4" name="Freeform 94">
              <a:extLst>
                <a:ext uri="{FF2B5EF4-FFF2-40B4-BE49-F238E27FC236}">
                  <a16:creationId xmlns:a16="http://schemas.microsoft.com/office/drawing/2014/main" id="{D361AF9F-1879-4C68-A006-0D224274B2FA}"/>
                </a:ext>
              </a:extLst>
            </p:cNvPr>
            <p:cNvSpPr>
              <a:spLocks/>
            </p:cNvSpPr>
            <p:nvPr/>
          </p:nvSpPr>
          <p:spPr bwMode="auto">
            <a:xfrm>
              <a:off x="2982913" y="5826125"/>
              <a:ext cx="6350" cy="3175"/>
            </a:xfrm>
            <a:custGeom>
              <a:avLst/>
              <a:gdLst>
                <a:gd name="T0" fmla="*/ 1 w 2"/>
                <a:gd name="T1" fmla="*/ 0 h 1"/>
                <a:gd name="T2" fmla="*/ 2 w 2"/>
                <a:gd name="T3" fmla="*/ 0 h 1"/>
                <a:gd name="T4" fmla="*/ 2 w 2"/>
                <a:gd name="T5" fmla="*/ 1 h 1"/>
                <a:gd name="T6" fmla="*/ 1 w 2"/>
                <a:gd name="T7" fmla="*/ 1 h 1"/>
                <a:gd name="T8" fmla="*/ 1 w 2"/>
                <a:gd name="T9" fmla="*/ 0 h 1"/>
                <a:gd name="T10" fmla="*/ 1 w 2"/>
                <a:gd name="T11" fmla="*/ 0 h 1"/>
                <a:gd name="T12" fmla="*/ 1 w 2"/>
                <a:gd name="T13" fmla="*/ 1 h 1"/>
                <a:gd name="T14" fmla="*/ 1 w 2"/>
                <a:gd name="T15" fmla="*/ 1 h 1"/>
                <a:gd name="T16" fmla="*/ 1 w 2"/>
                <a:gd name="T17" fmla="*/ 0 h 1"/>
                <a:gd name="T18" fmla="*/ 0 w 2"/>
                <a:gd name="T19" fmla="*/ 0 h 1"/>
                <a:gd name="T20" fmla="*/ 0 w 2"/>
                <a:gd name="T21" fmla="*/ 1 h 1"/>
                <a:gd name="T22" fmla="*/ 0 w 2"/>
                <a:gd name="T23" fmla="*/ 1 h 1"/>
                <a:gd name="T24" fmla="*/ 0 w 2"/>
                <a:gd name="T25" fmla="*/ 0 h 1"/>
                <a:gd name="T26" fmla="*/ 1 w 2"/>
                <a:gd name="T2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 h="1">
                  <a:moveTo>
                    <a:pt x="1" y="0"/>
                  </a:moveTo>
                  <a:cubicBezTo>
                    <a:pt x="1" y="0"/>
                    <a:pt x="2" y="0"/>
                    <a:pt x="2" y="0"/>
                  </a:cubicBezTo>
                  <a:cubicBezTo>
                    <a:pt x="2" y="1"/>
                    <a:pt x="2" y="1"/>
                    <a:pt x="2" y="1"/>
                  </a:cubicBezTo>
                  <a:cubicBezTo>
                    <a:pt x="1" y="1"/>
                    <a:pt x="1" y="1"/>
                    <a:pt x="1" y="1"/>
                  </a:cubicBezTo>
                  <a:cubicBezTo>
                    <a:pt x="1" y="0"/>
                    <a:pt x="1" y="0"/>
                    <a:pt x="1" y="0"/>
                  </a:cubicBezTo>
                  <a:cubicBezTo>
                    <a:pt x="1" y="0"/>
                    <a:pt x="1" y="0"/>
                    <a:pt x="1" y="0"/>
                  </a:cubicBezTo>
                  <a:cubicBezTo>
                    <a:pt x="1" y="1"/>
                    <a:pt x="1" y="1"/>
                    <a:pt x="1" y="1"/>
                  </a:cubicBezTo>
                  <a:cubicBezTo>
                    <a:pt x="1" y="1"/>
                    <a:pt x="1" y="1"/>
                    <a:pt x="1" y="1"/>
                  </a:cubicBezTo>
                  <a:cubicBezTo>
                    <a:pt x="1" y="0"/>
                    <a:pt x="1" y="0"/>
                    <a:pt x="1" y="0"/>
                  </a:cubicBezTo>
                  <a:cubicBezTo>
                    <a:pt x="0" y="0"/>
                    <a:pt x="0" y="0"/>
                    <a:pt x="0" y="0"/>
                  </a:cubicBezTo>
                  <a:cubicBezTo>
                    <a:pt x="0" y="1"/>
                    <a:pt x="0" y="1"/>
                    <a:pt x="0" y="1"/>
                  </a:cubicBezTo>
                  <a:cubicBezTo>
                    <a:pt x="0" y="1"/>
                    <a:pt x="0" y="1"/>
                    <a:pt x="0" y="1"/>
                  </a:cubicBezTo>
                  <a:cubicBezTo>
                    <a:pt x="0" y="0"/>
                    <a:pt x="0" y="0"/>
                    <a:pt x="0" y="0"/>
                  </a:cubicBezTo>
                  <a:cubicBezTo>
                    <a:pt x="0" y="0"/>
                    <a:pt x="1" y="0"/>
                    <a:pt x="1" y="0"/>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5" name="Freeform 95">
              <a:extLst>
                <a:ext uri="{FF2B5EF4-FFF2-40B4-BE49-F238E27FC236}">
                  <a16:creationId xmlns:a16="http://schemas.microsoft.com/office/drawing/2014/main" id="{D66697A8-AD29-47FD-AA4A-094B36C6B7B2}"/>
                </a:ext>
              </a:extLst>
            </p:cNvPr>
            <p:cNvSpPr>
              <a:spLocks/>
            </p:cNvSpPr>
            <p:nvPr/>
          </p:nvSpPr>
          <p:spPr bwMode="auto">
            <a:xfrm>
              <a:off x="8882063" y="6391275"/>
              <a:ext cx="206375" cy="60325"/>
            </a:xfrm>
            <a:custGeom>
              <a:avLst/>
              <a:gdLst>
                <a:gd name="T0" fmla="*/ 65 w 65"/>
                <a:gd name="T1" fmla="*/ 0 h 19"/>
                <a:gd name="T2" fmla="*/ 14 w 65"/>
                <a:gd name="T3" fmla="*/ 0 h 19"/>
                <a:gd name="T4" fmla="*/ 0 w 65"/>
                <a:gd name="T5" fmla="*/ 13 h 19"/>
                <a:gd name="T6" fmla="*/ 0 w 65"/>
                <a:gd name="T7" fmla="*/ 19 h 19"/>
                <a:gd name="T8" fmla="*/ 65 w 65"/>
                <a:gd name="T9" fmla="*/ 19 h 19"/>
                <a:gd name="T10" fmla="*/ 65 w 65"/>
                <a:gd name="T11" fmla="*/ 0 h 19"/>
              </a:gdLst>
              <a:ahLst/>
              <a:cxnLst>
                <a:cxn ang="0">
                  <a:pos x="T0" y="T1"/>
                </a:cxn>
                <a:cxn ang="0">
                  <a:pos x="T2" y="T3"/>
                </a:cxn>
                <a:cxn ang="0">
                  <a:pos x="T4" y="T5"/>
                </a:cxn>
                <a:cxn ang="0">
                  <a:pos x="T6" y="T7"/>
                </a:cxn>
                <a:cxn ang="0">
                  <a:pos x="T8" y="T9"/>
                </a:cxn>
                <a:cxn ang="0">
                  <a:pos x="T10" y="T11"/>
                </a:cxn>
              </a:cxnLst>
              <a:rect l="0" t="0" r="r" b="b"/>
              <a:pathLst>
                <a:path w="65" h="19">
                  <a:moveTo>
                    <a:pt x="65" y="0"/>
                  </a:moveTo>
                  <a:cubicBezTo>
                    <a:pt x="55" y="0"/>
                    <a:pt x="14" y="0"/>
                    <a:pt x="14" y="0"/>
                  </a:cubicBezTo>
                  <a:cubicBezTo>
                    <a:pt x="6" y="0"/>
                    <a:pt x="0" y="6"/>
                    <a:pt x="0" y="13"/>
                  </a:cubicBezTo>
                  <a:cubicBezTo>
                    <a:pt x="0" y="19"/>
                    <a:pt x="0" y="19"/>
                    <a:pt x="0" y="19"/>
                  </a:cubicBezTo>
                  <a:cubicBezTo>
                    <a:pt x="65" y="19"/>
                    <a:pt x="65" y="19"/>
                    <a:pt x="65" y="19"/>
                  </a:cubicBezTo>
                  <a:lnTo>
                    <a:pt x="65" y="0"/>
                  </a:ln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6" name="Freeform 96">
              <a:extLst>
                <a:ext uri="{FF2B5EF4-FFF2-40B4-BE49-F238E27FC236}">
                  <a16:creationId xmlns:a16="http://schemas.microsoft.com/office/drawing/2014/main" id="{3C8D4551-DD6F-4857-B90D-8C4265FE95F8}"/>
                </a:ext>
              </a:extLst>
            </p:cNvPr>
            <p:cNvSpPr>
              <a:spLocks/>
            </p:cNvSpPr>
            <p:nvPr/>
          </p:nvSpPr>
          <p:spPr bwMode="auto">
            <a:xfrm>
              <a:off x="8929688" y="6391275"/>
              <a:ext cx="206375" cy="60325"/>
            </a:xfrm>
            <a:custGeom>
              <a:avLst/>
              <a:gdLst>
                <a:gd name="T0" fmla="*/ 0 w 65"/>
                <a:gd name="T1" fmla="*/ 0 h 19"/>
                <a:gd name="T2" fmla="*/ 51 w 65"/>
                <a:gd name="T3" fmla="*/ 0 h 19"/>
                <a:gd name="T4" fmla="*/ 65 w 65"/>
                <a:gd name="T5" fmla="*/ 13 h 19"/>
                <a:gd name="T6" fmla="*/ 65 w 65"/>
                <a:gd name="T7" fmla="*/ 19 h 19"/>
                <a:gd name="T8" fmla="*/ 0 w 65"/>
                <a:gd name="T9" fmla="*/ 19 h 19"/>
                <a:gd name="T10" fmla="*/ 0 w 65"/>
                <a:gd name="T11" fmla="*/ 0 h 19"/>
              </a:gdLst>
              <a:ahLst/>
              <a:cxnLst>
                <a:cxn ang="0">
                  <a:pos x="T0" y="T1"/>
                </a:cxn>
                <a:cxn ang="0">
                  <a:pos x="T2" y="T3"/>
                </a:cxn>
                <a:cxn ang="0">
                  <a:pos x="T4" y="T5"/>
                </a:cxn>
                <a:cxn ang="0">
                  <a:pos x="T6" y="T7"/>
                </a:cxn>
                <a:cxn ang="0">
                  <a:pos x="T8" y="T9"/>
                </a:cxn>
                <a:cxn ang="0">
                  <a:pos x="T10" y="T11"/>
                </a:cxn>
              </a:cxnLst>
              <a:rect l="0" t="0" r="r" b="b"/>
              <a:pathLst>
                <a:path w="65" h="19">
                  <a:moveTo>
                    <a:pt x="0" y="0"/>
                  </a:moveTo>
                  <a:cubicBezTo>
                    <a:pt x="10" y="0"/>
                    <a:pt x="51" y="0"/>
                    <a:pt x="51" y="0"/>
                  </a:cubicBezTo>
                  <a:cubicBezTo>
                    <a:pt x="59" y="0"/>
                    <a:pt x="65" y="6"/>
                    <a:pt x="65" y="13"/>
                  </a:cubicBezTo>
                  <a:cubicBezTo>
                    <a:pt x="65" y="19"/>
                    <a:pt x="65" y="19"/>
                    <a:pt x="65" y="19"/>
                  </a:cubicBezTo>
                  <a:cubicBezTo>
                    <a:pt x="0" y="19"/>
                    <a:pt x="0" y="19"/>
                    <a:pt x="0" y="19"/>
                  </a:cubicBezTo>
                  <a:lnTo>
                    <a:pt x="0" y="0"/>
                  </a:ln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7" name="Freeform 97">
              <a:extLst>
                <a:ext uri="{FF2B5EF4-FFF2-40B4-BE49-F238E27FC236}">
                  <a16:creationId xmlns:a16="http://schemas.microsoft.com/office/drawing/2014/main" id="{8B82CC2E-2EE2-4E02-97EA-30AF3B93AFF7}"/>
                </a:ext>
              </a:extLst>
            </p:cNvPr>
            <p:cNvSpPr>
              <a:spLocks/>
            </p:cNvSpPr>
            <p:nvPr/>
          </p:nvSpPr>
          <p:spPr bwMode="auto">
            <a:xfrm>
              <a:off x="8961438" y="6403975"/>
              <a:ext cx="158750" cy="41275"/>
            </a:xfrm>
            <a:custGeom>
              <a:avLst/>
              <a:gdLst>
                <a:gd name="T0" fmla="*/ 0 w 50"/>
                <a:gd name="T1" fmla="*/ 0 h 13"/>
                <a:gd name="T2" fmla="*/ 40 w 50"/>
                <a:gd name="T3" fmla="*/ 0 h 13"/>
                <a:gd name="T4" fmla="*/ 50 w 50"/>
                <a:gd name="T5" fmla="*/ 10 h 13"/>
                <a:gd name="T6" fmla="*/ 50 w 50"/>
                <a:gd name="T7" fmla="*/ 13 h 13"/>
                <a:gd name="T8" fmla="*/ 0 w 50"/>
                <a:gd name="T9" fmla="*/ 13 h 13"/>
                <a:gd name="T10" fmla="*/ 0 w 50"/>
                <a:gd name="T11" fmla="*/ 0 h 13"/>
              </a:gdLst>
              <a:ahLst/>
              <a:cxnLst>
                <a:cxn ang="0">
                  <a:pos x="T0" y="T1"/>
                </a:cxn>
                <a:cxn ang="0">
                  <a:pos x="T2" y="T3"/>
                </a:cxn>
                <a:cxn ang="0">
                  <a:pos x="T4" y="T5"/>
                </a:cxn>
                <a:cxn ang="0">
                  <a:pos x="T6" y="T7"/>
                </a:cxn>
                <a:cxn ang="0">
                  <a:pos x="T8" y="T9"/>
                </a:cxn>
                <a:cxn ang="0">
                  <a:pos x="T10" y="T11"/>
                </a:cxn>
              </a:cxnLst>
              <a:rect l="0" t="0" r="r" b="b"/>
              <a:pathLst>
                <a:path w="50" h="13">
                  <a:moveTo>
                    <a:pt x="0" y="0"/>
                  </a:moveTo>
                  <a:cubicBezTo>
                    <a:pt x="8" y="0"/>
                    <a:pt x="40" y="0"/>
                    <a:pt x="40" y="0"/>
                  </a:cubicBezTo>
                  <a:cubicBezTo>
                    <a:pt x="45" y="0"/>
                    <a:pt x="50" y="4"/>
                    <a:pt x="50" y="10"/>
                  </a:cubicBezTo>
                  <a:cubicBezTo>
                    <a:pt x="50" y="13"/>
                    <a:pt x="50" y="13"/>
                    <a:pt x="50" y="13"/>
                  </a:cubicBezTo>
                  <a:cubicBezTo>
                    <a:pt x="0" y="13"/>
                    <a:pt x="0" y="13"/>
                    <a:pt x="0" y="13"/>
                  </a:cubicBezTo>
                  <a:lnTo>
                    <a:pt x="0" y="0"/>
                  </a:lnTo>
                  <a:close/>
                </a:path>
              </a:pathLst>
            </a:custGeom>
            <a:solidFill>
              <a:srgbClr val="012B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8" name="Freeform 98">
              <a:extLst>
                <a:ext uri="{FF2B5EF4-FFF2-40B4-BE49-F238E27FC236}">
                  <a16:creationId xmlns:a16="http://schemas.microsoft.com/office/drawing/2014/main" id="{702922FA-319B-407D-B101-BB1C7AD0B5B2}"/>
                </a:ext>
              </a:extLst>
            </p:cNvPr>
            <p:cNvSpPr>
              <a:spLocks/>
            </p:cNvSpPr>
            <p:nvPr/>
          </p:nvSpPr>
          <p:spPr bwMode="auto">
            <a:xfrm>
              <a:off x="8923338" y="6403975"/>
              <a:ext cx="161925" cy="41275"/>
            </a:xfrm>
            <a:custGeom>
              <a:avLst/>
              <a:gdLst>
                <a:gd name="T0" fmla="*/ 3 w 51"/>
                <a:gd name="T1" fmla="*/ 0 h 13"/>
                <a:gd name="T2" fmla="*/ 0 w 51"/>
                <a:gd name="T3" fmla="*/ 4 h 13"/>
                <a:gd name="T4" fmla="*/ 0 w 51"/>
                <a:gd name="T5" fmla="*/ 13 h 13"/>
                <a:gd name="T6" fmla="*/ 51 w 51"/>
                <a:gd name="T7" fmla="*/ 13 h 13"/>
                <a:gd name="T8" fmla="*/ 51 w 51"/>
                <a:gd name="T9" fmla="*/ 0 h 13"/>
                <a:gd name="T10" fmla="*/ 3 w 51"/>
                <a:gd name="T11" fmla="*/ 0 h 13"/>
              </a:gdLst>
              <a:ahLst/>
              <a:cxnLst>
                <a:cxn ang="0">
                  <a:pos x="T0" y="T1"/>
                </a:cxn>
                <a:cxn ang="0">
                  <a:pos x="T2" y="T3"/>
                </a:cxn>
                <a:cxn ang="0">
                  <a:pos x="T4" y="T5"/>
                </a:cxn>
                <a:cxn ang="0">
                  <a:pos x="T6" y="T7"/>
                </a:cxn>
                <a:cxn ang="0">
                  <a:pos x="T8" y="T9"/>
                </a:cxn>
                <a:cxn ang="0">
                  <a:pos x="T10" y="T11"/>
                </a:cxn>
              </a:cxnLst>
              <a:rect l="0" t="0" r="r" b="b"/>
              <a:pathLst>
                <a:path w="51" h="13">
                  <a:moveTo>
                    <a:pt x="3" y="0"/>
                  </a:moveTo>
                  <a:cubicBezTo>
                    <a:pt x="1" y="0"/>
                    <a:pt x="0" y="2"/>
                    <a:pt x="0" y="4"/>
                  </a:cubicBezTo>
                  <a:cubicBezTo>
                    <a:pt x="0" y="13"/>
                    <a:pt x="0" y="13"/>
                    <a:pt x="0" y="13"/>
                  </a:cubicBezTo>
                  <a:cubicBezTo>
                    <a:pt x="51" y="13"/>
                    <a:pt x="51" y="13"/>
                    <a:pt x="51" y="13"/>
                  </a:cubicBezTo>
                  <a:cubicBezTo>
                    <a:pt x="51" y="0"/>
                    <a:pt x="51" y="0"/>
                    <a:pt x="51" y="0"/>
                  </a:cubicBezTo>
                  <a:lnTo>
                    <a:pt x="3" y="0"/>
                  </a:lnTo>
                  <a:close/>
                </a:path>
              </a:pathLst>
            </a:custGeom>
            <a:solidFill>
              <a:srgbClr val="012B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9" name="Rectangle 99">
              <a:extLst>
                <a:ext uri="{FF2B5EF4-FFF2-40B4-BE49-F238E27FC236}">
                  <a16:creationId xmlns:a16="http://schemas.microsoft.com/office/drawing/2014/main" id="{4BF1FCA4-C380-4FC8-85C3-467D1EDE22CA}"/>
                </a:ext>
              </a:extLst>
            </p:cNvPr>
            <p:cNvSpPr>
              <a:spLocks noChangeArrowheads="1"/>
            </p:cNvSpPr>
            <p:nvPr/>
          </p:nvSpPr>
          <p:spPr bwMode="auto">
            <a:xfrm>
              <a:off x="8961438" y="6400800"/>
              <a:ext cx="6350" cy="47625"/>
            </a:xfrm>
            <a:prstGeom prst="rect">
              <a:avLst/>
            </a:prstGeom>
            <a:solidFill>
              <a:srgbClr val="FFFC9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0" name="Freeform 100">
              <a:extLst>
                <a:ext uri="{FF2B5EF4-FFF2-40B4-BE49-F238E27FC236}">
                  <a16:creationId xmlns:a16="http://schemas.microsoft.com/office/drawing/2014/main" id="{D9934CA0-D82B-42CB-8E4B-F43EF4291D2D}"/>
                </a:ext>
              </a:extLst>
            </p:cNvPr>
            <p:cNvSpPr>
              <a:spLocks/>
            </p:cNvSpPr>
            <p:nvPr/>
          </p:nvSpPr>
          <p:spPr bwMode="auto">
            <a:xfrm>
              <a:off x="8961438" y="6400800"/>
              <a:ext cx="9525" cy="47625"/>
            </a:xfrm>
            <a:custGeom>
              <a:avLst/>
              <a:gdLst>
                <a:gd name="T0" fmla="*/ 4 w 6"/>
                <a:gd name="T1" fmla="*/ 30 h 30"/>
                <a:gd name="T2" fmla="*/ 4 w 6"/>
                <a:gd name="T3" fmla="*/ 30 h 30"/>
                <a:gd name="T4" fmla="*/ 0 w 6"/>
                <a:gd name="T5" fmla="*/ 30 h 30"/>
                <a:gd name="T6" fmla="*/ 0 w 6"/>
                <a:gd name="T7" fmla="*/ 2 h 30"/>
                <a:gd name="T8" fmla="*/ 4 w 6"/>
                <a:gd name="T9" fmla="*/ 2 h 30"/>
                <a:gd name="T10" fmla="*/ 4 w 6"/>
                <a:gd name="T11" fmla="*/ 30 h 30"/>
                <a:gd name="T12" fmla="*/ 4 w 6"/>
                <a:gd name="T13" fmla="*/ 30 h 30"/>
                <a:gd name="T14" fmla="*/ 4 w 6"/>
                <a:gd name="T15" fmla="*/ 30 h 30"/>
                <a:gd name="T16" fmla="*/ 4 w 6"/>
                <a:gd name="T17" fmla="*/ 30 h 30"/>
                <a:gd name="T18" fmla="*/ 6 w 6"/>
                <a:gd name="T19" fmla="*/ 30 h 30"/>
                <a:gd name="T20" fmla="*/ 6 w 6"/>
                <a:gd name="T21" fmla="*/ 0 h 30"/>
                <a:gd name="T22" fmla="*/ 4 w 6"/>
                <a:gd name="T23" fmla="*/ 0 h 30"/>
                <a:gd name="T24" fmla="*/ 4 w 6"/>
                <a:gd name="T25" fmla="*/ 0 h 30"/>
                <a:gd name="T26" fmla="*/ 0 w 6"/>
                <a:gd name="T27" fmla="*/ 0 h 30"/>
                <a:gd name="T28" fmla="*/ 0 w 6"/>
                <a:gd name="T29" fmla="*/ 0 h 30"/>
                <a:gd name="T30" fmla="*/ 0 w 6"/>
                <a:gd name="T31" fmla="*/ 0 h 30"/>
                <a:gd name="T32" fmla="*/ 0 w 6"/>
                <a:gd name="T33" fmla="*/ 30 h 30"/>
                <a:gd name="T34" fmla="*/ 0 w 6"/>
                <a:gd name="T35" fmla="*/ 30 h 30"/>
                <a:gd name="T36" fmla="*/ 0 w 6"/>
                <a:gd name="T37" fmla="*/ 30 h 30"/>
                <a:gd name="T38" fmla="*/ 4 w 6"/>
                <a:gd name="T39" fmla="*/ 30 h 30"/>
                <a:gd name="T40" fmla="*/ 4 w 6"/>
                <a:gd name="T41" fmla="*/ 30 h 30"/>
                <a:gd name="T42" fmla="*/ 6 w 6"/>
                <a:gd name="T43" fmla="*/ 30 h 30"/>
                <a:gd name="T44" fmla="*/ 4 w 6"/>
                <a:gd name="T45"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 h="30">
                  <a:moveTo>
                    <a:pt x="4" y="30"/>
                  </a:moveTo>
                  <a:lnTo>
                    <a:pt x="4" y="30"/>
                  </a:lnTo>
                  <a:lnTo>
                    <a:pt x="0" y="30"/>
                  </a:lnTo>
                  <a:lnTo>
                    <a:pt x="0" y="2"/>
                  </a:lnTo>
                  <a:lnTo>
                    <a:pt x="4" y="2"/>
                  </a:lnTo>
                  <a:lnTo>
                    <a:pt x="4" y="30"/>
                  </a:lnTo>
                  <a:lnTo>
                    <a:pt x="4" y="30"/>
                  </a:lnTo>
                  <a:lnTo>
                    <a:pt x="4" y="30"/>
                  </a:lnTo>
                  <a:lnTo>
                    <a:pt x="4" y="30"/>
                  </a:lnTo>
                  <a:lnTo>
                    <a:pt x="6" y="30"/>
                  </a:lnTo>
                  <a:lnTo>
                    <a:pt x="6" y="0"/>
                  </a:lnTo>
                  <a:lnTo>
                    <a:pt x="4" y="0"/>
                  </a:lnTo>
                  <a:lnTo>
                    <a:pt x="4" y="0"/>
                  </a:lnTo>
                  <a:lnTo>
                    <a:pt x="0" y="0"/>
                  </a:lnTo>
                  <a:lnTo>
                    <a:pt x="0" y="0"/>
                  </a:lnTo>
                  <a:lnTo>
                    <a:pt x="0" y="0"/>
                  </a:lnTo>
                  <a:lnTo>
                    <a:pt x="0" y="30"/>
                  </a:lnTo>
                  <a:lnTo>
                    <a:pt x="0" y="30"/>
                  </a:lnTo>
                  <a:lnTo>
                    <a:pt x="0" y="30"/>
                  </a:lnTo>
                  <a:lnTo>
                    <a:pt x="4" y="30"/>
                  </a:lnTo>
                  <a:lnTo>
                    <a:pt x="4" y="30"/>
                  </a:lnTo>
                  <a:lnTo>
                    <a:pt x="6" y="30"/>
                  </a:lnTo>
                  <a:lnTo>
                    <a:pt x="4"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1" name="Rectangle 101">
              <a:extLst>
                <a:ext uri="{FF2B5EF4-FFF2-40B4-BE49-F238E27FC236}">
                  <a16:creationId xmlns:a16="http://schemas.microsoft.com/office/drawing/2014/main" id="{D863012C-F7D2-4C73-B64A-1A2C9D5E6AEF}"/>
                </a:ext>
              </a:extLst>
            </p:cNvPr>
            <p:cNvSpPr>
              <a:spLocks noChangeArrowheads="1"/>
            </p:cNvSpPr>
            <p:nvPr/>
          </p:nvSpPr>
          <p:spPr bwMode="auto">
            <a:xfrm>
              <a:off x="9043988" y="6400800"/>
              <a:ext cx="6350" cy="47625"/>
            </a:xfrm>
            <a:prstGeom prst="rect">
              <a:avLst/>
            </a:prstGeom>
            <a:solidFill>
              <a:srgbClr val="FFFC9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2" name="Freeform 102">
              <a:extLst>
                <a:ext uri="{FF2B5EF4-FFF2-40B4-BE49-F238E27FC236}">
                  <a16:creationId xmlns:a16="http://schemas.microsoft.com/office/drawing/2014/main" id="{58EA664E-F9F8-46AA-AE09-C3A8CD829D28}"/>
                </a:ext>
              </a:extLst>
            </p:cNvPr>
            <p:cNvSpPr>
              <a:spLocks/>
            </p:cNvSpPr>
            <p:nvPr/>
          </p:nvSpPr>
          <p:spPr bwMode="auto">
            <a:xfrm>
              <a:off x="9043988" y="6400800"/>
              <a:ext cx="6350" cy="47625"/>
            </a:xfrm>
            <a:custGeom>
              <a:avLst/>
              <a:gdLst>
                <a:gd name="T0" fmla="*/ 4 w 4"/>
                <a:gd name="T1" fmla="*/ 30 h 30"/>
                <a:gd name="T2" fmla="*/ 4 w 4"/>
                <a:gd name="T3" fmla="*/ 30 h 30"/>
                <a:gd name="T4" fmla="*/ 0 w 4"/>
                <a:gd name="T5" fmla="*/ 30 h 30"/>
                <a:gd name="T6" fmla="*/ 0 w 4"/>
                <a:gd name="T7" fmla="*/ 2 h 30"/>
                <a:gd name="T8" fmla="*/ 4 w 4"/>
                <a:gd name="T9" fmla="*/ 2 h 30"/>
                <a:gd name="T10" fmla="*/ 4 w 4"/>
                <a:gd name="T11" fmla="*/ 30 h 30"/>
                <a:gd name="T12" fmla="*/ 4 w 4"/>
                <a:gd name="T13" fmla="*/ 30 h 30"/>
                <a:gd name="T14" fmla="*/ 4 w 4"/>
                <a:gd name="T15" fmla="*/ 30 h 30"/>
                <a:gd name="T16" fmla="*/ 4 w 4"/>
                <a:gd name="T17" fmla="*/ 30 h 30"/>
                <a:gd name="T18" fmla="*/ 4 w 4"/>
                <a:gd name="T19" fmla="*/ 30 h 30"/>
                <a:gd name="T20" fmla="*/ 4 w 4"/>
                <a:gd name="T21" fmla="*/ 0 h 30"/>
                <a:gd name="T22" fmla="*/ 4 w 4"/>
                <a:gd name="T23" fmla="*/ 0 h 30"/>
                <a:gd name="T24" fmla="*/ 4 w 4"/>
                <a:gd name="T25" fmla="*/ 0 h 30"/>
                <a:gd name="T26" fmla="*/ 0 w 4"/>
                <a:gd name="T27" fmla="*/ 0 h 30"/>
                <a:gd name="T28" fmla="*/ 0 w 4"/>
                <a:gd name="T29" fmla="*/ 0 h 30"/>
                <a:gd name="T30" fmla="*/ 0 w 4"/>
                <a:gd name="T31" fmla="*/ 0 h 30"/>
                <a:gd name="T32" fmla="*/ 0 w 4"/>
                <a:gd name="T33" fmla="*/ 30 h 30"/>
                <a:gd name="T34" fmla="*/ 0 w 4"/>
                <a:gd name="T35" fmla="*/ 30 h 30"/>
                <a:gd name="T36" fmla="*/ 0 w 4"/>
                <a:gd name="T37" fmla="*/ 30 h 30"/>
                <a:gd name="T38" fmla="*/ 4 w 4"/>
                <a:gd name="T39" fmla="*/ 30 h 30"/>
                <a:gd name="T40" fmla="*/ 4 w 4"/>
                <a:gd name="T41" fmla="*/ 30 h 30"/>
                <a:gd name="T42" fmla="*/ 4 w 4"/>
                <a:gd name="T43" fmla="*/ 30 h 30"/>
                <a:gd name="T44" fmla="*/ 4 w 4"/>
                <a:gd name="T45"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 h="30">
                  <a:moveTo>
                    <a:pt x="4" y="30"/>
                  </a:moveTo>
                  <a:lnTo>
                    <a:pt x="4" y="30"/>
                  </a:lnTo>
                  <a:lnTo>
                    <a:pt x="0" y="30"/>
                  </a:lnTo>
                  <a:lnTo>
                    <a:pt x="0" y="2"/>
                  </a:lnTo>
                  <a:lnTo>
                    <a:pt x="4" y="2"/>
                  </a:lnTo>
                  <a:lnTo>
                    <a:pt x="4" y="30"/>
                  </a:lnTo>
                  <a:lnTo>
                    <a:pt x="4" y="30"/>
                  </a:lnTo>
                  <a:lnTo>
                    <a:pt x="4" y="30"/>
                  </a:lnTo>
                  <a:lnTo>
                    <a:pt x="4" y="30"/>
                  </a:lnTo>
                  <a:lnTo>
                    <a:pt x="4" y="30"/>
                  </a:lnTo>
                  <a:lnTo>
                    <a:pt x="4" y="0"/>
                  </a:lnTo>
                  <a:lnTo>
                    <a:pt x="4" y="0"/>
                  </a:lnTo>
                  <a:lnTo>
                    <a:pt x="4" y="0"/>
                  </a:lnTo>
                  <a:lnTo>
                    <a:pt x="0" y="0"/>
                  </a:lnTo>
                  <a:lnTo>
                    <a:pt x="0" y="0"/>
                  </a:lnTo>
                  <a:lnTo>
                    <a:pt x="0" y="0"/>
                  </a:lnTo>
                  <a:lnTo>
                    <a:pt x="0" y="30"/>
                  </a:lnTo>
                  <a:lnTo>
                    <a:pt x="0" y="30"/>
                  </a:lnTo>
                  <a:lnTo>
                    <a:pt x="0" y="30"/>
                  </a:lnTo>
                  <a:lnTo>
                    <a:pt x="4" y="30"/>
                  </a:lnTo>
                  <a:lnTo>
                    <a:pt x="4" y="30"/>
                  </a:lnTo>
                  <a:lnTo>
                    <a:pt x="4" y="30"/>
                  </a:lnTo>
                  <a:lnTo>
                    <a:pt x="4"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3" name="Freeform 103">
              <a:extLst>
                <a:ext uri="{FF2B5EF4-FFF2-40B4-BE49-F238E27FC236}">
                  <a16:creationId xmlns:a16="http://schemas.microsoft.com/office/drawing/2014/main" id="{73E80736-DA9B-40D8-8377-1DAF4067AA67}"/>
                </a:ext>
              </a:extLst>
            </p:cNvPr>
            <p:cNvSpPr>
              <a:spLocks/>
            </p:cNvSpPr>
            <p:nvPr/>
          </p:nvSpPr>
          <p:spPr bwMode="auto">
            <a:xfrm>
              <a:off x="8882063" y="6451600"/>
              <a:ext cx="254000" cy="50800"/>
            </a:xfrm>
            <a:custGeom>
              <a:avLst/>
              <a:gdLst>
                <a:gd name="T0" fmla="*/ 0 w 160"/>
                <a:gd name="T1" fmla="*/ 2 h 32"/>
                <a:gd name="T2" fmla="*/ 0 w 160"/>
                <a:gd name="T3" fmla="*/ 32 h 32"/>
                <a:gd name="T4" fmla="*/ 28 w 160"/>
                <a:gd name="T5" fmla="*/ 32 h 32"/>
                <a:gd name="T6" fmla="*/ 132 w 160"/>
                <a:gd name="T7" fmla="*/ 32 h 32"/>
                <a:gd name="T8" fmla="*/ 160 w 160"/>
                <a:gd name="T9" fmla="*/ 32 h 32"/>
                <a:gd name="T10" fmla="*/ 160 w 160"/>
                <a:gd name="T11" fmla="*/ 2 h 32"/>
                <a:gd name="T12" fmla="*/ 160 w 160"/>
                <a:gd name="T13" fmla="*/ 0 h 32"/>
                <a:gd name="T14" fmla="*/ 0 w 160"/>
                <a:gd name="T15" fmla="*/ 0 h 32"/>
                <a:gd name="T16" fmla="*/ 0 w 160"/>
                <a:gd name="T17" fmla="*/ 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32">
                  <a:moveTo>
                    <a:pt x="0" y="2"/>
                  </a:moveTo>
                  <a:lnTo>
                    <a:pt x="0" y="32"/>
                  </a:lnTo>
                  <a:lnTo>
                    <a:pt x="28" y="32"/>
                  </a:lnTo>
                  <a:lnTo>
                    <a:pt x="132" y="32"/>
                  </a:lnTo>
                  <a:lnTo>
                    <a:pt x="160" y="32"/>
                  </a:lnTo>
                  <a:lnTo>
                    <a:pt x="160" y="2"/>
                  </a:lnTo>
                  <a:lnTo>
                    <a:pt x="160" y="0"/>
                  </a:lnTo>
                  <a:lnTo>
                    <a:pt x="0" y="0"/>
                  </a:lnTo>
                  <a:lnTo>
                    <a:pt x="0" y="2"/>
                  </a:ln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4" name="Freeform 104">
              <a:extLst>
                <a:ext uri="{FF2B5EF4-FFF2-40B4-BE49-F238E27FC236}">
                  <a16:creationId xmlns:a16="http://schemas.microsoft.com/office/drawing/2014/main" id="{5174333F-88CA-4D3B-9EA3-17726943A33A}"/>
                </a:ext>
              </a:extLst>
            </p:cNvPr>
            <p:cNvSpPr>
              <a:spLocks/>
            </p:cNvSpPr>
            <p:nvPr/>
          </p:nvSpPr>
          <p:spPr bwMode="auto">
            <a:xfrm>
              <a:off x="8882063" y="6451600"/>
              <a:ext cx="254000" cy="53975"/>
            </a:xfrm>
            <a:custGeom>
              <a:avLst/>
              <a:gdLst>
                <a:gd name="T0" fmla="*/ 0 w 160"/>
                <a:gd name="T1" fmla="*/ 2 h 34"/>
                <a:gd name="T2" fmla="*/ 0 w 160"/>
                <a:gd name="T3" fmla="*/ 2 h 34"/>
                <a:gd name="T4" fmla="*/ 0 w 160"/>
                <a:gd name="T5" fmla="*/ 32 h 34"/>
                <a:gd name="T6" fmla="*/ 0 w 160"/>
                <a:gd name="T7" fmla="*/ 34 h 34"/>
                <a:gd name="T8" fmla="*/ 0 w 160"/>
                <a:gd name="T9" fmla="*/ 34 h 34"/>
                <a:gd name="T10" fmla="*/ 28 w 160"/>
                <a:gd name="T11" fmla="*/ 34 h 34"/>
                <a:gd name="T12" fmla="*/ 132 w 160"/>
                <a:gd name="T13" fmla="*/ 34 h 34"/>
                <a:gd name="T14" fmla="*/ 160 w 160"/>
                <a:gd name="T15" fmla="*/ 34 h 34"/>
                <a:gd name="T16" fmla="*/ 160 w 160"/>
                <a:gd name="T17" fmla="*/ 34 h 34"/>
                <a:gd name="T18" fmla="*/ 160 w 160"/>
                <a:gd name="T19" fmla="*/ 32 h 34"/>
                <a:gd name="T20" fmla="*/ 160 w 160"/>
                <a:gd name="T21" fmla="*/ 2 h 34"/>
                <a:gd name="T22" fmla="*/ 160 w 160"/>
                <a:gd name="T23" fmla="*/ 0 h 34"/>
                <a:gd name="T24" fmla="*/ 160 w 160"/>
                <a:gd name="T25" fmla="*/ 0 h 34"/>
                <a:gd name="T26" fmla="*/ 160 w 160"/>
                <a:gd name="T27" fmla="*/ 0 h 34"/>
                <a:gd name="T28" fmla="*/ 0 w 160"/>
                <a:gd name="T29" fmla="*/ 0 h 34"/>
                <a:gd name="T30" fmla="*/ 0 w 160"/>
                <a:gd name="T31" fmla="*/ 0 h 34"/>
                <a:gd name="T32" fmla="*/ 0 w 160"/>
                <a:gd name="T33" fmla="*/ 0 h 34"/>
                <a:gd name="T34" fmla="*/ 0 w 160"/>
                <a:gd name="T35" fmla="*/ 2 h 34"/>
                <a:gd name="T36" fmla="*/ 0 w 160"/>
                <a:gd name="T37" fmla="*/ 2 h 34"/>
                <a:gd name="T38" fmla="*/ 0 w 160"/>
                <a:gd name="T39" fmla="*/ 2 h 34"/>
                <a:gd name="T40" fmla="*/ 0 w 160"/>
                <a:gd name="T41" fmla="*/ 0 h 34"/>
                <a:gd name="T42" fmla="*/ 160 w 160"/>
                <a:gd name="T43" fmla="*/ 0 h 34"/>
                <a:gd name="T44" fmla="*/ 160 w 160"/>
                <a:gd name="T45" fmla="*/ 2 h 34"/>
                <a:gd name="T46" fmla="*/ 160 w 160"/>
                <a:gd name="T47" fmla="*/ 32 h 34"/>
                <a:gd name="T48" fmla="*/ 132 w 160"/>
                <a:gd name="T49" fmla="*/ 32 h 34"/>
                <a:gd name="T50" fmla="*/ 28 w 160"/>
                <a:gd name="T51" fmla="*/ 32 h 34"/>
                <a:gd name="T52" fmla="*/ 0 w 160"/>
                <a:gd name="T53" fmla="*/ 32 h 34"/>
                <a:gd name="T54" fmla="*/ 0 w 160"/>
                <a:gd name="T55" fmla="*/ 2 h 34"/>
                <a:gd name="T56" fmla="*/ 0 w 160"/>
                <a:gd name="T57" fmla="*/ 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0" h="34">
                  <a:moveTo>
                    <a:pt x="0" y="2"/>
                  </a:moveTo>
                  <a:lnTo>
                    <a:pt x="0" y="2"/>
                  </a:lnTo>
                  <a:lnTo>
                    <a:pt x="0" y="32"/>
                  </a:lnTo>
                  <a:lnTo>
                    <a:pt x="0" y="34"/>
                  </a:lnTo>
                  <a:lnTo>
                    <a:pt x="0" y="34"/>
                  </a:lnTo>
                  <a:lnTo>
                    <a:pt x="28" y="34"/>
                  </a:lnTo>
                  <a:lnTo>
                    <a:pt x="132" y="34"/>
                  </a:lnTo>
                  <a:lnTo>
                    <a:pt x="160" y="34"/>
                  </a:lnTo>
                  <a:lnTo>
                    <a:pt x="160" y="34"/>
                  </a:lnTo>
                  <a:lnTo>
                    <a:pt x="160" y="32"/>
                  </a:lnTo>
                  <a:lnTo>
                    <a:pt x="160" y="2"/>
                  </a:lnTo>
                  <a:lnTo>
                    <a:pt x="160" y="0"/>
                  </a:lnTo>
                  <a:lnTo>
                    <a:pt x="160" y="0"/>
                  </a:lnTo>
                  <a:lnTo>
                    <a:pt x="160" y="0"/>
                  </a:lnTo>
                  <a:lnTo>
                    <a:pt x="0" y="0"/>
                  </a:lnTo>
                  <a:lnTo>
                    <a:pt x="0" y="0"/>
                  </a:lnTo>
                  <a:lnTo>
                    <a:pt x="0" y="0"/>
                  </a:lnTo>
                  <a:lnTo>
                    <a:pt x="0" y="2"/>
                  </a:lnTo>
                  <a:lnTo>
                    <a:pt x="0" y="2"/>
                  </a:lnTo>
                  <a:lnTo>
                    <a:pt x="0" y="2"/>
                  </a:lnTo>
                  <a:lnTo>
                    <a:pt x="0" y="0"/>
                  </a:lnTo>
                  <a:lnTo>
                    <a:pt x="160" y="0"/>
                  </a:lnTo>
                  <a:lnTo>
                    <a:pt x="160" y="2"/>
                  </a:lnTo>
                  <a:lnTo>
                    <a:pt x="160" y="32"/>
                  </a:lnTo>
                  <a:lnTo>
                    <a:pt x="132" y="32"/>
                  </a:lnTo>
                  <a:lnTo>
                    <a:pt x="28" y="32"/>
                  </a:lnTo>
                  <a:lnTo>
                    <a:pt x="0" y="32"/>
                  </a:lnTo>
                  <a:lnTo>
                    <a:pt x="0" y="2"/>
                  </a:lnTo>
                  <a:lnTo>
                    <a:pt x="0"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5" name="Freeform 105">
              <a:extLst>
                <a:ext uri="{FF2B5EF4-FFF2-40B4-BE49-F238E27FC236}">
                  <a16:creationId xmlns:a16="http://schemas.microsoft.com/office/drawing/2014/main" id="{CD351024-E6B3-4740-B822-9D557F47CFBD}"/>
                </a:ext>
              </a:extLst>
            </p:cNvPr>
            <p:cNvSpPr>
              <a:spLocks/>
            </p:cNvSpPr>
            <p:nvPr/>
          </p:nvSpPr>
          <p:spPr bwMode="auto">
            <a:xfrm>
              <a:off x="8882063" y="6448425"/>
              <a:ext cx="254000" cy="41275"/>
            </a:xfrm>
            <a:custGeom>
              <a:avLst/>
              <a:gdLst>
                <a:gd name="T0" fmla="*/ 80 w 80"/>
                <a:gd name="T1" fmla="*/ 0 h 13"/>
                <a:gd name="T2" fmla="*/ 0 w 80"/>
                <a:gd name="T3" fmla="*/ 0 h 13"/>
                <a:gd name="T4" fmla="*/ 0 w 80"/>
                <a:gd name="T5" fmla="*/ 2 h 13"/>
                <a:gd name="T6" fmla="*/ 67 w 80"/>
                <a:gd name="T7" fmla="*/ 2 h 13"/>
                <a:gd name="T8" fmla="*/ 80 w 80"/>
                <a:gd name="T9" fmla="*/ 13 h 13"/>
                <a:gd name="T10" fmla="*/ 80 w 80"/>
                <a:gd name="T11" fmla="*/ 0 h 13"/>
              </a:gdLst>
              <a:ahLst/>
              <a:cxnLst>
                <a:cxn ang="0">
                  <a:pos x="T0" y="T1"/>
                </a:cxn>
                <a:cxn ang="0">
                  <a:pos x="T2" y="T3"/>
                </a:cxn>
                <a:cxn ang="0">
                  <a:pos x="T4" y="T5"/>
                </a:cxn>
                <a:cxn ang="0">
                  <a:pos x="T6" y="T7"/>
                </a:cxn>
                <a:cxn ang="0">
                  <a:pos x="T8" y="T9"/>
                </a:cxn>
                <a:cxn ang="0">
                  <a:pos x="T10" y="T11"/>
                </a:cxn>
              </a:cxnLst>
              <a:rect l="0" t="0" r="r" b="b"/>
              <a:pathLst>
                <a:path w="80" h="13">
                  <a:moveTo>
                    <a:pt x="80" y="0"/>
                  </a:moveTo>
                  <a:cubicBezTo>
                    <a:pt x="0" y="0"/>
                    <a:pt x="0" y="0"/>
                    <a:pt x="0" y="0"/>
                  </a:cubicBezTo>
                  <a:cubicBezTo>
                    <a:pt x="0" y="2"/>
                    <a:pt x="0" y="2"/>
                    <a:pt x="0" y="2"/>
                  </a:cubicBezTo>
                  <a:cubicBezTo>
                    <a:pt x="0" y="2"/>
                    <a:pt x="54" y="2"/>
                    <a:pt x="67" y="2"/>
                  </a:cubicBezTo>
                  <a:cubicBezTo>
                    <a:pt x="80" y="2"/>
                    <a:pt x="80" y="13"/>
                    <a:pt x="80" y="13"/>
                  </a:cubicBezTo>
                  <a:lnTo>
                    <a:pt x="80" y="0"/>
                  </a:ln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6" name="Freeform 106">
              <a:extLst>
                <a:ext uri="{FF2B5EF4-FFF2-40B4-BE49-F238E27FC236}">
                  <a16:creationId xmlns:a16="http://schemas.microsoft.com/office/drawing/2014/main" id="{AE3D4A20-6817-4F7D-8852-C7649F59AB22}"/>
                </a:ext>
              </a:extLst>
            </p:cNvPr>
            <p:cNvSpPr>
              <a:spLocks/>
            </p:cNvSpPr>
            <p:nvPr/>
          </p:nvSpPr>
          <p:spPr bwMode="auto">
            <a:xfrm>
              <a:off x="8904288" y="6486525"/>
              <a:ext cx="53975" cy="15875"/>
            </a:xfrm>
            <a:custGeom>
              <a:avLst/>
              <a:gdLst>
                <a:gd name="T0" fmla="*/ 14 w 17"/>
                <a:gd name="T1" fmla="*/ 0 h 5"/>
                <a:gd name="T2" fmla="*/ 3 w 17"/>
                <a:gd name="T3" fmla="*/ 0 h 5"/>
                <a:gd name="T4" fmla="*/ 0 w 17"/>
                <a:gd name="T5" fmla="*/ 3 h 5"/>
                <a:gd name="T6" fmla="*/ 0 w 17"/>
                <a:gd name="T7" fmla="*/ 5 h 5"/>
                <a:gd name="T8" fmla="*/ 17 w 17"/>
                <a:gd name="T9" fmla="*/ 5 h 5"/>
                <a:gd name="T10" fmla="*/ 17 w 17"/>
                <a:gd name="T11" fmla="*/ 3 h 5"/>
                <a:gd name="T12" fmla="*/ 14 w 17"/>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17" h="5">
                  <a:moveTo>
                    <a:pt x="14" y="0"/>
                  </a:moveTo>
                  <a:cubicBezTo>
                    <a:pt x="3" y="0"/>
                    <a:pt x="3" y="0"/>
                    <a:pt x="3" y="0"/>
                  </a:cubicBezTo>
                  <a:cubicBezTo>
                    <a:pt x="1" y="0"/>
                    <a:pt x="0" y="1"/>
                    <a:pt x="0" y="3"/>
                  </a:cubicBezTo>
                  <a:cubicBezTo>
                    <a:pt x="0" y="5"/>
                    <a:pt x="0" y="5"/>
                    <a:pt x="0" y="5"/>
                  </a:cubicBezTo>
                  <a:cubicBezTo>
                    <a:pt x="17" y="5"/>
                    <a:pt x="17" y="5"/>
                    <a:pt x="17" y="5"/>
                  </a:cubicBezTo>
                  <a:cubicBezTo>
                    <a:pt x="17" y="3"/>
                    <a:pt x="17" y="3"/>
                    <a:pt x="17" y="3"/>
                  </a:cubicBezTo>
                  <a:cubicBezTo>
                    <a:pt x="17" y="1"/>
                    <a:pt x="16" y="0"/>
                    <a:pt x="14" y="0"/>
                  </a:cubicBezTo>
                  <a:close/>
                </a:path>
              </a:pathLst>
            </a:custGeom>
            <a:solidFill>
              <a:srgbClr val="008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7" name="Oval 107">
              <a:extLst>
                <a:ext uri="{FF2B5EF4-FFF2-40B4-BE49-F238E27FC236}">
                  <a16:creationId xmlns:a16="http://schemas.microsoft.com/office/drawing/2014/main" id="{9E6EC475-E123-41B7-A76C-4BEDEE36FAD2}"/>
                </a:ext>
              </a:extLst>
            </p:cNvPr>
            <p:cNvSpPr>
              <a:spLocks noChangeArrowheads="1"/>
            </p:cNvSpPr>
            <p:nvPr/>
          </p:nvSpPr>
          <p:spPr bwMode="auto">
            <a:xfrm>
              <a:off x="8910638" y="6480175"/>
              <a:ext cx="41275" cy="4127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8" name="Oval 108">
              <a:extLst>
                <a:ext uri="{FF2B5EF4-FFF2-40B4-BE49-F238E27FC236}">
                  <a16:creationId xmlns:a16="http://schemas.microsoft.com/office/drawing/2014/main" id="{895CF2E8-A759-4B34-8D7E-2F82E6AD71DA}"/>
                </a:ext>
              </a:extLst>
            </p:cNvPr>
            <p:cNvSpPr>
              <a:spLocks noChangeArrowheads="1"/>
            </p:cNvSpPr>
            <p:nvPr/>
          </p:nvSpPr>
          <p:spPr bwMode="auto">
            <a:xfrm>
              <a:off x="8920163" y="6489700"/>
              <a:ext cx="22225" cy="22225"/>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9" name="Freeform 109">
              <a:extLst>
                <a:ext uri="{FF2B5EF4-FFF2-40B4-BE49-F238E27FC236}">
                  <a16:creationId xmlns:a16="http://schemas.microsoft.com/office/drawing/2014/main" id="{B8FB0907-DAD1-4F67-8F4F-A3EF4B19011F}"/>
                </a:ext>
              </a:extLst>
            </p:cNvPr>
            <p:cNvSpPr>
              <a:spLocks/>
            </p:cNvSpPr>
            <p:nvPr/>
          </p:nvSpPr>
          <p:spPr bwMode="auto">
            <a:xfrm>
              <a:off x="9047163" y="6486525"/>
              <a:ext cx="53975" cy="15875"/>
            </a:xfrm>
            <a:custGeom>
              <a:avLst/>
              <a:gdLst>
                <a:gd name="T0" fmla="*/ 14 w 17"/>
                <a:gd name="T1" fmla="*/ 0 h 5"/>
                <a:gd name="T2" fmla="*/ 3 w 17"/>
                <a:gd name="T3" fmla="*/ 0 h 5"/>
                <a:gd name="T4" fmla="*/ 0 w 17"/>
                <a:gd name="T5" fmla="*/ 3 h 5"/>
                <a:gd name="T6" fmla="*/ 0 w 17"/>
                <a:gd name="T7" fmla="*/ 5 h 5"/>
                <a:gd name="T8" fmla="*/ 17 w 17"/>
                <a:gd name="T9" fmla="*/ 5 h 5"/>
                <a:gd name="T10" fmla="*/ 17 w 17"/>
                <a:gd name="T11" fmla="*/ 3 h 5"/>
                <a:gd name="T12" fmla="*/ 14 w 17"/>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17" h="5">
                  <a:moveTo>
                    <a:pt x="14" y="0"/>
                  </a:moveTo>
                  <a:cubicBezTo>
                    <a:pt x="3" y="0"/>
                    <a:pt x="3" y="0"/>
                    <a:pt x="3" y="0"/>
                  </a:cubicBezTo>
                  <a:cubicBezTo>
                    <a:pt x="1" y="0"/>
                    <a:pt x="0" y="1"/>
                    <a:pt x="0" y="3"/>
                  </a:cubicBezTo>
                  <a:cubicBezTo>
                    <a:pt x="0" y="5"/>
                    <a:pt x="0" y="5"/>
                    <a:pt x="0" y="5"/>
                  </a:cubicBezTo>
                  <a:cubicBezTo>
                    <a:pt x="17" y="5"/>
                    <a:pt x="17" y="5"/>
                    <a:pt x="17" y="5"/>
                  </a:cubicBezTo>
                  <a:cubicBezTo>
                    <a:pt x="17" y="3"/>
                    <a:pt x="17" y="3"/>
                    <a:pt x="17" y="3"/>
                  </a:cubicBezTo>
                  <a:cubicBezTo>
                    <a:pt x="17" y="1"/>
                    <a:pt x="16" y="0"/>
                    <a:pt x="14" y="0"/>
                  </a:cubicBezTo>
                  <a:close/>
                </a:path>
              </a:pathLst>
            </a:custGeom>
            <a:solidFill>
              <a:srgbClr val="008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0" name="Oval 110">
              <a:extLst>
                <a:ext uri="{FF2B5EF4-FFF2-40B4-BE49-F238E27FC236}">
                  <a16:creationId xmlns:a16="http://schemas.microsoft.com/office/drawing/2014/main" id="{51EAA4B1-340B-409D-B4EB-DB577CC5110C}"/>
                </a:ext>
              </a:extLst>
            </p:cNvPr>
            <p:cNvSpPr>
              <a:spLocks noChangeArrowheads="1"/>
            </p:cNvSpPr>
            <p:nvPr/>
          </p:nvSpPr>
          <p:spPr bwMode="auto">
            <a:xfrm>
              <a:off x="9053513" y="6480175"/>
              <a:ext cx="41275" cy="4127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1" name="Oval 111">
              <a:extLst>
                <a:ext uri="{FF2B5EF4-FFF2-40B4-BE49-F238E27FC236}">
                  <a16:creationId xmlns:a16="http://schemas.microsoft.com/office/drawing/2014/main" id="{4AEE2740-C540-49A9-AA0F-E862F55931F9}"/>
                </a:ext>
              </a:extLst>
            </p:cNvPr>
            <p:cNvSpPr>
              <a:spLocks noChangeArrowheads="1"/>
            </p:cNvSpPr>
            <p:nvPr/>
          </p:nvSpPr>
          <p:spPr bwMode="auto">
            <a:xfrm>
              <a:off x="9063038" y="6489700"/>
              <a:ext cx="22225" cy="22225"/>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2" name="Freeform 112">
              <a:extLst>
                <a:ext uri="{FF2B5EF4-FFF2-40B4-BE49-F238E27FC236}">
                  <a16:creationId xmlns:a16="http://schemas.microsoft.com/office/drawing/2014/main" id="{F93B0CF9-6E93-4598-887A-24327EE7D3D0}"/>
                </a:ext>
              </a:extLst>
            </p:cNvPr>
            <p:cNvSpPr>
              <a:spLocks/>
            </p:cNvSpPr>
            <p:nvPr/>
          </p:nvSpPr>
          <p:spPr bwMode="auto">
            <a:xfrm>
              <a:off x="9113838" y="6489700"/>
              <a:ext cx="31750" cy="12700"/>
            </a:xfrm>
            <a:custGeom>
              <a:avLst/>
              <a:gdLst>
                <a:gd name="T0" fmla="*/ 10 w 10"/>
                <a:gd name="T1" fmla="*/ 2 h 4"/>
                <a:gd name="T2" fmla="*/ 8 w 10"/>
                <a:gd name="T3" fmla="*/ 0 h 4"/>
                <a:gd name="T4" fmla="*/ 2 w 10"/>
                <a:gd name="T5" fmla="*/ 0 h 4"/>
                <a:gd name="T6" fmla="*/ 0 w 10"/>
                <a:gd name="T7" fmla="*/ 2 h 4"/>
                <a:gd name="T8" fmla="*/ 2 w 10"/>
                <a:gd name="T9" fmla="*/ 4 h 4"/>
                <a:gd name="T10" fmla="*/ 8 w 10"/>
                <a:gd name="T11" fmla="*/ 4 h 4"/>
                <a:gd name="T12" fmla="*/ 10 w 10"/>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10" h="4">
                  <a:moveTo>
                    <a:pt x="10" y="2"/>
                  </a:moveTo>
                  <a:cubicBezTo>
                    <a:pt x="10" y="1"/>
                    <a:pt x="9" y="0"/>
                    <a:pt x="8" y="0"/>
                  </a:cubicBezTo>
                  <a:cubicBezTo>
                    <a:pt x="2" y="0"/>
                    <a:pt x="2" y="0"/>
                    <a:pt x="2" y="0"/>
                  </a:cubicBezTo>
                  <a:cubicBezTo>
                    <a:pt x="0" y="0"/>
                    <a:pt x="0" y="1"/>
                    <a:pt x="0" y="2"/>
                  </a:cubicBezTo>
                  <a:cubicBezTo>
                    <a:pt x="0" y="4"/>
                    <a:pt x="0" y="4"/>
                    <a:pt x="2" y="4"/>
                  </a:cubicBezTo>
                  <a:cubicBezTo>
                    <a:pt x="8" y="4"/>
                    <a:pt x="8" y="4"/>
                    <a:pt x="8" y="4"/>
                  </a:cubicBezTo>
                  <a:cubicBezTo>
                    <a:pt x="9" y="4"/>
                    <a:pt x="10" y="4"/>
                    <a:pt x="10" y="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3" name="Freeform 113">
              <a:extLst>
                <a:ext uri="{FF2B5EF4-FFF2-40B4-BE49-F238E27FC236}">
                  <a16:creationId xmlns:a16="http://schemas.microsoft.com/office/drawing/2014/main" id="{69312574-E0DB-49D1-987F-BADDF42B40E4}"/>
                </a:ext>
              </a:extLst>
            </p:cNvPr>
            <p:cNvSpPr>
              <a:spLocks/>
            </p:cNvSpPr>
            <p:nvPr/>
          </p:nvSpPr>
          <p:spPr bwMode="auto">
            <a:xfrm>
              <a:off x="8875713" y="6489700"/>
              <a:ext cx="28575" cy="12700"/>
            </a:xfrm>
            <a:custGeom>
              <a:avLst/>
              <a:gdLst>
                <a:gd name="T0" fmla="*/ 9 w 9"/>
                <a:gd name="T1" fmla="*/ 0 h 4"/>
                <a:gd name="T2" fmla="*/ 2 w 9"/>
                <a:gd name="T3" fmla="*/ 0 h 4"/>
                <a:gd name="T4" fmla="*/ 0 w 9"/>
                <a:gd name="T5" fmla="*/ 2 h 4"/>
                <a:gd name="T6" fmla="*/ 2 w 9"/>
                <a:gd name="T7" fmla="*/ 4 h 4"/>
                <a:gd name="T8" fmla="*/ 9 w 9"/>
                <a:gd name="T9" fmla="*/ 4 h 4"/>
                <a:gd name="T10" fmla="*/ 9 w 9"/>
                <a:gd name="T11" fmla="*/ 0 h 4"/>
              </a:gdLst>
              <a:ahLst/>
              <a:cxnLst>
                <a:cxn ang="0">
                  <a:pos x="T0" y="T1"/>
                </a:cxn>
                <a:cxn ang="0">
                  <a:pos x="T2" y="T3"/>
                </a:cxn>
                <a:cxn ang="0">
                  <a:pos x="T4" y="T5"/>
                </a:cxn>
                <a:cxn ang="0">
                  <a:pos x="T6" y="T7"/>
                </a:cxn>
                <a:cxn ang="0">
                  <a:pos x="T8" y="T9"/>
                </a:cxn>
                <a:cxn ang="0">
                  <a:pos x="T10" y="T11"/>
                </a:cxn>
              </a:cxnLst>
              <a:rect l="0" t="0" r="r" b="b"/>
              <a:pathLst>
                <a:path w="9" h="4">
                  <a:moveTo>
                    <a:pt x="9" y="0"/>
                  </a:moveTo>
                  <a:cubicBezTo>
                    <a:pt x="2" y="0"/>
                    <a:pt x="2" y="0"/>
                    <a:pt x="2" y="0"/>
                  </a:cubicBezTo>
                  <a:cubicBezTo>
                    <a:pt x="1" y="0"/>
                    <a:pt x="0" y="1"/>
                    <a:pt x="0" y="2"/>
                  </a:cubicBezTo>
                  <a:cubicBezTo>
                    <a:pt x="0" y="4"/>
                    <a:pt x="1" y="4"/>
                    <a:pt x="2" y="4"/>
                  </a:cubicBezTo>
                  <a:cubicBezTo>
                    <a:pt x="9" y="4"/>
                    <a:pt x="9" y="4"/>
                    <a:pt x="9" y="4"/>
                  </a:cubicBezTo>
                  <a:lnTo>
                    <a:pt x="9"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4" name="Freeform 114">
              <a:extLst>
                <a:ext uri="{FF2B5EF4-FFF2-40B4-BE49-F238E27FC236}">
                  <a16:creationId xmlns:a16="http://schemas.microsoft.com/office/drawing/2014/main" id="{5FA65B90-CBC7-4F01-BB05-29F34DEA1B12}"/>
                </a:ext>
              </a:extLst>
            </p:cNvPr>
            <p:cNvSpPr>
              <a:spLocks noEditPoints="1"/>
            </p:cNvSpPr>
            <p:nvPr/>
          </p:nvSpPr>
          <p:spPr bwMode="auto">
            <a:xfrm>
              <a:off x="1528763" y="6289675"/>
              <a:ext cx="111125" cy="79375"/>
            </a:xfrm>
            <a:custGeom>
              <a:avLst/>
              <a:gdLst>
                <a:gd name="T0" fmla="*/ 10 w 35"/>
                <a:gd name="T1" fmla="*/ 25 h 25"/>
                <a:gd name="T2" fmla="*/ 0 w 35"/>
                <a:gd name="T3" fmla="*/ 22 h 25"/>
                <a:gd name="T4" fmla="*/ 35 w 35"/>
                <a:gd name="T5" fmla="*/ 20 h 25"/>
                <a:gd name="T6" fmla="*/ 26 w 35"/>
                <a:gd name="T7" fmla="*/ 25 h 25"/>
                <a:gd name="T8" fmla="*/ 24 w 35"/>
                <a:gd name="T9" fmla="*/ 25 h 25"/>
                <a:gd name="T10" fmla="*/ 18 w 35"/>
                <a:gd name="T11" fmla="*/ 23 h 25"/>
                <a:gd name="T12" fmla="*/ 13 w 35"/>
                <a:gd name="T13" fmla="*/ 24 h 25"/>
                <a:gd name="T14" fmla="*/ 10 w 35"/>
                <a:gd name="T15" fmla="*/ 23 h 25"/>
                <a:gd name="T16" fmla="*/ 7 w 35"/>
                <a:gd name="T17" fmla="*/ 22 h 25"/>
                <a:gd name="T18" fmla="*/ 7 w 35"/>
                <a:gd name="T19" fmla="*/ 18 h 25"/>
                <a:gd name="T20" fmla="*/ 8 w 35"/>
                <a:gd name="T21" fmla="*/ 6 h 25"/>
                <a:gd name="T22" fmla="*/ 20 w 35"/>
                <a:gd name="T23" fmla="*/ 20 h 25"/>
                <a:gd name="T24" fmla="*/ 24 w 35"/>
                <a:gd name="T25" fmla="*/ 21 h 25"/>
                <a:gd name="T26" fmla="*/ 22 w 35"/>
                <a:gd name="T27" fmla="*/ 8 h 25"/>
                <a:gd name="T28" fmla="*/ 24 w 35"/>
                <a:gd name="T29" fmla="*/ 6 h 25"/>
                <a:gd name="T30" fmla="*/ 26 w 35"/>
                <a:gd name="T31" fmla="*/ 0 h 25"/>
                <a:gd name="T32" fmla="*/ 27 w 35"/>
                <a:gd name="T33" fmla="*/ 11 h 25"/>
                <a:gd name="T34" fmla="*/ 35 w 35"/>
                <a:gd name="T35" fmla="*/ 19 h 25"/>
                <a:gd name="T36" fmla="*/ 18 w 35"/>
                <a:gd name="T37" fmla="*/ 11 h 25"/>
                <a:gd name="T38" fmla="*/ 18 w 35"/>
                <a:gd name="T39" fmla="*/ 11 h 25"/>
                <a:gd name="T40" fmla="*/ 17 w 35"/>
                <a:gd name="T41" fmla="*/ 11 h 25"/>
                <a:gd name="T42" fmla="*/ 17 w 35"/>
                <a:gd name="T43" fmla="*/ 12 h 25"/>
                <a:gd name="T44" fmla="*/ 18 w 35"/>
                <a:gd name="T45" fmla="*/ 12 h 25"/>
                <a:gd name="T46" fmla="*/ 19 w 35"/>
                <a:gd name="T47" fmla="*/ 20 h 25"/>
                <a:gd name="T48" fmla="*/ 17 w 35"/>
                <a:gd name="T49" fmla="*/ 17 h 25"/>
                <a:gd name="T50" fmla="*/ 16 w 35"/>
                <a:gd name="T51" fmla="*/ 17 h 25"/>
                <a:gd name="T52" fmla="*/ 15 w 35"/>
                <a:gd name="T53" fmla="*/ 17 h 25"/>
                <a:gd name="T54" fmla="*/ 17 w 35"/>
                <a:gd name="T55" fmla="*/ 15 h 25"/>
                <a:gd name="T56" fmla="*/ 17 w 35"/>
                <a:gd name="T57" fmla="*/ 16 h 25"/>
                <a:gd name="T58" fmla="*/ 17 w 35"/>
                <a:gd name="T59" fmla="*/ 16 h 25"/>
                <a:gd name="T60" fmla="*/ 18 w 35"/>
                <a:gd name="T61" fmla="*/ 12 h 25"/>
                <a:gd name="T62" fmla="*/ 18 w 35"/>
                <a:gd name="T63" fmla="*/ 13 h 25"/>
                <a:gd name="T64" fmla="*/ 17 w 35"/>
                <a:gd name="T65" fmla="*/ 12 h 25"/>
                <a:gd name="T66" fmla="*/ 17 w 35"/>
                <a:gd name="T67" fmla="*/ 11 h 25"/>
                <a:gd name="T68" fmla="*/ 17 w 35"/>
                <a:gd name="T69" fmla="*/ 11 h 25"/>
                <a:gd name="T70" fmla="*/ 18 w 35"/>
                <a:gd name="T71" fmla="*/ 11 h 25"/>
                <a:gd name="T72" fmla="*/ 8 w 35"/>
                <a:gd name="T73" fmla="*/ 7 h 25"/>
                <a:gd name="T74" fmla="*/ 8 w 35"/>
                <a:gd name="T75" fmla="*/ 16 h 25"/>
                <a:gd name="T76" fmla="*/ 9 w 35"/>
                <a:gd name="T77" fmla="*/ 14 h 25"/>
                <a:gd name="T78" fmla="*/ 10 w 35"/>
                <a:gd name="T79" fmla="*/ 14 h 25"/>
                <a:gd name="T80" fmla="*/ 11 w 35"/>
                <a:gd name="T81" fmla="*/ 17 h 25"/>
                <a:gd name="T82" fmla="*/ 15 w 35"/>
                <a:gd name="T83" fmla="*/ 18 h 25"/>
                <a:gd name="T84" fmla="*/ 16 w 35"/>
                <a:gd name="T85" fmla="*/ 19 h 25"/>
                <a:gd name="T86" fmla="*/ 14 w 35"/>
                <a:gd name="T87" fmla="*/ 19 h 25"/>
                <a:gd name="T88" fmla="*/ 19 w 35"/>
                <a:gd name="T89"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5" h="25">
                  <a:moveTo>
                    <a:pt x="6" y="21"/>
                  </a:moveTo>
                  <a:cubicBezTo>
                    <a:pt x="10" y="25"/>
                    <a:pt x="10" y="25"/>
                    <a:pt x="10" y="25"/>
                  </a:cubicBezTo>
                  <a:cubicBezTo>
                    <a:pt x="0" y="25"/>
                    <a:pt x="0" y="25"/>
                    <a:pt x="0" y="25"/>
                  </a:cubicBezTo>
                  <a:cubicBezTo>
                    <a:pt x="0" y="22"/>
                    <a:pt x="0" y="22"/>
                    <a:pt x="0" y="22"/>
                  </a:cubicBezTo>
                  <a:lnTo>
                    <a:pt x="6" y="21"/>
                  </a:lnTo>
                  <a:close/>
                  <a:moveTo>
                    <a:pt x="35" y="20"/>
                  </a:moveTo>
                  <a:cubicBezTo>
                    <a:pt x="26" y="20"/>
                    <a:pt x="26" y="20"/>
                    <a:pt x="26" y="20"/>
                  </a:cubicBezTo>
                  <a:cubicBezTo>
                    <a:pt x="26" y="25"/>
                    <a:pt x="26" y="25"/>
                    <a:pt x="26" y="25"/>
                  </a:cubicBezTo>
                  <a:cubicBezTo>
                    <a:pt x="24" y="25"/>
                    <a:pt x="24" y="25"/>
                    <a:pt x="24" y="25"/>
                  </a:cubicBezTo>
                  <a:cubicBezTo>
                    <a:pt x="24" y="25"/>
                    <a:pt x="24" y="25"/>
                    <a:pt x="24" y="25"/>
                  </a:cubicBezTo>
                  <a:cubicBezTo>
                    <a:pt x="18" y="25"/>
                    <a:pt x="18" y="25"/>
                    <a:pt x="18" y="25"/>
                  </a:cubicBezTo>
                  <a:cubicBezTo>
                    <a:pt x="18" y="23"/>
                    <a:pt x="18" y="23"/>
                    <a:pt x="18" y="23"/>
                  </a:cubicBezTo>
                  <a:cubicBezTo>
                    <a:pt x="14" y="23"/>
                    <a:pt x="14" y="23"/>
                    <a:pt x="14" y="23"/>
                  </a:cubicBezTo>
                  <a:cubicBezTo>
                    <a:pt x="14" y="24"/>
                    <a:pt x="13" y="24"/>
                    <a:pt x="13" y="24"/>
                  </a:cubicBezTo>
                  <a:cubicBezTo>
                    <a:pt x="12" y="24"/>
                    <a:pt x="11" y="23"/>
                    <a:pt x="10" y="23"/>
                  </a:cubicBezTo>
                  <a:cubicBezTo>
                    <a:pt x="10" y="23"/>
                    <a:pt x="10" y="23"/>
                    <a:pt x="10" y="23"/>
                  </a:cubicBezTo>
                  <a:cubicBezTo>
                    <a:pt x="10" y="23"/>
                    <a:pt x="10" y="23"/>
                    <a:pt x="10" y="23"/>
                  </a:cubicBezTo>
                  <a:cubicBezTo>
                    <a:pt x="7" y="22"/>
                    <a:pt x="7" y="22"/>
                    <a:pt x="7" y="22"/>
                  </a:cubicBezTo>
                  <a:cubicBezTo>
                    <a:pt x="7" y="18"/>
                    <a:pt x="7" y="18"/>
                    <a:pt x="7" y="18"/>
                  </a:cubicBezTo>
                  <a:cubicBezTo>
                    <a:pt x="7" y="18"/>
                    <a:pt x="7" y="18"/>
                    <a:pt x="7" y="18"/>
                  </a:cubicBezTo>
                  <a:cubicBezTo>
                    <a:pt x="7" y="6"/>
                    <a:pt x="7" y="6"/>
                    <a:pt x="7" y="6"/>
                  </a:cubicBezTo>
                  <a:cubicBezTo>
                    <a:pt x="8" y="6"/>
                    <a:pt x="8" y="6"/>
                    <a:pt x="8" y="6"/>
                  </a:cubicBezTo>
                  <a:cubicBezTo>
                    <a:pt x="9" y="6"/>
                    <a:pt x="13" y="6"/>
                    <a:pt x="15" y="6"/>
                  </a:cubicBezTo>
                  <a:cubicBezTo>
                    <a:pt x="21" y="10"/>
                    <a:pt x="20" y="20"/>
                    <a:pt x="20" y="20"/>
                  </a:cubicBezTo>
                  <a:cubicBezTo>
                    <a:pt x="20" y="21"/>
                    <a:pt x="20" y="21"/>
                    <a:pt x="20" y="21"/>
                  </a:cubicBezTo>
                  <a:cubicBezTo>
                    <a:pt x="24" y="21"/>
                    <a:pt x="24" y="21"/>
                    <a:pt x="24" y="21"/>
                  </a:cubicBezTo>
                  <a:cubicBezTo>
                    <a:pt x="24" y="8"/>
                    <a:pt x="24" y="8"/>
                    <a:pt x="24" y="8"/>
                  </a:cubicBezTo>
                  <a:cubicBezTo>
                    <a:pt x="22" y="8"/>
                    <a:pt x="22" y="8"/>
                    <a:pt x="22" y="8"/>
                  </a:cubicBezTo>
                  <a:cubicBezTo>
                    <a:pt x="22" y="6"/>
                    <a:pt x="22" y="6"/>
                    <a:pt x="22" y="6"/>
                  </a:cubicBezTo>
                  <a:cubicBezTo>
                    <a:pt x="24" y="6"/>
                    <a:pt x="24" y="6"/>
                    <a:pt x="24" y="6"/>
                  </a:cubicBezTo>
                  <a:cubicBezTo>
                    <a:pt x="24" y="0"/>
                    <a:pt x="24" y="0"/>
                    <a:pt x="24" y="0"/>
                  </a:cubicBezTo>
                  <a:cubicBezTo>
                    <a:pt x="26" y="0"/>
                    <a:pt x="26" y="0"/>
                    <a:pt x="26" y="0"/>
                  </a:cubicBezTo>
                  <a:cubicBezTo>
                    <a:pt x="26" y="11"/>
                    <a:pt x="26" y="11"/>
                    <a:pt x="26" y="11"/>
                  </a:cubicBezTo>
                  <a:cubicBezTo>
                    <a:pt x="27" y="11"/>
                    <a:pt x="27" y="11"/>
                    <a:pt x="27" y="11"/>
                  </a:cubicBezTo>
                  <a:cubicBezTo>
                    <a:pt x="27" y="19"/>
                    <a:pt x="27" y="19"/>
                    <a:pt x="27" y="19"/>
                  </a:cubicBezTo>
                  <a:cubicBezTo>
                    <a:pt x="35" y="19"/>
                    <a:pt x="35" y="19"/>
                    <a:pt x="35" y="19"/>
                  </a:cubicBezTo>
                  <a:lnTo>
                    <a:pt x="35" y="20"/>
                  </a:lnTo>
                  <a:close/>
                  <a:moveTo>
                    <a:pt x="18" y="11"/>
                  </a:moveTo>
                  <a:cubicBezTo>
                    <a:pt x="18" y="11"/>
                    <a:pt x="18" y="11"/>
                    <a:pt x="18" y="11"/>
                  </a:cubicBezTo>
                  <a:cubicBezTo>
                    <a:pt x="18" y="11"/>
                    <a:pt x="18" y="11"/>
                    <a:pt x="18" y="11"/>
                  </a:cubicBezTo>
                  <a:cubicBezTo>
                    <a:pt x="18" y="11"/>
                    <a:pt x="18" y="11"/>
                    <a:pt x="18" y="11"/>
                  </a:cubicBezTo>
                  <a:cubicBezTo>
                    <a:pt x="17" y="11"/>
                    <a:pt x="17" y="11"/>
                    <a:pt x="17" y="11"/>
                  </a:cubicBezTo>
                  <a:cubicBezTo>
                    <a:pt x="17" y="11"/>
                    <a:pt x="17" y="11"/>
                    <a:pt x="17" y="11"/>
                  </a:cubicBezTo>
                  <a:cubicBezTo>
                    <a:pt x="17" y="12"/>
                    <a:pt x="17" y="12"/>
                    <a:pt x="17" y="12"/>
                  </a:cubicBezTo>
                  <a:cubicBezTo>
                    <a:pt x="18" y="12"/>
                    <a:pt x="18" y="12"/>
                    <a:pt x="18" y="12"/>
                  </a:cubicBezTo>
                  <a:cubicBezTo>
                    <a:pt x="18" y="12"/>
                    <a:pt x="18" y="12"/>
                    <a:pt x="18" y="12"/>
                  </a:cubicBezTo>
                  <a:lnTo>
                    <a:pt x="18" y="11"/>
                  </a:lnTo>
                  <a:close/>
                  <a:moveTo>
                    <a:pt x="19" y="20"/>
                  </a:moveTo>
                  <a:cubicBezTo>
                    <a:pt x="16" y="17"/>
                    <a:pt x="16" y="17"/>
                    <a:pt x="16" y="17"/>
                  </a:cubicBezTo>
                  <a:cubicBezTo>
                    <a:pt x="17" y="17"/>
                    <a:pt x="17" y="17"/>
                    <a:pt x="17" y="17"/>
                  </a:cubicBezTo>
                  <a:cubicBezTo>
                    <a:pt x="16" y="17"/>
                    <a:pt x="16" y="17"/>
                    <a:pt x="16" y="17"/>
                  </a:cubicBezTo>
                  <a:cubicBezTo>
                    <a:pt x="16" y="17"/>
                    <a:pt x="16" y="17"/>
                    <a:pt x="16" y="17"/>
                  </a:cubicBezTo>
                  <a:cubicBezTo>
                    <a:pt x="15" y="17"/>
                    <a:pt x="15" y="17"/>
                    <a:pt x="15" y="17"/>
                  </a:cubicBezTo>
                  <a:cubicBezTo>
                    <a:pt x="15" y="17"/>
                    <a:pt x="15" y="17"/>
                    <a:pt x="15" y="17"/>
                  </a:cubicBezTo>
                  <a:cubicBezTo>
                    <a:pt x="17" y="15"/>
                    <a:pt x="17" y="15"/>
                    <a:pt x="17" y="15"/>
                  </a:cubicBezTo>
                  <a:cubicBezTo>
                    <a:pt x="17" y="15"/>
                    <a:pt x="17" y="15"/>
                    <a:pt x="17" y="15"/>
                  </a:cubicBezTo>
                  <a:cubicBezTo>
                    <a:pt x="17" y="16"/>
                    <a:pt x="17" y="16"/>
                    <a:pt x="17" y="16"/>
                  </a:cubicBezTo>
                  <a:cubicBezTo>
                    <a:pt x="17" y="16"/>
                    <a:pt x="17" y="16"/>
                    <a:pt x="17" y="16"/>
                  </a:cubicBezTo>
                  <a:cubicBezTo>
                    <a:pt x="17" y="17"/>
                    <a:pt x="17" y="17"/>
                    <a:pt x="17" y="17"/>
                  </a:cubicBezTo>
                  <a:cubicBezTo>
                    <a:pt x="17" y="16"/>
                    <a:pt x="17" y="16"/>
                    <a:pt x="17" y="16"/>
                  </a:cubicBezTo>
                  <a:cubicBezTo>
                    <a:pt x="18" y="18"/>
                    <a:pt x="19" y="18"/>
                    <a:pt x="19" y="19"/>
                  </a:cubicBezTo>
                  <a:cubicBezTo>
                    <a:pt x="19" y="16"/>
                    <a:pt x="19" y="14"/>
                    <a:pt x="18" y="12"/>
                  </a:cubicBezTo>
                  <a:cubicBezTo>
                    <a:pt x="18" y="12"/>
                    <a:pt x="18" y="12"/>
                    <a:pt x="18" y="12"/>
                  </a:cubicBezTo>
                  <a:cubicBezTo>
                    <a:pt x="18" y="13"/>
                    <a:pt x="18" y="13"/>
                    <a:pt x="18" y="13"/>
                  </a:cubicBezTo>
                  <a:cubicBezTo>
                    <a:pt x="17" y="13"/>
                    <a:pt x="17" y="13"/>
                    <a:pt x="17" y="13"/>
                  </a:cubicBezTo>
                  <a:cubicBezTo>
                    <a:pt x="17" y="12"/>
                    <a:pt x="17" y="12"/>
                    <a:pt x="17" y="12"/>
                  </a:cubicBezTo>
                  <a:cubicBezTo>
                    <a:pt x="17" y="12"/>
                    <a:pt x="17" y="12"/>
                    <a:pt x="17" y="12"/>
                  </a:cubicBezTo>
                  <a:cubicBezTo>
                    <a:pt x="17" y="11"/>
                    <a:pt x="17" y="11"/>
                    <a:pt x="17" y="11"/>
                  </a:cubicBezTo>
                  <a:cubicBezTo>
                    <a:pt x="17" y="11"/>
                    <a:pt x="17" y="11"/>
                    <a:pt x="17" y="11"/>
                  </a:cubicBezTo>
                  <a:cubicBezTo>
                    <a:pt x="17" y="11"/>
                    <a:pt x="17" y="11"/>
                    <a:pt x="17" y="11"/>
                  </a:cubicBezTo>
                  <a:cubicBezTo>
                    <a:pt x="17" y="11"/>
                    <a:pt x="17" y="11"/>
                    <a:pt x="17" y="11"/>
                  </a:cubicBezTo>
                  <a:cubicBezTo>
                    <a:pt x="18" y="11"/>
                    <a:pt x="18" y="11"/>
                    <a:pt x="18" y="11"/>
                  </a:cubicBezTo>
                  <a:cubicBezTo>
                    <a:pt x="16" y="8"/>
                    <a:pt x="15" y="7"/>
                    <a:pt x="15" y="7"/>
                  </a:cubicBezTo>
                  <a:cubicBezTo>
                    <a:pt x="15" y="7"/>
                    <a:pt x="15" y="7"/>
                    <a:pt x="8" y="7"/>
                  </a:cubicBezTo>
                  <a:cubicBezTo>
                    <a:pt x="8" y="17"/>
                    <a:pt x="8" y="17"/>
                    <a:pt x="8" y="17"/>
                  </a:cubicBezTo>
                  <a:cubicBezTo>
                    <a:pt x="8" y="16"/>
                    <a:pt x="8" y="16"/>
                    <a:pt x="8" y="16"/>
                  </a:cubicBezTo>
                  <a:cubicBezTo>
                    <a:pt x="8" y="16"/>
                    <a:pt x="9" y="16"/>
                    <a:pt x="9" y="17"/>
                  </a:cubicBezTo>
                  <a:cubicBezTo>
                    <a:pt x="9" y="14"/>
                    <a:pt x="9" y="14"/>
                    <a:pt x="9" y="14"/>
                  </a:cubicBezTo>
                  <a:cubicBezTo>
                    <a:pt x="9" y="14"/>
                    <a:pt x="9" y="14"/>
                    <a:pt x="9" y="14"/>
                  </a:cubicBezTo>
                  <a:cubicBezTo>
                    <a:pt x="9" y="14"/>
                    <a:pt x="9" y="14"/>
                    <a:pt x="10" y="14"/>
                  </a:cubicBezTo>
                  <a:cubicBezTo>
                    <a:pt x="10" y="14"/>
                    <a:pt x="10" y="14"/>
                    <a:pt x="10" y="14"/>
                  </a:cubicBezTo>
                  <a:cubicBezTo>
                    <a:pt x="10" y="14"/>
                    <a:pt x="10" y="14"/>
                    <a:pt x="11" y="17"/>
                  </a:cubicBezTo>
                  <a:cubicBezTo>
                    <a:pt x="11" y="17"/>
                    <a:pt x="12" y="17"/>
                    <a:pt x="13" y="18"/>
                  </a:cubicBezTo>
                  <a:cubicBezTo>
                    <a:pt x="13" y="18"/>
                    <a:pt x="14" y="18"/>
                    <a:pt x="15" y="18"/>
                  </a:cubicBezTo>
                  <a:cubicBezTo>
                    <a:pt x="16" y="18"/>
                    <a:pt x="16" y="18"/>
                    <a:pt x="16" y="18"/>
                  </a:cubicBezTo>
                  <a:cubicBezTo>
                    <a:pt x="16" y="19"/>
                    <a:pt x="16" y="19"/>
                    <a:pt x="16" y="19"/>
                  </a:cubicBezTo>
                  <a:cubicBezTo>
                    <a:pt x="16" y="19"/>
                    <a:pt x="16" y="19"/>
                    <a:pt x="15" y="19"/>
                  </a:cubicBezTo>
                  <a:cubicBezTo>
                    <a:pt x="15" y="19"/>
                    <a:pt x="15" y="19"/>
                    <a:pt x="14" y="19"/>
                  </a:cubicBezTo>
                  <a:cubicBezTo>
                    <a:pt x="14" y="20"/>
                    <a:pt x="14" y="20"/>
                    <a:pt x="14" y="20"/>
                  </a:cubicBezTo>
                  <a:lnTo>
                    <a:pt x="19"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5" name="Freeform 115">
              <a:extLst>
                <a:ext uri="{FF2B5EF4-FFF2-40B4-BE49-F238E27FC236}">
                  <a16:creationId xmlns:a16="http://schemas.microsoft.com/office/drawing/2014/main" id="{D3DDCC68-15A4-4B2E-A25C-7A4513AFD489}"/>
                </a:ext>
              </a:extLst>
            </p:cNvPr>
            <p:cNvSpPr>
              <a:spLocks/>
            </p:cNvSpPr>
            <p:nvPr/>
          </p:nvSpPr>
          <p:spPr bwMode="auto">
            <a:xfrm>
              <a:off x="1573213" y="6353175"/>
              <a:ext cx="31750" cy="15875"/>
            </a:xfrm>
            <a:custGeom>
              <a:avLst/>
              <a:gdLst>
                <a:gd name="T0" fmla="*/ 12 w 20"/>
                <a:gd name="T1" fmla="*/ 0 h 10"/>
                <a:gd name="T2" fmla="*/ 20 w 20"/>
                <a:gd name="T3" fmla="*/ 0 h 10"/>
                <a:gd name="T4" fmla="*/ 20 w 20"/>
                <a:gd name="T5" fmla="*/ 6 h 10"/>
                <a:gd name="T6" fmla="*/ 16 w 20"/>
                <a:gd name="T7" fmla="*/ 10 h 10"/>
                <a:gd name="T8" fmla="*/ 12 w 20"/>
                <a:gd name="T9" fmla="*/ 10 h 10"/>
                <a:gd name="T10" fmla="*/ 0 w 20"/>
                <a:gd name="T11" fmla="*/ 10 h 10"/>
                <a:gd name="T12" fmla="*/ 12 w 2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20" h="10">
                  <a:moveTo>
                    <a:pt x="12" y="0"/>
                  </a:moveTo>
                  <a:lnTo>
                    <a:pt x="20" y="0"/>
                  </a:lnTo>
                  <a:lnTo>
                    <a:pt x="20" y="6"/>
                  </a:lnTo>
                  <a:lnTo>
                    <a:pt x="16" y="10"/>
                  </a:lnTo>
                  <a:lnTo>
                    <a:pt x="12" y="10"/>
                  </a:lnTo>
                  <a:lnTo>
                    <a:pt x="0" y="10"/>
                  </a:lnTo>
                  <a:lnTo>
                    <a:pt x="12" y="0"/>
                  </a:lnTo>
                  <a:close/>
                </a:path>
              </a:pathLst>
            </a:custGeom>
            <a:solidFill>
              <a:srgbClr val="C4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6" name="Freeform 116">
              <a:extLst>
                <a:ext uri="{FF2B5EF4-FFF2-40B4-BE49-F238E27FC236}">
                  <a16:creationId xmlns:a16="http://schemas.microsoft.com/office/drawing/2014/main" id="{B0F65AA4-724F-4B46-9650-43BEC9B77B4F}"/>
                </a:ext>
              </a:extLst>
            </p:cNvPr>
            <p:cNvSpPr>
              <a:spLocks/>
            </p:cNvSpPr>
            <p:nvPr/>
          </p:nvSpPr>
          <p:spPr bwMode="auto">
            <a:xfrm>
              <a:off x="1528763" y="6340475"/>
              <a:ext cx="76200" cy="31750"/>
            </a:xfrm>
            <a:custGeom>
              <a:avLst/>
              <a:gdLst>
                <a:gd name="T0" fmla="*/ 14 w 24"/>
                <a:gd name="T1" fmla="*/ 10 h 10"/>
                <a:gd name="T2" fmla="*/ 5 w 24"/>
                <a:gd name="T3" fmla="*/ 10 h 10"/>
                <a:gd name="T4" fmla="*/ 0 w 24"/>
                <a:gd name="T5" fmla="*/ 6 h 10"/>
                <a:gd name="T6" fmla="*/ 0 w 24"/>
                <a:gd name="T7" fmla="*/ 4 h 10"/>
                <a:gd name="T8" fmla="*/ 4 w 24"/>
                <a:gd name="T9" fmla="*/ 0 h 10"/>
                <a:gd name="T10" fmla="*/ 7 w 24"/>
                <a:gd name="T11" fmla="*/ 0 h 10"/>
                <a:gd name="T12" fmla="*/ 7 w 24"/>
                <a:gd name="T13" fmla="*/ 2 h 10"/>
                <a:gd name="T14" fmla="*/ 13 w 24"/>
                <a:gd name="T15" fmla="*/ 7 h 10"/>
                <a:gd name="T16" fmla="*/ 17 w 24"/>
                <a:gd name="T17" fmla="*/ 7 h 10"/>
                <a:gd name="T18" fmla="*/ 20 w 24"/>
                <a:gd name="T19" fmla="*/ 4 h 10"/>
                <a:gd name="T20" fmla="*/ 24 w 24"/>
                <a:gd name="T21" fmla="*/ 4 h 10"/>
                <a:gd name="T22" fmla="*/ 24 w 24"/>
                <a:gd name="T23" fmla="*/ 5 h 10"/>
                <a:gd name="T24" fmla="*/ 20 w 24"/>
                <a:gd name="T25" fmla="*/ 5 h 10"/>
                <a:gd name="T26" fmla="*/ 14 w 24"/>
                <a:gd name="T2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10">
                  <a:moveTo>
                    <a:pt x="14" y="10"/>
                  </a:moveTo>
                  <a:cubicBezTo>
                    <a:pt x="5" y="10"/>
                    <a:pt x="5" y="10"/>
                    <a:pt x="5" y="10"/>
                  </a:cubicBezTo>
                  <a:cubicBezTo>
                    <a:pt x="5" y="10"/>
                    <a:pt x="5" y="6"/>
                    <a:pt x="0" y="6"/>
                  </a:cubicBezTo>
                  <a:cubicBezTo>
                    <a:pt x="0" y="4"/>
                    <a:pt x="0" y="4"/>
                    <a:pt x="0" y="4"/>
                  </a:cubicBezTo>
                  <a:cubicBezTo>
                    <a:pt x="0" y="4"/>
                    <a:pt x="0" y="0"/>
                    <a:pt x="4" y="0"/>
                  </a:cubicBezTo>
                  <a:cubicBezTo>
                    <a:pt x="6" y="0"/>
                    <a:pt x="7" y="0"/>
                    <a:pt x="7" y="0"/>
                  </a:cubicBezTo>
                  <a:cubicBezTo>
                    <a:pt x="7" y="2"/>
                    <a:pt x="7" y="2"/>
                    <a:pt x="7" y="2"/>
                  </a:cubicBezTo>
                  <a:cubicBezTo>
                    <a:pt x="7" y="2"/>
                    <a:pt x="13" y="1"/>
                    <a:pt x="13" y="7"/>
                  </a:cubicBezTo>
                  <a:cubicBezTo>
                    <a:pt x="17" y="7"/>
                    <a:pt x="17" y="7"/>
                    <a:pt x="17" y="7"/>
                  </a:cubicBezTo>
                  <a:cubicBezTo>
                    <a:pt x="20" y="4"/>
                    <a:pt x="20" y="4"/>
                    <a:pt x="20" y="4"/>
                  </a:cubicBezTo>
                  <a:cubicBezTo>
                    <a:pt x="24" y="4"/>
                    <a:pt x="24" y="4"/>
                    <a:pt x="24" y="4"/>
                  </a:cubicBezTo>
                  <a:cubicBezTo>
                    <a:pt x="24" y="5"/>
                    <a:pt x="24" y="5"/>
                    <a:pt x="24" y="5"/>
                  </a:cubicBezTo>
                  <a:cubicBezTo>
                    <a:pt x="20" y="5"/>
                    <a:pt x="20" y="5"/>
                    <a:pt x="20" y="5"/>
                  </a:cubicBezTo>
                  <a:lnTo>
                    <a:pt x="14" y="1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7" name="Freeform 117">
              <a:extLst>
                <a:ext uri="{FF2B5EF4-FFF2-40B4-BE49-F238E27FC236}">
                  <a16:creationId xmlns:a16="http://schemas.microsoft.com/office/drawing/2014/main" id="{20A10D5B-B93A-48D8-B880-E4ED01A3A155}"/>
                </a:ext>
              </a:extLst>
            </p:cNvPr>
            <p:cNvSpPr>
              <a:spLocks noEditPoints="1"/>
            </p:cNvSpPr>
            <p:nvPr/>
          </p:nvSpPr>
          <p:spPr bwMode="auto">
            <a:xfrm>
              <a:off x="1527175" y="6356350"/>
              <a:ext cx="80963" cy="22225"/>
            </a:xfrm>
            <a:custGeom>
              <a:avLst/>
              <a:gdLst>
                <a:gd name="T0" fmla="*/ 5 w 26"/>
                <a:gd name="T1" fmla="*/ 5 h 7"/>
                <a:gd name="T2" fmla="*/ 2 w 26"/>
                <a:gd name="T3" fmla="*/ 7 h 7"/>
                <a:gd name="T4" fmla="*/ 0 w 26"/>
                <a:gd name="T5" fmla="*/ 5 h 7"/>
                <a:gd name="T6" fmla="*/ 2 w 26"/>
                <a:gd name="T7" fmla="*/ 2 h 7"/>
                <a:gd name="T8" fmla="*/ 5 w 26"/>
                <a:gd name="T9" fmla="*/ 5 h 7"/>
                <a:gd name="T10" fmla="*/ 26 w 26"/>
                <a:gd name="T11" fmla="*/ 4 h 7"/>
                <a:gd name="T12" fmla="*/ 23 w 26"/>
                <a:gd name="T13" fmla="*/ 0 h 7"/>
                <a:gd name="T14" fmla="*/ 20 w 26"/>
                <a:gd name="T15" fmla="*/ 4 h 7"/>
                <a:gd name="T16" fmla="*/ 23 w 26"/>
                <a:gd name="T17" fmla="*/ 7 h 7"/>
                <a:gd name="T18" fmla="*/ 26 w 26"/>
                <a:gd name="T19"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7">
                  <a:moveTo>
                    <a:pt x="5" y="5"/>
                  </a:moveTo>
                  <a:cubicBezTo>
                    <a:pt x="5" y="6"/>
                    <a:pt x="3" y="7"/>
                    <a:pt x="2" y="7"/>
                  </a:cubicBezTo>
                  <a:cubicBezTo>
                    <a:pt x="1" y="7"/>
                    <a:pt x="0" y="6"/>
                    <a:pt x="0" y="5"/>
                  </a:cubicBezTo>
                  <a:cubicBezTo>
                    <a:pt x="0" y="3"/>
                    <a:pt x="1" y="2"/>
                    <a:pt x="2" y="2"/>
                  </a:cubicBezTo>
                  <a:cubicBezTo>
                    <a:pt x="3" y="2"/>
                    <a:pt x="5" y="3"/>
                    <a:pt x="5" y="5"/>
                  </a:cubicBezTo>
                  <a:close/>
                  <a:moveTo>
                    <a:pt x="26" y="4"/>
                  </a:moveTo>
                  <a:cubicBezTo>
                    <a:pt x="26" y="2"/>
                    <a:pt x="25" y="0"/>
                    <a:pt x="23" y="0"/>
                  </a:cubicBezTo>
                  <a:cubicBezTo>
                    <a:pt x="21" y="0"/>
                    <a:pt x="20" y="2"/>
                    <a:pt x="20" y="4"/>
                  </a:cubicBezTo>
                  <a:cubicBezTo>
                    <a:pt x="20" y="6"/>
                    <a:pt x="21" y="7"/>
                    <a:pt x="23" y="7"/>
                  </a:cubicBezTo>
                  <a:cubicBezTo>
                    <a:pt x="25" y="7"/>
                    <a:pt x="26" y="6"/>
                    <a:pt x="26" y="4"/>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8" name="Freeform 118">
              <a:extLst>
                <a:ext uri="{FF2B5EF4-FFF2-40B4-BE49-F238E27FC236}">
                  <a16:creationId xmlns:a16="http://schemas.microsoft.com/office/drawing/2014/main" id="{1E1B5EB3-6F51-45D5-BD92-50FF90E8BADC}"/>
                </a:ext>
              </a:extLst>
            </p:cNvPr>
            <p:cNvSpPr>
              <a:spLocks noEditPoints="1"/>
            </p:cNvSpPr>
            <p:nvPr/>
          </p:nvSpPr>
          <p:spPr bwMode="auto">
            <a:xfrm>
              <a:off x="1528763" y="6362700"/>
              <a:ext cx="76200" cy="12700"/>
            </a:xfrm>
            <a:custGeom>
              <a:avLst/>
              <a:gdLst>
                <a:gd name="T0" fmla="*/ 2 w 24"/>
                <a:gd name="T1" fmla="*/ 3 h 4"/>
                <a:gd name="T2" fmla="*/ 1 w 24"/>
                <a:gd name="T3" fmla="*/ 4 h 4"/>
                <a:gd name="T4" fmla="*/ 0 w 24"/>
                <a:gd name="T5" fmla="*/ 3 h 4"/>
                <a:gd name="T6" fmla="*/ 1 w 24"/>
                <a:gd name="T7" fmla="*/ 1 h 4"/>
                <a:gd name="T8" fmla="*/ 2 w 24"/>
                <a:gd name="T9" fmla="*/ 3 h 4"/>
                <a:gd name="T10" fmla="*/ 24 w 24"/>
                <a:gd name="T11" fmla="*/ 2 h 4"/>
                <a:gd name="T12" fmla="*/ 22 w 24"/>
                <a:gd name="T13" fmla="*/ 0 h 4"/>
                <a:gd name="T14" fmla="*/ 20 w 24"/>
                <a:gd name="T15" fmla="*/ 2 h 4"/>
                <a:gd name="T16" fmla="*/ 22 w 24"/>
                <a:gd name="T17" fmla="*/ 4 h 4"/>
                <a:gd name="T18" fmla="*/ 24 w 24"/>
                <a:gd name="T19"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4">
                  <a:moveTo>
                    <a:pt x="2" y="3"/>
                  </a:moveTo>
                  <a:cubicBezTo>
                    <a:pt x="2" y="3"/>
                    <a:pt x="2" y="4"/>
                    <a:pt x="1" y="4"/>
                  </a:cubicBezTo>
                  <a:cubicBezTo>
                    <a:pt x="0" y="4"/>
                    <a:pt x="0" y="3"/>
                    <a:pt x="0" y="3"/>
                  </a:cubicBezTo>
                  <a:cubicBezTo>
                    <a:pt x="0" y="2"/>
                    <a:pt x="0" y="1"/>
                    <a:pt x="1" y="1"/>
                  </a:cubicBezTo>
                  <a:cubicBezTo>
                    <a:pt x="2" y="1"/>
                    <a:pt x="2" y="2"/>
                    <a:pt x="2" y="3"/>
                  </a:cubicBezTo>
                  <a:close/>
                  <a:moveTo>
                    <a:pt x="24" y="2"/>
                  </a:moveTo>
                  <a:cubicBezTo>
                    <a:pt x="24" y="1"/>
                    <a:pt x="23" y="0"/>
                    <a:pt x="22" y="0"/>
                  </a:cubicBezTo>
                  <a:cubicBezTo>
                    <a:pt x="21" y="0"/>
                    <a:pt x="20" y="1"/>
                    <a:pt x="20" y="2"/>
                  </a:cubicBezTo>
                  <a:cubicBezTo>
                    <a:pt x="20" y="3"/>
                    <a:pt x="21" y="4"/>
                    <a:pt x="22" y="4"/>
                  </a:cubicBezTo>
                  <a:cubicBezTo>
                    <a:pt x="23" y="4"/>
                    <a:pt x="24" y="3"/>
                    <a:pt x="24" y="2"/>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9" name="Freeform 119">
              <a:extLst>
                <a:ext uri="{FF2B5EF4-FFF2-40B4-BE49-F238E27FC236}">
                  <a16:creationId xmlns:a16="http://schemas.microsoft.com/office/drawing/2014/main" id="{DB40EBE3-A59B-4575-8228-34949805DAE9}"/>
                </a:ext>
              </a:extLst>
            </p:cNvPr>
            <p:cNvSpPr>
              <a:spLocks noEditPoints="1"/>
            </p:cNvSpPr>
            <p:nvPr/>
          </p:nvSpPr>
          <p:spPr bwMode="auto">
            <a:xfrm>
              <a:off x="1544638" y="6350000"/>
              <a:ext cx="6350" cy="6350"/>
            </a:xfrm>
            <a:custGeom>
              <a:avLst/>
              <a:gdLst>
                <a:gd name="T0" fmla="*/ 0 w 2"/>
                <a:gd name="T1" fmla="*/ 1 h 2"/>
                <a:gd name="T2" fmla="*/ 0 w 2"/>
                <a:gd name="T3" fmla="*/ 0 h 2"/>
                <a:gd name="T4" fmla="*/ 2 w 2"/>
                <a:gd name="T5" fmla="*/ 0 h 2"/>
                <a:gd name="T6" fmla="*/ 2 w 2"/>
                <a:gd name="T7" fmla="*/ 1 h 2"/>
                <a:gd name="T8" fmla="*/ 2 w 2"/>
                <a:gd name="T9" fmla="*/ 1 h 2"/>
                <a:gd name="T10" fmla="*/ 0 w 2"/>
                <a:gd name="T11" fmla="*/ 1 h 2"/>
                <a:gd name="T12" fmla="*/ 0 w 2"/>
                <a:gd name="T13" fmla="*/ 1 h 2"/>
                <a:gd name="T14" fmla="*/ 0 w 2"/>
                <a:gd name="T15" fmla="*/ 1 h 2"/>
                <a:gd name="T16" fmla="*/ 2 w 2"/>
                <a:gd name="T17" fmla="*/ 1 h 2"/>
                <a:gd name="T18" fmla="*/ 2 w 2"/>
                <a:gd name="T19" fmla="*/ 1 h 2"/>
                <a:gd name="T20" fmla="*/ 2 w 2"/>
                <a:gd name="T21" fmla="*/ 1 h 2"/>
                <a:gd name="T22" fmla="*/ 0 w 2"/>
                <a:gd name="T23" fmla="*/ 1 h 2"/>
                <a:gd name="T24" fmla="*/ 0 w 2"/>
                <a:gd name="T25" fmla="*/ 2 h 2"/>
                <a:gd name="T26" fmla="*/ 0 w 2"/>
                <a:gd name="T27" fmla="*/ 2 h 2"/>
                <a:gd name="T28" fmla="*/ 2 w 2"/>
                <a:gd name="T29" fmla="*/ 2 h 2"/>
                <a:gd name="T30" fmla="*/ 2 w 2"/>
                <a:gd name="T31" fmla="*/ 2 h 2"/>
                <a:gd name="T32" fmla="*/ 2 w 2"/>
                <a:gd name="T33" fmla="*/ 2 h 2"/>
                <a:gd name="T34" fmla="*/ 0 w 2"/>
                <a:gd name="T35"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 h="2">
                  <a:moveTo>
                    <a:pt x="0" y="1"/>
                  </a:moveTo>
                  <a:cubicBezTo>
                    <a:pt x="0" y="0"/>
                    <a:pt x="0" y="0"/>
                    <a:pt x="0" y="0"/>
                  </a:cubicBezTo>
                  <a:cubicBezTo>
                    <a:pt x="0" y="0"/>
                    <a:pt x="0" y="0"/>
                    <a:pt x="2" y="0"/>
                  </a:cubicBezTo>
                  <a:cubicBezTo>
                    <a:pt x="2" y="1"/>
                    <a:pt x="2" y="1"/>
                    <a:pt x="2" y="1"/>
                  </a:cubicBezTo>
                  <a:cubicBezTo>
                    <a:pt x="2" y="1"/>
                    <a:pt x="2" y="1"/>
                    <a:pt x="2" y="1"/>
                  </a:cubicBezTo>
                  <a:cubicBezTo>
                    <a:pt x="2" y="1"/>
                    <a:pt x="2" y="1"/>
                    <a:pt x="0" y="1"/>
                  </a:cubicBezTo>
                  <a:close/>
                  <a:moveTo>
                    <a:pt x="0" y="1"/>
                  </a:moveTo>
                  <a:cubicBezTo>
                    <a:pt x="0" y="1"/>
                    <a:pt x="0" y="1"/>
                    <a:pt x="0" y="1"/>
                  </a:cubicBezTo>
                  <a:cubicBezTo>
                    <a:pt x="2" y="1"/>
                    <a:pt x="2" y="1"/>
                    <a:pt x="2" y="1"/>
                  </a:cubicBezTo>
                  <a:cubicBezTo>
                    <a:pt x="2" y="1"/>
                    <a:pt x="2" y="1"/>
                    <a:pt x="2" y="1"/>
                  </a:cubicBezTo>
                  <a:cubicBezTo>
                    <a:pt x="2" y="1"/>
                    <a:pt x="2" y="1"/>
                    <a:pt x="2" y="1"/>
                  </a:cubicBezTo>
                  <a:cubicBezTo>
                    <a:pt x="0" y="1"/>
                    <a:pt x="0" y="1"/>
                    <a:pt x="0" y="1"/>
                  </a:cubicBezTo>
                  <a:close/>
                  <a:moveTo>
                    <a:pt x="0" y="2"/>
                  </a:moveTo>
                  <a:cubicBezTo>
                    <a:pt x="0" y="2"/>
                    <a:pt x="0" y="2"/>
                    <a:pt x="0" y="2"/>
                  </a:cubicBezTo>
                  <a:cubicBezTo>
                    <a:pt x="2" y="2"/>
                    <a:pt x="2" y="2"/>
                    <a:pt x="2" y="2"/>
                  </a:cubicBezTo>
                  <a:cubicBezTo>
                    <a:pt x="2" y="2"/>
                    <a:pt x="2" y="2"/>
                    <a:pt x="2" y="2"/>
                  </a:cubicBezTo>
                  <a:cubicBezTo>
                    <a:pt x="2" y="2"/>
                    <a:pt x="2" y="2"/>
                    <a:pt x="2" y="2"/>
                  </a:cubicBezTo>
                  <a:cubicBezTo>
                    <a:pt x="0" y="2"/>
                    <a:pt x="0" y="2"/>
                    <a:pt x="0" y="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0" name="Rectangle 120">
              <a:extLst>
                <a:ext uri="{FF2B5EF4-FFF2-40B4-BE49-F238E27FC236}">
                  <a16:creationId xmlns:a16="http://schemas.microsoft.com/office/drawing/2014/main" id="{0B85039D-A79B-496D-B53A-DC0012A2E4F5}"/>
                </a:ext>
              </a:extLst>
            </p:cNvPr>
            <p:cNvSpPr>
              <a:spLocks noChangeArrowheads="1"/>
            </p:cNvSpPr>
            <p:nvPr/>
          </p:nvSpPr>
          <p:spPr bwMode="auto">
            <a:xfrm>
              <a:off x="1617663" y="6318250"/>
              <a:ext cx="38100" cy="31750"/>
            </a:xfrm>
            <a:prstGeom prst="rect">
              <a:avLst/>
            </a:prstGeom>
            <a:solidFill>
              <a:srgbClr val="BB916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1" name="Rectangle 121">
              <a:extLst>
                <a:ext uri="{FF2B5EF4-FFF2-40B4-BE49-F238E27FC236}">
                  <a16:creationId xmlns:a16="http://schemas.microsoft.com/office/drawing/2014/main" id="{0C76FE93-B918-4D1F-B7DE-A00B03EAF8E9}"/>
                </a:ext>
              </a:extLst>
            </p:cNvPr>
            <p:cNvSpPr>
              <a:spLocks noChangeArrowheads="1"/>
            </p:cNvSpPr>
            <p:nvPr/>
          </p:nvSpPr>
          <p:spPr bwMode="auto">
            <a:xfrm>
              <a:off x="1620838" y="6299200"/>
              <a:ext cx="22225" cy="19050"/>
            </a:xfrm>
            <a:prstGeom prst="rect">
              <a:avLst/>
            </a:prstGeom>
            <a:solidFill>
              <a:srgbClr val="8E56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2" name="Freeform 122">
              <a:extLst>
                <a:ext uri="{FF2B5EF4-FFF2-40B4-BE49-F238E27FC236}">
                  <a16:creationId xmlns:a16="http://schemas.microsoft.com/office/drawing/2014/main" id="{6E9B1D79-1CC7-4A9D-9B1A-1377260E7FDF}"/>
                </a:ext>
              </a:extLst>
            </p:cNvPr>
            <p:cNvSpPr>
              <a:spLocks noEditPoints="1"/>
            </p:cNvSpPr>
            <p:nvPr/>
          </p:nvSpPr>
          <p:spPr bwMode="auto">
            <a:xfrm>
              <a:off x="1620838" y="6311900"/>
              <a:ext cx="22225" cy="34925"/>
            </a:xfrm>
            <a:custGeom>
              <a:avLst/>
              <a:gdLst>
                <a:gd name="T0" fmla="*/ 6 w 14"/>
                <a:gd name="T1" fmla="*/ 16 h 22"/>
                <a:gd name="T2" fmla="*/ 10 w 14"/>
                <a:gd name="T3" fmla="*/ 12 h 22"/>
                <a:gd name="T4" fmla="*/ 14 w 14"/>
                <a:gd name="T5" fmla="*/ 16 h 22"/>
                <a:gd name="T6" fmla="*/ 12 w 14"/>
                <a:gd name="T7" fmla="*/ 16 h 22"/>
                <a:gd name="T8" fmla="*/ 12 w 14"/>
                <a:gd name="T9" fmla="*/ 22 h 22"/>
                <a:gd name="T10" fmla="*/ 8 w 14"/>
                <a:gd name="T11" fmla="*/ 22 h 22"/>
                <a:gd name="T12" fmla="*/ 8 w 14"/>
                <a:gd name="T13" fmla="*/ 16 h 22"/>
                <a:gd name="T14" fmla="*/ 6 w 14"/>
                <a:gd name="T15" fmla="*/ 16 h 22"/>
                <a:gd name="T16" fmla="*/ 0 w 14"/>
                <a:gd name="T17" fmla="*/ 2 h 22"/>
                <a:gd name="T18" fmla="*/ 0 w 14"/>
                <a:gd name="T19" fmla="*/ 2 h 22"/>
                <a:gd name="T20" fmla="*/ 2 w 14"/>
                <a:gd name="T21" fmla="*/ 2 h 22"/>
                <a:gd name="T22" fmla="*/ 2 w 14"/>
                <a:gd name="T23" fmla="*/ 4 h 22"/>
                <a:gd name="T24" fmla="*/ 2 w 14"/>
                <a:gd name="T25" fmla="*/ 4 h 22"/>
                <a:gd name="T26" fmla="*/ 2 w 14"/>
                <a:gd name="T27" fmla="*/ 2 h 22"/>
                <a:gd name="T28" fmla="*/ 2 w 14"/>
                <a:gd name="T29" fmla="*/ 2 h 22"/>
                <a:gd name="T30" fmla="*/ 2 w 14"/>
                <a:gd name="T31" fmla="*/ 0 h 22"/>
                <a:gd name="T32" fmla="*/ 0 w 14"/>
                <a:gd name="T33"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22">
                  <a:moveTo>
                    <a:pt x="6" y="16"/>
                  </a:moveTo>
                  <a:lnTo>
                    <a:pt x="10" y="12"/>
                  </a:lnTo>
                  <a:lnTo>
                    <a:pt x="14" y="16"/>
                  </a:lnTo>
                  <a:lnTo>
                    <a:pt x="12" y="16"/>
                  </a:lnTo>
                  <a:lnTo>
                    <a:pt x="12" y="22"/>
                  </a:lnTo>
                  <a:lnTo>
                    <a:pt x="8" y="22"/>
                  </a:lnTo>
                  <a:lnTo>
                    <a:pt x="8" y="16"/>
                  </a:lnTo>
                  <a:lnTo>
                    <a:pt x="6" y="16"/>
                  </a:lnTo>
                  <a:close/>
                  <a:moveTo>
                    <a:pt x="0" y="2"/>
                  </a:moveTo>
                  <a:lnTo>
                    <a:pt x="0" y="2"/>
                  </a:lnTo>
                  <a:lnTo>
                    <a:pt x="2" y="2"/>
                  </a:lnTo>
                  <a:lnTo>
                    <a:pt x="2" y="4"/>
                  </a:lnTo>
                  <a:lnTo>
                    <a:pt x="2" y="4"/>
                  </a:lnTo>
                  <a:lnTo>
                    <a:pt x="2" y="2"/>
                  </a:lnTo>
                  <a:lnTo>
                    <a:pt x="2" y="2"/>
                  </a:lnTo>
                  <a:lnTo>
                    <a:pt x="2"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3" name="Rectangle 123">
              <a:extLst>
                <a:ext uri="{FF2B5EF4-FFF2-40B4-BE49-F238E27FC236}">
                  <a16:creationId xmlns:a16="http://schemas.microsoft.com/office/drawing/2014/main" id="{2DC9590F-C22E-4B04-BA07-5685385D2262}"/>
                </a:ext>
              </a:extLst>
            </p:cNvPr>
            <p:cNvSpPr>
              <a:spLocks noChangeArrowheads="1"/>
            </p:cNvSpPr>
            <p:nvPr/>
          </p:nvSpPr>
          <p:spPr bwMode="auto">
            <a:xfrm>
              <a:off x="1677988" y="6248400"/>
              <a:ext cx="295275" cy="82550"/>
            </a:xfrm>
            <a:prstGeom prst="rect">
              <a:avLst/>
            </a:prstGeom>
            <a:solidFill>
              <a:srgbClr val="C2C2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4" name="Freeform 124">
              <a:extLst>
                <a:ext uri="{FF2B5EF4-FFF2-40B4-BE49-F238E27FC236}">
                  <a16:creationId xmlns:a16="http://schemas.microsoft.com/office/drawing/2014/main" id="{ACE1F96F-D324-4728-B73F-46F0B77F659B}"/>
                </a:ext>
              </a:extLst>
            </p:cNvPr>
            <p:cNvSpPr>
              <a:spLocks noEditPoints="1"/>
            </p:cNvSpPr>
            <p:nvPr/>
          </p:nvSpPr>
          <p:spPr bwMode="auto">
            <a:xfrm>
              <a:off x="1677988" y="6327775"/>
              <a:ext cx="463550" cy="34925"/>
            </a:xfrm>
            <a:custGeom>
              <a:avLst/>
              <a:gdLst>
                <a:gd name="T0" fmla="*/ 290 w 292"/>
                <a:gd name="T1" fmla="*/ 14 h 22"/>
                <a:gd name="T2" fmla="*/ 292 w 292"/>
                <a:gd name="T3" fmla="*/ 16 h 22"/>
                <a:gd name="T4" fmla="*/ 292 w 292"/>
                <a:gd name="T5" fmla="*/ 22 h 22"/>
                <a:gd name="T6" fmla="*/ 288 w 292"/>
                <a:gd name="T7" fmla="*/ 22 h 22"/>
                <a:gd name="T8" fmla="*/ 270 w 292"/>
                <a:gd name="T9" fmla="*/ 20 h 22"/>
                <a:gd name="T10" fmla="*/ 258 w 292"/>
                <a:gd name="T11" fmla="*/ 20 h 22"/>
                <a:gd name="T12" fmla="*/ 258 w 292"/>
                <a:gd name="T13" fmla="*/ 20 h 22"/>
                <a:gd name="T14" fmla="*/ 236 w 292"/>
                <a:gd name="T15" fmla="*/ 20 h 22"/>
                <a:gd name="T16" fmla="*/ 228 w 292"/>
                <a:gd name="T17" fmla="*/ 20 h 22"/>
                <a:gd name="T18" fmla="*/ 228 w 292"/>
                <a:gd name="T19" fmla="*/ 16 h 22"/>
                <a:gd name="T20" fmla="*/ 198 w 292"/>
                <a:gd name="T21" fmla="*/ 16 h 22"/>
                <a:gd name="T22" fmla="*/ 198 w 292"/>
                <a:gd name="T23" fmla="*/ 18 h 22"/>
                <a:gd name="T24" fmla="*/ 146 w 292"/>
                <a:gd name="T25" fmla="*/ 18 h 22"/>
                <a:gd name="T26" fmla="*/ 146 w 292"/>
                <a:gd name="T27" fmla="*/ 8 h 22"/>
                <a:gd name="T28" fmla="*/ 196 w 292"/>
                <a:gd name="T29" fmla="*/ 8 h 22"/>
                <a:gd name="T30" fmla="*/ 198 w 292"/>
                <a:gd name="T31" fmla="*/ 8 h 22"/>
                <a:gd name="T32" fmla="*/ 230 w 292"/>
                <a:gd name="T33" fmla="*/ 8 h 22"/>
                <a:gd name="T34" fmla="*/ 236 w 292"/>
                <a:gd name="T35" fmla="*/ 8 h 22"/>
                <a:gd name="T36" fmla="*/ 258 w 292"/>
                <a:gd name="T37" fmla="*/ 8 h 22"/>
                <a:gd name="T38" fmla="*/ 256 w 292"/>
                <a:gd name="T39" fmla="*/ 6 h 22"/>
                <a:gd name="T40" fmla="*/ 274 w 292"/>
                <a:gd name="T41" fmla="*/ 4 h 22"/>
                <a:gd name="T42" fmla="*/ 282 w 292"/>
                <a:gd name="T43" fmla="*/ 6 h 22"/>
                <a:gd name="T44" fmla="*/ 286 w 292"/>
                <a:gd name="T45" fmla="*/ 8 h 22"/>
                <a:gd name="T46" fmla="*/ 290 w 292"/>
                <a:gd name="T47" fmla="*/ 14 h 22"/>
                <a:gd name="T48" fmla="*/ 60 w 292"/>
                <a:gd name="T49" fmla="*/ 2 h 22"/>
                <a:gd name="T50" fmla="*/ 60 w 292"/>
                <a:gd name="T51" fmla="*/ 0 h 22"/>
                <a:gd name="T52" fmla="*/ 0 w 292"/>
                <a:gd name="T53" fmla="*/ 0 h 22"/>
                <a:gd name="T54" fmla="*/ 0 w 292"/>
                <a:gd name="T55" fmla="*/ 2 h 22"/>
                <a:gd name="T56" fmla="*/ 0 w 292"/>
                <a:gd name="T57" fmla="*/ 4 h 22"/>
                <a:gd name="T58" fmla="*/ 0 w 292"/>
                <a:gd name="T59" fmla="*/ 6 h 22"/>
                <a:gd name="T60" fmla="*/ 0 w 292"/>
                <a:gd name="T61" fmla="*/ 18 h 22"/>
                <a:gd name="T62" fmla="*/ 60 w 292"/>
                <a:gd name="T63" fmla="*/ 18 h 22"/>
                <a:gd name="T64" fmla="*/ 60 w 292"/>
                <a:gd name="T65" fmla="*/ 6 h 22"/>
                <a:gd name="T66" fmla="*/ 132 w 292"/>
                <a:gd name="T67" fmla="*/ 6 h 22"/>
                <a:gd name="T68" fmla="*/ 132 w 292"/>
                <a:gd name="T69" fmla="*/ 4 h 22"/>
                <a:gd name="T70" fmla="*/ 186 w 292"/>
                <a:gd name="T71" fmla="*/ 4 h 22"/>
                <a:gd name="T72" fmla="*/ 186 w 292"/>
                <a:gd name="T73" fmla="*/ 2 h 22"/>
                <a:gd name="T74" fmla="*/ 60 w 292"/>
                <a:gd name="T75"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92" h="22">
                  <a:moveTo>
                    <a:pt x="290" y="14"/>
                  </a:moveTo>
                  <a:lnTo>
                    <a:pt x="292" y="16"/>
                  </a:lnTo>
                  <a:lnTo>
                    <a:pt x="292" y="22"/>
                  </a:lnTo>
                  <a:lnTo>
                    <a:pt x="288" y="22"/>
                  </a:lnTo>
                  <a:lnTo>
                    <a:pt x="270" y="20"/>
                  </a:lnTo>
                  <a:lnTo>
                    <a:pt x="258" y="20"/>
                  </a:lnTo>
                  <a:lnTo>
                    <a:pt x="258" y="20"/>
                  </a:lnTo>
                  <a:lnTo>
                    <a:pt x="236" y="20"/>
                  </a:lnTo>
                  <a:lnTo>
                    <a:pt x="228" y="20"/>
                  </a:lnTo>
                  <a:lnTo>
                    <a:pt x="228" y="16"/>
                  </a:lnTo>
                  <a:lnTo>
                    <a:pt x="198" y="16"/>
                  </a:lnTo>
                  <a:lnTo>
                    <a:pt x="198" y="18"/>
                  </a:lnTo>
                  <a:lnTo>
                    <a:pt x="146" y="18"/>
                  </a:lnTo>
                  <a:lnTo>
                    <a:pt x="146" y="8"/>
                  </a:lnTo>
                  <a:lnTo>
                    <a:pt x="196" y="8"/>
                  </a:lnTo>
                  <a:lnTo>
                    <a:pt x="198" y="8"/>
                  </a:lnTo>
                  <a:lnTo>
                    <a:pt x="230" y="8"/>
                  </a:lnTo>
                  <a:lnTo>
                    <a:pt x="236" y="8"/>
                  </a:lnTo>
                  <a:lnTo>
                    <a:pt x="258" y="8"/>
                  </a:lnTo>
                  <a:lnTo>
                    <a:pt x="256" y="6"/>
                  </a:lnTo>
                  <a:lnTo>
                    <a:pt x="274" y="4"/>
                  </a:lnTo>
                  <a:lnTo>
                    <a:pt x="282" y="6"/>
                  </a:lnTo>
                  <a:lnTo>
                    <a:pt x="286" y="8"/>
                  </a:lnTo>
                  <a:lnTo>
                    <a:pt x="290" y="14"/>
                  </a:lnTo>
                  <a:close/>
                  <a:moveTo>
                    <a:pt x="60" y="2"/>
                  </a:moveTo>
                  <a:lnTo>
                    <a:pt x="60" y="0"/>
                  </a:lnTo>
                  <a:lnTo>
                    <a:pt x="0" y="0"/>
                  </a:lnTo>
                  <a:lnTo>
                    <a:pt x="0" y="2"/>
                  </a:lnTo>
                  <a:lnTo>
                    <a:pt x="0" y="4"/>
                  </a:lnTo>
                  <a:lnTo>
                    <a:pt x="0" y="6"/>
                  </a:lnTo>
                  <a:lnTo>
                    <a:pt x="0" y="18"/>
                  </a:lnTo>
                  <a:lnTo>
                    <a:pt x="60" y="18"/>
                  </a:lnTo>
                  <a:lnTo>
                    <a:pt x="60" y="6"/>
                  </a:lnTo>
                  <a:lnTo>
                    <a:pt x="132" y="6"/>
                  </a:lnTo>
                  <a:lnTo>
                    <a:pt x="132" y="4"/>
                  </a:lnTo>
                  <a:lnTo>
                    <a:pt x="186" y="4"/>
                  </a:lnTo>
                  <a:lnTo>
                    <a:pt x="186" y="2"/>
                  </a:lnTo>
                  <a:lnTo>
                    <a:pt x="6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5" name="Rectangle 125">
              <a:extLst>
                <a:ext uri="{FF2B5EF4-FFF2-40B4-BE49-F238E27FC236}">
                  <a16:creationId xmlns:a16="http://schemas.microsoft.com/office/drawing/2014/main" id="{1E7EA8BC-142C-4604-955F-2A41E5EF08AC}"/>
                </a:ext>
              </a:extLst>
            </p:cNvPr>
            <p:cNvSpPr>
              <a:spLocks noChangeArrowheads="1"/>
            </p:cNvSpPr>
            <p:nvPr/>
          </p:nvSpPr>
          <p:spPr bwMode="auto">
            <a:xfrm>
              <a:off x="2046288" y="6286500"/>
              <a:ext cx="28575" cy="2857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6" name="Freeform 126">
              <a:extLst>
                <a:ext uri="{FF2B5EF4-FFF2-40B4-BE49-F238E27FC236}">
                  <a16:creationId xmlns:a16="http://schemas.microsoft.com/office/drawing/2014/main" id="{4341DD84-2E65-4012-8E19-D4B2DA027DD4}"/>
                </a:ext>
              </a:extLst>
            </p:cNvPr>
            <p:cNvSpPr>
              <a:spLocks/>
            </p:cNvSpPr>
            <p:nvPr/>
          </p:nvSpPr>
          <p:spPr bwMode="auto">
            <a:xfrm>
              <a:off x="2046288" y="6286500"/>
              <a:ext cx="28575" cy="28575"/>
            </a:xfrm>
            <a:custGeom>
              <a:avLst/>
              <a:gdLst>
                <a:gd name="T0" fmla="*/ 18 w 18"/>
                <a:gd name="T1" fmla="*/ 18 h 18"/>
                <a:gd name="T2" fmla="*/ 18 w 18"/>
                <a:gd name="T3" fmla="*/ 18 h 18"/>
                <a:gd name="T4" fmla="*/ 0 w 18"/>
                <a:gd name="T5" fmla="*/ 18 h 18"/>
                <a:gd name="T6" fmla="*/ 0 w 18"/>
                <a:gd name="T7" fmla="*/ 0 h 18"/>
                <a:gd name="T8" fmla="*/ 18 w 18"/>
                <a:gd name="T9" fmla="*/ 0 h 18"/>
                <a:gd name="T10" fmla="*/ 18 w 18"/>
                <a:gd name="T11" fmla="*/ 18 h 18"/>
                <a:gd name="T12" fmla="*/ 18 w 18"/>
                <a:gd name="T13" fmla="*/ 18 h 18"/>
                <a:gd name="T14" fmla="*/ 18 w 18"/>
                <a:gd name="T15" fmla="*/ 0 h 18"/>
                <a:gd name="T16" fmla="*/ 18 w 18"/>
                <a:gd name="T17" fmla="*/ 0 h 18"/>
                <a:gd name="T18" fmla="*/ 18 w 18"/>
                <a:gd name="T19" fmla="*/ 0 h 18"/>
                <a:gd name="T20" fmla="*/ 0 w 18"/>
                <a:gd name="T21" fmla="*/ 0 h 18"/>
                <a:gd name="T22" fmla="*/ 0 w 18"/>
                <a:gd name="T23" fmla="*/ 0 h 18"/>
                <a:gd name="T24" fmla="*/ 0 w 18"/>
                <a:gd name="T25" fmla="*/ 18 h 18"/>
                <a:gd name="T26" fmla="*/ 0 w 18"/>
                <a:gd name="T27" fmla="*/ 18 h 18"/>
                <a:gd name="T28" fmla="*/ 18 w 18"/>
                <a:gd name="T29" fmla="*/ 18 h 18"/>
                <a:gd name="T30" fmla="*/ 18 w 18"/>
                <a:gd name="T31" fmla="*/ 18 h 18"/>
                <a:gd name="T32" fmla="*/ 18 w 18"/>
                <a:gd name="T33" fmla="*/ 18 h 18"/>
                <a:gd name="T34" fmla="*/ 18 w 18"/>
                <a:gd name="T3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18">
                  <a:moveTo>
                    <a:pt x="18" y="18"/>
                  </a:moveTo>
                  <a:lnTo>
                    <a:pt x="18" y="18"/>
                  </a:lnTo>
                  <a:lnTo>
                    <a:pt x="0" y="18"/>
                  </a:lnTo>
                  <a:lnTo>
                    <a:pt x="0" y="0"/>
                  </a:lnTo>
                  <a:lnTo>
                    <a:pt x="18" y="0"/>
                  </a:lnTo>
                  <a:lnTo>
                    <a:pt x="18" y="18"/>
                  </a:lnTo>
                  <a:lnTo>
                    <a:pt x="18" y="18"/>
                  </a:lnTo>
                  <a:lnTo>
                    <a:pt x="18" y="0"/>
                  </a:lnTo>
                  <a:lnTo>
                    <a:pt x="18" y="0"/>
                  </a:lnTo>
                  <a:lnTo>
                    <a:pt x="18" y="0"/>
                  </a:lnTo>
                  <a:lnTo>
                    <a:pt x="0" y="0"/>
                  </a:lnTo>
                  <a:lnTo>
                    <a:pt x="0" y="0"/>
                  </a:lnTo>
                  <a:lnTo>
                    <a:pt x="0" y="18"/>
                  </a:lnTo>
                  <a:lnTo>
                    <a:pt x="0" y="18"/>
                  </a:lnTo>
                  <a:lnTo>
                    <a:pt x="18" y="18"/>
                  </a:lnTo>
                  <a:lnTo>
                    <a:pt x="18" y="18"/>
                  </a:lnTo>
                  <a:lnTo>
                    <a:pt x="18" y="18"/>
                  </a:lnTo>
                  <a:lnTo>
                    <a:pt x="18"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7" name="Rectangle 127">
              <a:extLst>
                <a:ext uri="{FF2B5EF4-FFF2-40B4-BE49-F238E27FC236}">
                  <a16:creationId xmlns:a16="http://schemas.microsoft.com/office/drawing/2014/main" id="{A3F15222-B591-4ECD-8B11-829C8A6EB884}"/>
                </a:ext>
              </a:extLst>
            </p:cNvPr>
            <p:cNvSpPr>
              <a:spLocks noChangeArrowheads="1"/>
            </p:cNvSpPr>
            <p:nvPr/>
          </p:nvSpPr>
          <p:spPr bwMode="auto">
            <a:xfrm>
              <a:off x="2055813" y="6280150"/>
              <a:ext cx="12700" cy="3175"/>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8" name="Freeform 128">
              <a:extLst>
                <a:ext uri="{FF2B5EF4-FFF2-40B4-BE49-F238E27FC236}">
                  <a16:creationId xmlns:a16="http://schemas.microsoft.com/office/drawing/2014/main" id="{19A94C33-1ADD-4A2F-8005-8799D1200532}"/>
                </a:ext>
              </a:extLst>
            </p:cNvPr>
            <p:cNvSpPr>
              <a:spLocks noEditPoints="1"/>
            </p:cNvSpPr>
            <p:nvPr/>
          </p:nvSpPr>
          <p:spPr bwMode="auto">
            <a:xfrm>
              <a:off x="2055813" y="6280150"/>
              <a:ext cx="15875" cy="3175"/>
            </a:xfrm>
            <a:custGeom>
              <a:avLst/>
              <a:gdLst>
                <a:gd name="T0" fmla="*/ 4 w 5"/>
                <a:gd name="T1" fmla="*/ 0 h 1"/>
                <a:gd name="T2" fmla="*/ 0 w 5"/>
                <a:gd name="T3" fmla="*/ 0 h 1"/>
                <a:gd name="T4" fmla="*/ 0 w 5"/>
                <a:gd name="T5" fmla="*/ 1 h 1"/>
                <a:gd name="T6" fmla="*/ 0 w 5"/>
                <a:gd name="T7" fmla="*/ 1 h 1"/>
                <a:gd name="T8" fmla="*/ 0 w 5"/>
                <a:gd name="T9" fmla="*/ 1 h 1"/>
                <a:gd name="T10" fmla="*/ 4 w 5"/>
                <a:gd name="T11" fmla="*/ 1 h 1"/>
                <a:gd name="T12" fmla="*/ 5 w 5"/>
                <a:gd name="T13" fmla="*/ 1 h 1"/>
                <a:gd name="T14" fmla="*/ 4 w 5"/>
                <a:gd name="T15" fmla="*/ 0 h 1"/>
                <a:gd name="T16" fmla="*/ 0 w 5"/>
                <a:gd name="T17" fmla="*/ 0 h 1"/>
                <a:gd name="T18" fmla="*/ 4 w 5"/>
                <a:gd name="T19" fmla="*/ 0 h 1"/>
                <a:gd name="T20" fmla="*/ 4 w 5"/>
                <a:gd name="T21" fmla="*/ 1 h 1"/>
                <a:gd name="T22" fmla="*/ 4 w 5"/>
                <a:gd name="T23" fmla="*/ 1 h 1"/>
                <a:gd name="T24" fmla="*/ 0 w 5"/>
                <a:gd name="T25" fmla="*/ 1 h 1"/>
                <a:gd name="T26" fmla="*/ 0 w 5"/>
                <a:gd name="T2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1">
                  <a:moveTo>
                    <a:pt x="4" y="0"/>
                  </a:moveTo>
                  <a:cubicBezTo>
                    <a:pt x="0" y="0"/>
                    <a:pt x="0" y="0"/>
                    <a:pt x="0" y="0"/>
                  </a:cubicBezTo>
                  <a:cubicBezTo>
                    <a:pt x="0" y="1"/>
                    <a:pt x="0" y="1"/>
                    <a:pt x="0" y="1"/>
                  </a:cubicBezTo>
                  <a:cubicBezTo>
                    <a:pt x="0" y="1"/>
                    <a:pt x="0" y="1"/>
                    <a:pt x="0" y="1"/>
                  </a:cubicBezTo>
                  <a:cubicBezTo>
                    <a:pt x="0" y="1"/>
                    <a:pt x="0" y="1"/>
                    <a:pt x="0" y="1"/>
                  </a:cubicBezTo>
                  <a:cubicBezTo>
                    <a:pt x="4" y="1"/>
                    <a:pt x="4" y="1"/>
                    <a:pt x="4" y="1"/>
                  </a:cubicBezTo>
                  <a:cubicBezTo>
                    <a:pt x="5" y="1"/>
                    <a:pt x="5" y="1"/>
                    <a:pt x="5" y="1"/>
                  </a:cubicBezTo>
                  <a:lnTo>
                    <a:pt x="4" y="0"/>
                  </a:lnTo>
                  <a:close/>
                  <a:moveTo>
                    <a:pt x="0" y="0"/>
                  </a:moveTo>
                  <a:cubicBezTo>
                    <a:pt x="4" y="0"/>
                    <a:pt x="4" y="0"/>
                    <a:pt x="4" y="0"/>
                  </a:cubicBezTo>
                  <a:cubicBezTo>
                    <a:pt x="4" y="1"/>
                    <a:pt x="4" y="1"/>
                    <a:pt x="4" y="1"/>
                  </a:cubicBezTo>
                  <a:cubicBezTo>
                    <a:pt x="4" y="1"/>
                    <a:pt x="4" y="1"/>
                    <a:pt x="4" y="1"/>
                  </a:cubicBezTo>
                  <a:cubicBezTo>
                    <a:pt x="0" y="1"/>
                    <a:pt x="0" y="1"/>
                    <a:pt x="0" y="1"/>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9" name="Rectangle 129">
              <a:extLst>
                <a:ext uri="{FF2B5EF4-FFF2-40B4-BE49-F238E27FC236}">
                  <a16:creationId xmlns:a16="http://schemas.microsoft.com/office/drawing/2014/main" id="{0EC6A3BA-6DDE-4FA7-A3D5-34DF3DF18174}"/>
                </a:ext>
              </a:extLst>
            </p:cNvPr>
            <p:cNvSpPr>
              <a:spLocks noChangeArrowheads="1"/>
            </p:cNvSpPr>
            <p:nvPr/>
          </p:nvSpPr>
          <p:spPr bwMode="auto">
            <a:xfrm>
              <a:off x="2046288" y="6343650"/>
              <a:ext cx="25400" cy="95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0" name="Rectangle 130">
              <a:extLst>
                <a:ext uri="{FF2B5EF4-FFF2-40B4-BE49-F238E27FC236}">
                  <a16:creationId xmlns:a16="http://schemas.microsoft.com/office/drawing/2014/main" id="{97BF4B74-D229-4B97-BBA1-89D735C5CBBF}"/>
                </a:ext>
              </a:extLst>
            </p:cNvPr>
            <p:cNvSpPr>
              <a:spLocks noChangeArrowheads="1"/>
            </p:cNvSpPr>
            <p:nvPr/>
          </p:nvSpPr>
          <p:spPr bwMode="auto">
            <a:xfrm>
              <a:off x="2046288" y="6343650"/>
              <a:ext cx="25400" cy="3175"/>
            </a:xfrm>
            <a:prstGeom prst="rect">
              <a:avLst/>
            </a:prstGeom>
            <a:solidFill>
              <a:srgbClr val="7B7C7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1" name="Freeform 131">
              <a:extLst>
                <a:ext uri="{FF2B5EF4-FFF2-40B4-BE49-F238E27FC236}">
                  <a16:creationId xmlns:a16="http://schemas.microsoft.com/office/drawing/2014/main" id="{30306D85-EC89-4EC2-935B-B0F60FC7D4F6}"/>
                </a:ext>
              </a:extLst>
            </p:cNvPr>
            <p:cNvSpPr>
              <a:spLocks/>
            </p:cNvSpPr>
            <p:nvPr/>
          </p:nvSpPr>
          <p:spPr bwMode="auto">
            <a:xfrm>
              <a:off x="1925638" y="6334125"/>
              <a:ext cx="38100" cy="6350"/>
            </a:xfrm>
            <a:custGeom>
              <a:avLst/>
              <a:gdLst>
                <a:gd name="T0" fmla="*/ 12 w 12"/>
                <a:gd name="T1" fmla="*/ 0 h 2"/>
                <a:gd name="T2" fmla="*/ 11 w 12"/>
                <a:gd name="T3" fmla="*/ 0 h 2"/>
                <a:gd name="T4" fmla="*/ 0 w 12"/>
                <a:gd name="T5" fmla="*/ 2 h 2"/>
                <a:gd name="T6" fmla="*/ 0 w 12"/>
                <a:gd name="T7" fmla="*/ 2 h 2"/>
                <a:gd name="T8" fmla="*/ 7 w 12"/>
                <a:gd name="T9" fmla="*/ 2 h 2"/>
                <a:gd name="T10" fmla="*/ 11 w 12"/>
                <a:gd name="T11" fmla="*/ 1 h 2"/>
                <a:gd name="T12" fmla="*/ 12 w 12"/>
                <a:gd name="T13" fmla="*/ 1 h 2"/>
                <a:gd name="T14" fmla="*/ 12 w 1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2">
                  <a:moveTo>
                    <a:pt x="12" y="0"/>
                  </a:moveTo>
                  <a:cubicBezTo>
                    <a:pt x="12" y="0"/>
                    <a:pt x="11" y="0"/>
                    <a:pt x="11" y="0"/>
                  </a:cubicBezTo>
                  <a:cubicBezTo>
                    <a:pt x="11" y="0"/>
                    <a:pt x="11" y="0"/>
                    <a:pt x="0" y="2"/>
                  </a:cubicBezTo>
                  <a:cubicBezTo>
                    <a:pt x="0" y="2"/>
                    <a:pt x="0" y="2"/>
                    <a:pt x="0" y="2"/>
                  </a:cubicBezTo>
                  <a:cubicBezTo>
                    <a:pt x="7" y="2"/>
                    <a:pt x="7" y="2"/>
                    <a:pt x="7" y="2"/>
                  </a:cubicBezTo>
                  <a:cubicBezTo>
                    <a:pt x="9" y="2"/>
                    <a:pt x="10" y="2"/>
                    <a:pt x="11" y="1"/>
                  </a:cubicBezTo>
                  <a:cubicBezTo>
                    <a:pt x="11" y="1"/>
                    <a:pt x="12" y="1"/>
                    <a:pt x="12" y="1"/>
                  </a:cubicBezTo>
                  <a:lnTo>
                    <a:pt x="12"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2" name="Freeform 132">
              <a:extLst>
                <a:ext uri="{FF2B5EF4-FFF2-40B4-BE49-F238E27FC236}">
                  <a16:creationId xmlns:a16="http://schemas.microsoft.com/office/drawing/2014/main" id="{EAAB0916-2368-4799-A920-2E498D43F887}"/>
                </a:ext>
              </a:extLst>
            </p:cNvPr>
            <p:cNvSpPr>
              <a:spLocks/>
            </p:cNvSpPr>
            <p:nvPr/>
          </p:nvSpPr>
          <p:spPr bwMode="auto">
            <a:xfrm>
              <a:off x="2132013" y="6334125"/>
              <a:ext cx="6350" cy="3175"/>
            </a:xfrm>
            <a:custGeom>
              <a:avLst/>
              <a:gdLst>
                <a:gd name="T0" fmla="*/ 2 w 2"/>
                <a:gd name="T1" fmla="*/ 1 h 1"/>
                <a:gd name="T2" fmla="*/ 1 w 2"/>
                <a:gd name="T3" fmla="*/ 1 h 1"/>
                <a:gd name="T4" fmla="*/ 1 w 2"/>
                <a:gd name="T5" fmla="*/ 1 h 1"/>
                <a:gd name="T6" fmla="*/ 0 w 2"/>
                <a:gd name="T7" fmla="*/ 1 h 1"/>
                <a:gd name="T8" fmla="*/ 0 w 2"/>
                <a:gd name="T9" fmla="*/ 0 h 1"/>
                <a:gd name="T10" fmla="*/ 1 w 2"/>
                <a:gd name="T11" fmla="*/ 0 h 1"/>
                <a:gd name="T12" fmla="*/ 1 w 2"/>
                <a:gd name="T13" fmla="*/ 0 h 1"/>
                <a:gd name="T14" fmla="*/ 2 w 2"/>
                <a:gd name="T15" fmla="*/ 0 h 1"/>
                <a:gd name="T16" fmla="*/ 2 w 2"/>
                <a:gd name="T17"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1">
                  <a:moveTo>
                    <a:pt x="2" y="1"/>
                  </a:moveTo>
                  <a:cubicBezTo>
                    <a:pt x="2" y="1"/>
                    <a:pt x="1" y="1"/>
                    <a:pt x="1" y="1"/>
                  </a:cubicBezTo>
                  <a:cubicBezTo>
                    <a:pt x="1" y="1"/>
                    <a:pt x="1" y="1"/>
                    <a:pt x="1" y="1"/>
                  </a:cubicBezTo>
                  <a:cubicBezTo>
                    <a:pt x="0" y="1"/>
                    <a:pt x="0" y="1"/>
                    <a:pt x="0" y="1"/>
                  </a:cubicBezTo>
                  <a:cubicBezTo>
                    <a:pt x="0" y="0"/>
                    <a:pt x="0" y="0"/>
                    <a:pt x="0" y="0"/>
                  </a:cubicBezTo>
                  <a:cubicBezTo>
                    <a:pt x="0" y="0"/>
                    <a:pt x="0" y="0"/>
                    <a:pt x="1" y="0"/>
                  </a:cubicBezTo>
                  <a:cubicBezTo>
                    <a:pt x="1" y="0"/>
                    <a:pt x="1" y="0"/>
                    <a:pt x="1" y="0"/>
                  </a:cubicBezTo>
                  <a:cubicBezTo>
                    <a:pt x="1" y="0"/>
                    <a:pt x="2" y="0"/>
                    <a:pt x="2" y="0"/>
                  </a:cubicBezTo>
                  <a:lnTo>
                    <a:pt x="2"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3" name="Freeform 133">
              <a:extLst>
                <a:ext uri="{FF2B5EF4-FFF2-40B4-BE49-F238E27FC236}">
                  <a16:creationId xmlns:a16="http://schemas.microsoft.com/office/drawing/2014/main" id="{431F14AF-0E58-4771-8C18-C2D8C47F9353}"/>
                </a:ext>
              </a:extLst>
            </p:cNvPr>
            <p:cNvSpPr>
              <a:spLocks noEditPoints="1"/>
            </p:cNvSpPr>
            <p:nvPr/>
          </p:nvSpPr>
          <p:spPr bwMode="auto">
            <a:xfrm>
              <a:off x="2125663" y="6308725"/>
              <a:ext cx="19050" cy="57150"/>
            </a:xfrm>
            <a:custGeom>
              <a:avLst/>
              <a:gdLst>
                <a:gd name="T0" fmla="*/ 3 w 6"/>
                <a:gd name="T1" fmla="*/ 9 h 18"/>
                <a:gd name="T2" fmla="*/ 2 w 6"/>
                <a:gd name="T3" fmla="*/ 10 h 18"/>
                <a:gd name="T4" fmla="*/ 0 w 6"/>
                <a:gd name="T5" fmla="*/ 9 h 18"/>
                <a:gd name="T6" fmla="*/ 0 w 6"/>
                <a:gd name="T7" fmla="*/ 7 h 18"/>
                <a:gd name="T8" fmla="*/ 0 w 6"/>
                <a:gd name="T9" fmla="*/ 1 h 18"/>
                <a:gd name="T10" fmla="*/ 0 w 6"/>
                <a:gd name="T11" fmla="*/ 0 h 18"/>
                <a:gd name="T12" fmla="*/ 2 w 6"/>
                <a:gd name="T13" fmla="*/ 0 h 18"/>
                <a:gd name="T14" fmla="*/ 3 w 6"/>
                <a:gd name="T15" fmla="*/ 1 h 18"/>
                <a:gd name="T16" fmla="*/ 3 w 6"/>
                <a:gd name="T17" fmla="*/ 9 h 18"/>
                <a:gd name="T18" fmla="*/ 4 w 6"/>
                <a:gd name="T19" fmla="*/ 18 h 18"/>
                <a:gd name="T20" fmla="*/ 5 w 6"/>
                <a:gd name="T21" fmla="*/ 18 h 18"/>
                <a:gd name="T22" fmla="*/ 6 w 6"/>
                <a:gd name="T23" fmla="*/ 17 h 18"/>
                <a:gd name="T24" fmla="*/ 6 w 6"/>
                <a:gd name="T25" fmla="*/ 14 h 18"/>
                <a:gd name="T26" fmla="*/ 5 w 6"/>
                <a:gd name="T27" fmla="*/ 14 h 18"/>
                <a:gd name="T28" fmla="*/ 4 w 6"/>
                <a:gd name="T29" fmla="*/ 14 h 18"/>
                <a:gd name="T30" fmla="*/ 4 w 6"/>
                <a:gd name="T3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 h="18">
                  <a:moveTo>
                    <a:pt x="3" y="9"/>
                  </a:moveTo>
                  <a:cubicBezTo>
                    <a:pt x="3" y="10"/>
                    <a:pt x="3" y="10"/>
                    <a:pt x="2" y="10"/>
                  </a:cubicBezTo>
                  <a:cubicBezTo>
                    <a:pt x="0" y="9"/>
                    <a:pt x="0" y="9"/>
                    <a:pt x="0" y="9"/>
                  </a:cubicBezTo>
                  <a:cubicBezTo>
                    <a:pt x="0" y="9"/>
                    <a:pt x="0" y="8"/>
                    <a:pt x="0" y="7"/>
                  </a:cubicBezTo>
                  <a:cubicBezTo>
                    <a:pt x="0" y="1"/>
                    <a:pt x="0" y="1"/>
                    <a:pt x="0" y="1"/>
                  </a:cubicBezTo>
                  <a:cubicBezTo>
                    <a:pt x="0" y="0"/>
                    <a:pt x="0" y="0"/>
                    <a:pt x="0" y="0"/>
                  </a:cubicBezTo>
                  <a:cubicBezTo>
                    <a:pt x="2" y="0"/>
                    <a:pt x="2" y="0"/>
                    <a:pt x="2" y="0"/>
                  </a:cubicBezTo>
                  <a:cubicBezTo>
                    <a:pt x="3" y="0"/>
                    <a:pt x="3" y="1"/>
                    <a:pt x="3" y="1"/>
                  </a:cubicBezTo>
                  <a:cubicBezTo>
                    <a:pt x="3" y="9"/>
                    <a:pt x="3" y="9"/>
                    <a:pt x="3" y="9"/>
                  </a:cubicBezTo>
                  <a:moveTo>
                    <a:pt x="4" y="18"/>
                  </a:moveTo>
                  <a:cubicBezTo>
                    <a:pt x="4" y="18"/>
                    <a:pt x="4" y="18"/>
                    <a:pt x="5" y="18"/>
                  </a:cubicBezTo>
                  <a:cubicBezTo>
                    <a:pt x="6" y="18"/>
                    <a:pt x="6" y="17"/>
                    <a:pt x="6" y="17"/>
                  </a:cubicBezTo>
                  <a:cubicBezTo>
                    <a:pt x="6" y="17"/>
                    <a:pt x="6" y="17"/>
                    <a:pt x="6" y="14"/>
                  </a:cubicBezTo>
                  <a:cubicBezTo>
                    <a:pt x="6" y="14"/>
                    <a:pt x="6" y="14"/>
                    <a:pt x="5" y="14"/>
                  </a:cubicBezTo>
                  <a:cubicBezTo>
                    <a:pt x="5" y="14"/>
                    <a:pt x="5" y="14"/>
                    <a:pt x="4" y="14"/>
                  </a:cubicBezTo>
                  <a:lnTo>
                    <a:pt x="4" y="18"/>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4" name="Freeform 134">
              <a:extLst>
                <a:ext uri="{FF2B5EF4-FFF2-40B4-BE49-F238E27FC236}">
                  <a16:creationId xmlns:a16="http://schemas.microsoft.com/office/drawing/2014/main" id="{9EB443E9-5BD3-47E3-A070-227B1BD0DAA1}"/>
                </a:ext>
              </a:extLst>
            </p:cNvPr>
            <p:cNvSpPr>
              <a:spLocks/>
            </p:cNvSpPr>
            <p:nvPr/>
          </p:nvSpPr>
          <p:spPr bwMode="auto">
            <a:xfrm>
              <a:off x="2081213" y="6350000"/>
              <a:ext cx="0" cy="3175"/>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path>
              </a:pathLst>
            </a:custGeom>
            <a:solidFill>
              <a:srgbClr val="02020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5" name="Freeform 135">
              <a:extLst>
                <a:ext uri="{FF2B5EF4-FFF2-40B4-BE49-F238E27FC236}">
                  <a16:creationId xmlns:a16="http://schemas.microsoft.com/office/drawing/2014/main" id="{0BE5B208-20D4-4CA9-8BFF-8E76DCE4358F}"/>
                </a:ext>
              </a:extLst>
            </p:cNvPr>
            <p:cNvSpPr>
              <a:spLocks/>
            </p:cNvSpPr>
            <p:nvPr/>
          </p:nvSpPr>
          <p:spPr bwMode="auto">
            <a:xfrm>
              <a:off x="2132013" y="6308725"/>
              <a:ext cx="0" cy="28575"/>
            </a:xfrm>
            <a:custGeom>
              <a:avLst/>
              <a:gdLst>
                <a:gd name="T0" fmla="*/ 0 h 9"/>
                <a:gd name="T1" fmla="*/ 0 h 9"/>
                <a:gd name="T2" fmla="*/ 9 h 9"/>
                <a:gd name="T3" fmla="*/ 0 h 9"/>
              </a:gdLst>
              <a:ahLst/>
              <a:cxnLst>
                <a:cxn ang="0">
                  <a:pos x="0" y="T0"/>
                </a:cxn>
                <a:cxn ang="0">
                  <a:pos x="0" y="T1"/>
                </a:cxn>
                <a:cxn ang="0">
                  <a:pos x="0" y="T2"/>
                </a:cxn>
                <a:cxn ang="0">
                  <a:pos x="0" y="T3"/>
                </a:cxn>
              </a:cxnLst>
              <a:rect l="0" t="0" r="r" b="b"/>
              <a:pathLst>
                <a:path h="9">
                  <a:moveTo>
                    <a:pt x="0" y="0"/>
                  </a:moveTo>
                  <a:cubicBezTo>
                    <a:pt x="0" y="0"/>
                    <a:pt x="0" y="0"/>
                    <a:pt x="0" y="0"/>
                  </a:cubicBezTo>
                  <a:cubicBezTo>
                    <a:pt x="0" y="0"/>
                    <a:pt x="0" y="0"/>
                    <a:pt x="0" y="9"/>
                  </a:cubicBezTo>
                  <a:cubicBezTo>
                    <a:pt x="0" y="0"/>
                    <a:pt x="0" y="0"/>
                    <a:pt x="0" y="0"/>
                  </a:cubicBezTo>
                </a:path>
              </a:pathLst>
            </a:custGeom>
            <a:solidFill>
              <a:srgbClr val="8086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6" name="Freeform 136">
              <a:extLst>
                <a:ext uri="{FF2B5EF4-FFF2-40B4-BE49-F238E27FC236}">
                  <a16:creationId xmlns:a16="http://schemas.microsoft.com/office/drawing/2014/main" id="{BC2AA0E1-E8A4-477B-B9D4-46FF17FB1466}"/>
                </a:ext>
              </a:extLst>
            </p:cNvPr>
            <p:cNvSpPr>
              <a:spLocks noEditPoints="1"/>
            </p:cNvSpPr>
            <p:nvPr/>
          </p:nvSpPr>
          <p:spPr bwMode="auto">
            <a:xfrm>
              <a:off x="1989138" y="6264275"/>
              <a:ext cx="142875" cy="98425"/>
            </a:xfrm>
            <a:custGeom>
              <a:avLst/>
              <a:gdLst>
                <a:gd name="T0" fmla="*/ 32 w 45"/>
                <a:gd name="T1" fmla="*/ 14 h 31"/>
                <a:gd name="T2" fmla="*/ 31 w 45"/>
                <a:gd name="T3" fmla="*/ 14 h 31"/>
                <a:gd name="T4" fmla="*/ 29 w 45"/>
                <a:gd name="T5" fmla="*/ 13 h 31"/>
                <a:gd name="T6" fmla="*/ 27 w 45"/>
                <a:gd name="T7" fmla="*/ 8 h 31"/>
                <a:gd name="T8" fmla="*/ 28 w 45"/>
                <a:gd name="T9" fmla="*/ 8 h 31"/>
                <a:gd name="T10" fmla="*/ 22 w 45"/>
                <a:gd name="T11" fmla="*/ 5 h 31"/>
                <a:gd name="T12" fmla="*/ 16 w 45"/>
                <a:gd name="T13" fmla="*/ 5 h 31"/>
                <a:gd name="T14" fmla="*/ 15 w 45"/>
                <a:gd name="T15" fmla="*/ 7 h 31"/>
                <a:gd name="T16" fmla="*/ 0 w 45"/>
                <a:gd name="T17" fmla="*/ 0 h 31"/>
                <a:gd name="T18" fmla="*/ 0 w 45"/>
                <a:gd name="T19" fmla="*/ 25 h 31"/>
                <a:gd name="T20" fmla="*/ 26 w 45"/>
                <a:gd name="T21" fmla="*/ 25 h 31"/>
                <a:gd name="T22" fmla="*/ 28 w 45"/>
                <a:gd name="T23" fmla="*/ 25 h 31"/>
                <a:gd name="T24" fmla="*/ 28 w 45"/>
                <a:gd name="T25" fmla="*/ 25 h 31"/>
                <a:gd name="T26" fmla="*/ 28 w 45"/>
                <a:gd name="T27" fmla="*/ 25 h 31"/>
                <a:gd name="T28" fmla="*/ 29 w 45"/>
                <a:gd name="T29" fmla="*/ 25 h 31"/>
                <a:gd name="T30" fmla="*/ 29 w 45"/>
                <a:gd name="T31" fmla="*/ 25 h 31"/>
                <a:gd name="T32" fmla="*/ 29 w 45"/>
                <a:gd name="T33" fmla="*/ 25 h 31"/>
                <a:gd name="T34" fmla="*/ 29 w 45"/>
                <a:gd name="T35" fmla="*/ 25 h 31"/>
                <a:gd name="T36" fmla="*/ 29 w 45"/>
                <a:gd name="T37" fmla="*/ 26 h 31"/>
                <a:gd name="T38" fmla="*/ 29 w 45"/>
                <a:gd name="T39" fmla="*/ 26 h 31"/>
                <a:gd name="T40" fmla="*/ 29 w 45"/>
                <a:gd name="T41" fmla="*/ 26 h 31"/>
                <a:gd name="T42" fmla="*/ 29 w 45"/>
                <a:gd name="T43" fmla="*/ 26 h 31"/>
                <a:gd name="T44" fmla="*/ 29 w 45"/>
                <a:gd name="T45" fmla="*/ 27 h 31"/>
                <a:gd name="T46" fmla="*/ 29 w 45"/>
                <a:gd name="T47" fmla="*/ 27 h 31"/>
                <a:gd name="T48" fmla="*/ 29 w 45"/>
                <a:gd name="T49" fmla="*/ 28 h 31"/>
                <a:gd name="T50" fmla="*/ 29 w 45"/>
                <a:gd name="T51" fmla="*/ 31 h 31"/>
                <a:gd name="T52" fmla="*/ 32 w 45"/>
                <a:gd name="T53" fmla="*/ 31 h 31"/>
                <a:gd name="T54" fmla="*/ 32 w 45"/>
                <a:gd name="T55" fmla="*/ 31 h 31"/>
                <a:gd name="T56" fmla="*/ 32 w 45"/>
                <a:gd name="T57" fmla="*/ 31 h 31"/>
                <a:gd name="T58" fmla="*/ 38 w 45"/>
                <a:gd name="T59" fmla="*/ 22 h 31"/>
                <a:gd name="T60" fmla="*/ 39 w 45"/>
                <a:gd name="T61" fmla="*/ 22 h 31"/>
                <a:gd name="T62" fmla="*/ 39 w 45"/>
                <a:gd name="T63" fmla="*/ 22 h 31"/>
                <a:gd name="T64" fmla="*/ 40 w 45"/>
                <a:gd name="T65" fmla="*/ 22 h 31"/>
                <a:gd name="T66" fmla="*/ 45 w 45"/>
                <a:gd name="T67" fmla="*/ 23 h 31"/>
                <a:gd name="T68" fmla="*/ 45 w 45"/>
                <a:gd name="T69" fmla="*/ 14 h 31"/>
                <a:gd name="T70" fmla="*/ 32 w 45"/>
                <a:gd name="T71" fmla="*/ 14 h 31"/>
                <a:gd name="T72" fmla="*/ 20 w 45"/>
                <a:gd name="T73" fmla="*/ 14 h 31"/>
                <a:gd name="T74" fmla="*/ 19 w 45"/>
                <a:gd name="T75" fmla="*/ 13 h 31"/>
                <a:gd name="T76" fmla="*/ 19 w 45"/>
                <a:gd name="T77" fmla="*/ 9 h 31"/>
                <a:gd name="T78" fmla="*/ 20 w 45"/>
                <a:gd name="T79" fmla="*/ 8 h 31"/>
                <a:gd name="T80" fmla="*/ 25 w 45"/>
                <a:gd name="T81" fmla="*/ 8 h 31"/>
                <a:gd name="T82" fmla="*/ 26 w 45"/>
                <a:gd name="T83" fmla="*/ 9 h 31"/>
                <a:gd name="T84" fmla="*/ 27 w 45"/>
                <a:gd name="T85" fmla="*/ 13 h 31"/>
                <a:gd name="T86" fmla="*/ 26 w 45"/>
                <a:gd name="T87" fmla="*/ 14 h 31"/>
                <a:gd name="T88" fmla="*/ 20 w 45"/>
                <a:gd name="T89" fmla="*/ 1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5" h="31">
                  <a:moveTo>
                    <a:pt x="32" y="14"/>
                  </a:moveTo>
                  <a:cubicBezTo>
                    <a:pt x="31" y="14"/>
                    <a:pt x="31" y="14"/>
                    <a:pt x="31" y="14"/>
                  </a:cubicBezTo>
                  <a:cubicBezTo>
                    <a:pt x="30" y="14"/>
                    <a:pt x="30" y="14"/>
                    <a:pt x="29" y="13"/>
                  </a:cubicBezTo>
                  <a:cubicBezTo>
                    <a:pt x="28" y="12"/>
                    <a:pt x="27" y="8"/>
                    <a:pt x="27" y="8"/>
                  </a:cubicBezTo>
                  <a:cubicBezTo>
                    <a:pt x="28" y="8"/>
                    <a:pt x="28" y="8"/>
                    <a:pt x="28" y="8"/>
                  </a:cubicBezTo>
                  <a:cubicBezTo>
                    <a:pt x="28" y="8"/>
                    <a:pt x="26" y="5"/>
                    <a:pt x="22" y="5"/>
                  </a:cubicBezTo>
                  <a:cubicBezTo>
                    <a:pt x="18" y="5"/>
                    <a:pt x="16" y="5"/>
                    <a:pt x="16" y="5"/>
                  </a:cubicBezTo>
                  <a:cubicBezTo>
                    <a:pt x="16" y="5"/>
                    <a:pt x="15" y="6"/>
                    <a:pt x="15" y="7"/>
                  </a:cubicBezTo>
                  <a:cubicBezTo>
                    <a:pt x="15" y="5"/>
                    <a:pt x="14" y="0"/>
                    <a:pt x="0" y="0"/>
                  </a:cubicBezTo>
                  <a:cubicBezTo>
                    <a:pt x="0" y="1"/>
                    <a:pt x="0" y="25"/>
                    <a:pt x="0" y="25"/>
                  </a:cubicBezTo>
                  <a:cubicBezTo>
                    <a:pt x="0" y="25"/>
                    <a:pt x="20" y="25"/>
                    <a:pt x="26" y="25"/>
                  </a:cubicBezTo>
                  <a:cubicBezTo>
                    <a:pt x="27" y="25"/>
                    <a:pt x="27" y="25"/>
                    <a:pt x="28" y="25"/>
                  </a:cubicBezTo>
                  <a:cubicBezTo>
                    <a:pt x="28" y="25"/>
                    <a:pt x="28" y="25"/>
                    <a:pt x="28" y="25"/>
                  </a:cubicBezTo>
                  <a:cubicBezTo>
                    <a:pt x="28" y="25"/>
                    <a:pt x="28" y="25"/>
                    <a:pt x="28" y="25"/>
                  </a:cubicBezTo>
                  <a:cubicBezTo>
                    <a:pt x="29" y="25"/>
                    <a:pt x="29" y="25"/>
                    <a:pt x="29" y="25"/>
                  </a:cubicBezTo>
                  <a:cubicBezTo>
                    <a:pt x="29" y="25"/>
                    <a:pt x="29" y="25"/>
                    <a:pt x="29" y="25"/>
                  </a:cubicBezTo>
                  <a:cubicBezTo>
                    <a:pt x="29" y="25"/>
                    <a:pt x="29" y="25"/>
                    <a:pt x="29" y="25"/>
                  </a:cubicBezTo>
                  <a:cubicBezTo>
                    <a:pt x="29" y="25"/>
                    <a:pt x="29" y="25"/>
                    <a:pt x="29" y="25"/>
                  </a:cubicBezTo>
                  <a:cubicBezTo>
                    <a:pt x="29" y="26"/>
                    <a:pt x="29" y="26"/>
                    <a:pt x="29" y="26"/>
                  </a:cubicBezTo>
                  <a:cubicBezTo>
                    <a:pt x="29" y="26"/>
                    <a:pt x="29" y="26"/>
                    <a:pt x="29" y="26"/>
                  </a:cubicBezTo>
                  <a:cubicBezTo>
                    <a:pt x="29" y="26"/>
                    <a:pt x="29" y="26"/>
                    <a:pt x="29" y="26"/>
                  </a:cubicBezTo>
                  <a:cubicBezTo>
                    <a:pt x="29" y="26"/>
                    <a:pt x="29" y="26"/>
                    <a:pt x="29" y="26"/>
                  </a:cubicBezTo>
                  <a:cubicBezTo>
                    <a:pt x="29" y="27"/>
                    <a:pt x="29" y="27"/>
                    <a:pt x="29" y="27"/>
                  </a:cubicBezTo>
                  <a:cubicBezTo>
                    <a:pt x="29" y="27"/>
                    <a:pt x="29" y="27"/>
                    <a:pt x="29" y="27"/>
                  </a:cubicBezTo>
                  <a:cubicBezTo>
                    <a:pt x="29" y="27"/>
                    <a:pt x="29" y="28"/>
                    <a:pt x="29" y="28"/>
                  </a:cubicBezTo>
                  <a:cubicBezTo>
                    <a:pt x="29" y="31"/>
                    <a:pt x="29" y="31"/>
                    <a:pt x="29" y="31"/>
                  </a:cubicBezTo>
                  <a:cubicBezTo>
                    <a:pt x="32" y="31"/>
                    <a:pt x="32" y="31"/>
                    <a:pt x="32" y="31"/>
                  </a:cubicBezTo>
                  <a:cubicBezTo>
                    <a:pt x="32" y="31"/>
                    <a:pt x="32" y="31"/>
                    <a:pt x="32" y="31"/>
                  </a:cubicBezTo>
                  <a:cubicBezTo>
                    <a:pt x="32" y="31"/>
                    <a:pt x="32" y="31"/>
                    <a:pt x="32" y="31"/>
                  </a:cubicBezTo>
                  <a:cubicBezTo>
                    <a:pt x="32" y="29"/>
                    <a:pt x="33" y="24"/>
                    <a:pt x="38" y="22"/>
                  </a:cubicBezTo>
                  <a:cubicBezTo>
                    <a:pt x="39" y="22"/>
                    <a:pt x="39" y="22"/>
                    <a:pt x="39" y="22"/>
                  </a:cubicBezTo>
                  <a:cubicBezTo>
                    <a:pt x="39" y="22"/>
                    <a:pt x="39" y="22"/>
                    <a:pt x="39" y="22"/>
                  </a:cubicBezTo>
                  <a:cubicBezTo>
                    <a:pt x="40" y="22"/>
                    <a:pt x="40" y="22"/>
                    <a:pt x="40" y="22"/>
                  </a:cubicBezTo>
                  <a:cubicBezTo>
                    <a:pt x="43" y="22"/>
                    <a:pt x="45" y="23"/>
                    <a:pt x="45" y="23"/>
                  </a:cubicBezTo>
                  <a:cubicBezTo>
                    <a:pt x="45" y="14"/>
                    <a:pt x="45" y="14"/>
                    <a:pt x="45" y="14"/>
                  </a:cubicBezTo>
                  <a:cubicBezTo>
                    <a:pt x="45" y="14"/>
                    <a:pt x="35" y="14"/>
                    <a:pt x="32" y="14"/>
                  </a:cubicBezTo>
                  <a:close/>
                  <a:moveTo>
                    <a:pt x="20" y="14"/>
                  </a:moveTo>
                  <a:cubicBezTo>
                    <a:pt x="19" y="14"/>
                    <a:pt x="19" y="14"/>
                    <a:pt x="19" y="13"/>
                  </a:cubicBezTo>
                  <a:cubicBezTo>
                    <a:pt x="19" y="9"/>
                    <a:pt x="19" y="9"/>
                    <a:pt x="19" y="9"/>
                  </a:cubicBezTo>
                  <a:cubicBezTo>
                    <a:pt x="19" y="9"/>
                    <a:pt x="19" y="8"/>
                    <a:pt x="20" y="8"/>
                  </a:cubicBezTo>
                  <a:cubicBezTo>
                    <a:pt x="25" y="8"/>
                    <a:pt x="25" y="8"/>
                    <a:pt x="25" y="8"/>
                  </a:cubicBezTo>
                  <a:cubicBezTo>
                    <a:pt x="26" y="9"/>
                    <a:pt x="26" y="9"/>
                    <a:pt x="26" y="9"/>
                  </a:cubicBezTo>
                  <a:cubicBezTo>
                    <a:pt x="27" y="13"/>
                    <a:pt x="27" y="13"/>
                    <a:pt x="27" y="13"/>
                  </a:cubicBezTo>
                  <a:cubicBezTo>
                    <a:pt x="27" y="14"/>
                    <a:pt x="27" y="14"/>
                    <a:pt x="26" y="14"/>
                  </a:cubicBezTo>
                  <a:cubicBezTo>
                    <a:pt x="20" y="14"/>
                    <a:pt x="20" y="14"/>
                    <a:pt x="20" y="14"/>
                  </a:cubicBez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7" name="Freeform 137">
              <a:extLst>
                <a:ext uri="{FF2B5EF4-FFF2-40B4-BE49-F238E27FC236}">
                  <a16:creationId xmlns:a16="http://schemas.microsoft.com/office/drawing/2014/main" id="{5080233F-AA44-4BF3-B081-4E53A9C01C75}"/>
                </a:ext>
              </a:extLst>
            </p:cNvPr>
            <p:cNvSpPr>
              <a:spLocks/>
            </p:cNvSpPr>
            <p:nvPr/>
          </p:nvSpPr>
          <p:spPr bwMode="auto">
            <a:xfrm>
              <a:off x="2062163" y="6289675"/>
              <a:ext cx="9525" cy="25400"/>
            </a:xfrm>
            <a:custGeom>
              <a:avLst/>
              <a:gdLst>
                <a:gd name="T0" fmla="*/ 2 w 3"/>
                <a:gd name="T1" fmla="*/ 0 h 8"/>
                <a:gd name="T2" fmla="*/ 0 w 3"/>
                <a:gd name="T3" fmla="*/ 0 h 8"/>
                <a:gd name="T4" fmla="*/ 0 w 3"/>
                <a:gd name="T5" fmla="*/ 0 h 8"/>
                <a:gd name="T6" fmla="*/ 2 w 3"/>
                <a:gd name="T7" fmla="*/ 0 h 8"/>
                <a:gd name="T8" fmla="*/ 2 w 3"/>
                <a:gd name="T9" fmla="*/ 0 h 8"/>
                <a:gd name="T10" fmla="*/ 1 w 3"/>
                <a:gd name="T11" fmla="*/ 0 h 8"/>
                <a:gd name="T12" fmla="*/ 1 w 3"/>
                <a:gd name="T13" fmla="*/ 5 h 8"/>
                <a:gd name="T14" fmla="*/ 2 w 3"/>
                <a:gd name="T15" fmla="*/ 5 h 8"/>
                <a:gd name="T16" fmla="*/ 2 w 3"/>
                <a:gd name="T17" fmla="*/ 6 h 8"/>
                <a:gd name="T18" fmla="*/ 2 w 3"/>
                <a:gd name="T19" fmla="*/ 6 h 8"/>
                <a:gd name="T20" fmla="*/ 2 w 3"/>
                <a:gd name="T21" fmla="*/ 6 h 8"/>
                <a:gd name="T22" fmla="*/ 1 w 3"/>
                <a:gd name="T23" fmla="*/ 5 h 8"/>
                <a:gd name="T24" fmla="*/ 1 w 3"/>
                <a:gd name="T25" fmla="*/ 6 h 8"/>
                <a:gd name="T26" fmla="*/ 0 w 3"/>
                <a:gd name="T27" fmla="*/ 6 h 8"/>
                <a:gd name="T28" fmla="*/ 0 w 3"/>
                <a:gd name="T29" fmla="*/ 7 h 8"/>
                <a:gd name="T30" fmla="*/ 1 w 3"/>
                <a:gd name="T31" fmla="*/ 7 h 8"/>
                <a:gd name="T32" fmla="*/ 1 w 3"/>
                <a:gd name="T33" fmla="*/ 8 h 8"/>
                <a:gd name="T34" fmla="*/ 2 w 3"/>
                <a:gd name="T35" fmla="*/ 7 h 8"/>
                <a:gd name="T36" fmla="*/ 2 w 3"/>
                <a:gd name="T37" fmla="*/ 7 h 8"/>
                <a:gd name="T38" fmla="*/ 3 w 3"/>
                <a:gd name="T39" fmla="*/ 6 h 8"/>
                <a:gd name="T40" fmla="*/ 3 w 3"/>
                <a:gd name="T41" fmla="*/ 0 h 8"/>
                <a:gd name="T42" fmla="*/ 2 w 3"/>
                <a:gd name="T43"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 h="8">
                  <a:moveTo>
                    <a:pt x="2" y="0"/>
                  </a:moveTo>
                  <a:cubicBezTo>
                    <a:pt x="2" y="0"/>
                    <a:pt x="2" y="0"/>
                    <a:pt x="0" y="0"/>
                  </a:cubicBezTo>
                  <a:cubicBezTo>
                    <a:pt x="0" y="0"/>
                    <a:pt x="0" y="0"/>
                    <a:pt x="0" y="0"/>
                  </a:cubicBezTo>
                  <a:cubicBezTo>
                    <a:pt x="0" y="0"/>
                    <a:pt x="0" y="0"/>
                    <a:pt x="2" y="0"/>
                  </a:cubicBezTo>
                  <a:cubicBezTo>
                    <a:pt x="2" y="0"/>
                    <a:pt x="2" y="0"/>
                    <a:pt x="2" y="0"/>
                  </a:cubicBezTo>
                  <a:cubicBezTo>
                    <a:pt x="1" y="0"/>
                    <a:pt x="1" y="0"/>
                    <a:pt x="1" y="0"/>
                  </a:cubicBezTo>
                  <a:cubicBezTo>
                    <a:pt x="1" y="5"/>
                    <a:pt x="1" y="5"/>
                    <a:pt x="1" y="5"/>
                  </a:cubicBezTo>
                  <a:cubicBezTo>
                    <a:pt x="2" y="5"/>
                    <a:pt x="2" y="5"/>
                    <a:pt x="2" y="5"/>
                  </a:cubicBezTo>
                  <a:cubicBezTo>
                    <a:pt x="2" y="6"/>
                    <a:pt x="2" y="6"/>
                    <a:pt x="2" y="6"/>
                  </a:cubicBezTo>
                  <a:cubicBezTo>
                    <a:pt x="2" y="6"/>
                    <a:pt x="2" y="6"/>
                    <a:pt x="2" y="6"/>
                  </a:cubicBezTo>
                  <a:cubicBezTo>
                    <a:pt x="2" y="6"/>
                    <a:pt x="2" y="6"/>
                    <a:pt x="2" y="6"/>
                  </a:cubicBezTo>
                  <a:cubicBezTo>
                    <a:pt x="2" y="6"/>
                    <a:pt x="1" y="5"/>
                    <a:pt x="1" y="5"/>
                  </a:cubicBezTo>
                  <a:cubicBezTo>
                    <a:pt x="1" y="5"/>
                    <a:pt x="1" y="6"/>
                    <a:pt x="1" y="6"/>
                  </a:cubicBezTo>
                  <a:cubicBezTo>
                    <a:pt x="0" y="6"/>
                    <a:pt x="0" y="6"/>
                    <a:pt x="0" y="6"/>
                  </a:cubicBezTo>
                  <a:cubicBezTo>
                    <a:pt x="0" y="6"/>
                    <a:pt x="0" y="6"/>
                    <a:pt x="0" y="7"/>
                  </a:cubicBezTo>
                  <a:cubicBezTo>
                    <a:pt x="0" y="7"/>
                    <a:pt x="0" y="7"/>
                    <a:pt x="1" y="7"/>
                  </a:cubicBezTo>
                  <a:cubicBezTo>
                    <a:pt x="1" y="7"/>
                    <a:pt x="1" y="8"/>
                    <a:pt x="1" y="8"/>
                  </a:cubicBezTo>
                  <a:cubicBezTo>
                    <a:pt x="1" y="8"/>
                    <a:pt x="2" y="7"/>
                    <a:pt x="2" y="7"/>
                  </a:cubicBezTo>
                  <a:cubicBezTo>
                    <a:pt x="2" y="7"/>
                    <a:pt x="2" y="7"/>
                    <a:pt x="2" y="7"/>
                  </a:cubicBezTo>
                  <a:cubicBezTo>
                    <a:pt x="2" y="7"/>
                    <a:pt x="3" y="6"/>
                    <a:pt x="3" y="6"/>
                  </a:cubicBezTo>
                  <a:cubicBezTo>
                    <a:pt x="3" y="6"/>
                    <a:pt x="3" y="6"/>
                    <a:pt x="3" y="0"/>
                  </a:cubicBezTo>
                  <a:cubicBezTo>
                    <a:pt x="3" y="0"/>
                    <a:pt x="2" y="0"/>
                    <a:pt x="2"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8" name="Freeform 138">
              <a:extLst>
                <a:ext uri="{FF2B5EF4-FFF2-40B4-BE49-F238E27FC236}">
                  <a16:creationId xmlns:a16="http://schemas.microsoft.com/office/drawing/2014/main" id="{25C0C5DE-3B7F-4304-A4A5-7AF30A59E4D2}"/>
                </a:ext>
              </a:extLst>
            </p:cNvPr>
            <p:cNvSpPr>
              <a:spLocks/>
            </p:cNvSpPr>
            <p:nvPr/>
          </p:nvSpPr>
          <p:spPr bwMode="auto">
            <a:xfrm>
              <a:off x="2071688" y="6283325"/>
              <a:ext cx="9525" cy="6350"/>
            </a:xfrm>
            <a:custGeom>
              <a:avLst/>
              <a:gdLst>
                <a:gd name="T0" fmla="*/ 0 w 3"/>
                <a:gd name="T1" fmla="*/ 2 h 2"/>
                <a:gd name="T2" fmla="*/ 3 w 3"/>
                <a:gd name="T3" fmla="*/ 2 h 2"/>
                <a:gd name="T4" fmla="*/ 0 w 3"/>
                <a:gd name="T5" fmla="*/ 0 h 2"/>
                <a:gd name="T6" fmla="*/ 0 w 3"/>
                <a:gd name="T7" fmla="*/ 2 h 2"/>
              </a:gdLst>
              <a:ahLst/>
              <a:cxnLst>
                <a:cxn ang="0">
                  <a:pos x="T0" y="T1"/>
                </a:cxn>
                <a:cxn ang="0">
                  <a:pos x="T2" y="T3"/>
                </a:cxn>
                <a:cxn ang="0">
                  <a:pos x="T4" y="T5"/>
                </a:cxn>
                <a:cxn ang="0">
                  <a:pos x="T6" y="T7"/>
                </a:cxn>
              </a:cxnLst>
              <a:rect l="0" t="0" r="r" b="b"/>
              <a:pathLst>
                <a:path w="3" h="2">
                  <a:moveTo>
                    <a:pt x="0" y="2"/>
                  </a:moveTo>
                  <a:cubicBezTo>
                    <a:pt x="3" y="2"/>
                    <a:pt x="3" y="2"/>
                    <a:pt x="3" y="2"/>
                  </a:cubicBezTo>
                  <a:cubicBezTo>
                    <a:pt x="2" y="1"/>
                    <a:pt x="0" y="0"/>
                    <a:pt x="0" y="0"/>
                  </a:cubicBezTo>
                  <a:lnTo>
                    <a:pt x="0"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9" name="Freeform 139">
              <a:extLst>
                <a:ext uri="{FF2B5EF4-FFF2-40B4-BE49-F238E27FC236}">
                  <a16:creationId xmlns:a16="http://schemas.microsoft.com/office/drawing/2014/main" id="{3F8528F0-A800-4F3F-B854-DC21EE47088A}"/>
                </a:ext>
              </a:extLst>
            </p:cNvPr>
            <p:cNvSpPr>
              <a:spLocks/>
            </p:cNvSpPr>
            <p:nvPr/>
          </p:nvSpPr>
          <p:spPr bwMode="auto">
            <a:xfrm>
              <a:off x="2078038" y="6311900"/>
              <a:ext cx="12700" cy="25400"/>
            </a:xfrm>
            <a:custGeom>
              <a:avLst/>
              <a:gdLst>
                <a:gd name="T0" fmla="*/ 4 w 4"/>
                <a:gd name="T1" fmla="*/ 8 h 8"/>
                <a:gd name="T2" fmla="*/ 3 w 4"/>
                <a:gd name="T3" fmla="*/ 8 h 8"/>
                <a:gd name="T4" fmla="*/ 1 w 4"/>
                <a:gd name="T5" fmla="*/ 8 h 8"/>
                <a:gd name="T6" fmla="*/ 0 w 4"/>
                <a:gd name="T7" fmla="*/ 8 h 8"/>
                <a:gd name="T8" fmla="*/ 0 w 4"/>
                <a:gd name="T9" fmla="*/ 0 h 8"/>
                <a:gd name="T10" fmla="*/ 1 w 4"/>
                <a:gd name="T11" fmla="*/ 0 h 8"/>
                <a:gd name="T12" fmla="*/ 3 w 4"/>
                <a:gd name="T13" fmla="*/ 0 h 8"/>
                <a:gd name="T14" fmla="*/ 4 w 4"/>
                <a:gd name="T15" fmla="*/ 0 h 8"/>
                <a:gd name="T16" fmla="*/ 4 w 4"/>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8">
                  <a:moveTo>
                    <a:pt x="4" y="8"/>
                  </a:moveTo>
                  <a:cubicBezTo>
                    <a:pt x="4" y="8"/>
                    <a:pt x="4" y="8"/>
                    <a:pt x="3" y="8"/>
                  </a:cubicBezTo>
                  <a:cubicBezTo>
                    <a:pt x="1" y="8"/>
                    <a:pt x="1" y="8"/>
                    <a:pt x="1" y="8"/>
                  </a:cubicBezTo>
                  <a:cubicBezTo>
                    <a:pt x="0" y="8"/>
                    <a:pt x="0" y="8"/>
                    <a:pt x="0" y="8"/>
                  </a:cubicBezTo>
                  <a:cubicBezTo>
                    <a:pt x="0" y="0"/>
                    <a:pt x="0" y="0"/>
                    <a:pt x="0" y="0"/>
                  </a:cubicBezTo>
                  <a:cubicBezTo>
                    <a:pt x="0" y="0"/>
                    <a:pt x="1" y="0"/>
                    <a:pt x="1" y="0"/>
                  </a:cubicBezTo>
                  <a:cubicBezTo>
                    <a:pt x="3" y="0"/>
                    <a:pt x="3" y="0"/>
                    <a:pt x="3" y="0"/>
                  </a:cubicBezTo>
                  <a:cubicBezTo>
                    <a:pt x="4" y="0"/>
                    <a:pt x="4" y="0"/>
                    <a:pt x="4" y="0"/>
                  </a:cubicBezTo>
                  <a:lnTo>
                    <a:pt x="4" y="8"/>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0" name="Freeform 140">
              <a:extLst>
                <a:ext uri="{FF2B5EF4-FFF2-40B4-BE49-F238E27FC236}">
                  <a16:creationId xmlns:a16="http://schemas.microsoft.com/office/drawing/2014/main" id="{6CE478C1-36B7-4080-A84E-69719EFD6FA3}"/>
                </a:ext>
              </a:extLst>
            </p:cNvPr>
            <p:cNvSpPr>
              <a:spLocks noEditPoints="1"/>
            </p:cNvSpPr>
            <p:nvPr/>
          </p:nvSpPr>
          <p:spPr bwMode="auto">
            <a:xfrm>
              <a:off x="2036763" y="6242050"/>
              <a:ext cx="41275" cy="127000"/>
            </a:xfrm>
            <a:custGeom>
              <a:avLst/>
              <a:gdLst>
                <a:gd name="T0" fmla="*/ 13 w 13"/>
                <a:gd name="T1" fmla="*/ 40 h 40"/>
                <a:gd name="T2" fmla="*/ 3 w 13"/>
                <a:gd name="T3" fmla="*/ 40 h 40"/>
                <a:gd name="T4" fmla="*/ 3 w 13"/>
                <a:gd name="T5" fmla="*/ 39 h 40"/>
                <a:gd name="T6" fmla="*/ 13 w 13"/>
                <a:gd name="T7" fmla="*/ 39 h 40"/>
                <a:gd name="T8" fmla="*/ 13 w 13"/>
                <a:gd name="T9" fmla="*/ 40 h 40"/>
                <a:gd name="T10" fmla="*/ 3 w 13"/>
                <a:gd name="T11" fmla="*/ 35 h 40"/>
                <a:gd name="T12" fmla="*/ 3 w 13"/>
                <a:gd name="T13" fmla="*/ 37 h 40"/>
                <a:gd name="T14" fmla="*/ 2 w 13"/>
                <a:gd name="T15" fmla="*/ 37 h 40"/>
                <a:gd name="T16" fmla="*/ 2 w 13"/>
                <a:gd name="T17" fmla="*/ 35 h 40"/>
                <a:gd name="T18" fmla="*/ 3 w 13"/>
                <a:gd name="T19" fmla="*/ 33 h 40"/>
                <a:gd name="T20" fmla="*/ 3 w 13"/>
                <a:gd name="T21" fmla="*/ 32 h 40"/>
                <a:gd name="T22" fmla="*/ 3 w 13"/>
                <a:gd name="T23" fmla="*/ 32 h 40"/>
                <a:gd name="T24" fmla="*/ 4 w 13"/>
                <a:gd name="T25" fmla="*/ 32 h 40"/>
                <a:gd name="T26" fmla="*/ 4 w 13"/>
                <a:gd name="T27" fmla="*/ 16 h 40"/>
                <a:gd name="T28" fmla="*/ 3 w 13"/>
                <a:gd name="T29" fmla="*/ 15 h 40"/>
                <a:gd name="T30" fmla="*/ 3 w 13"/>
                <a:gd name="T31" fmla="*/ 15 h 40"/>
                <a:gd name="T32" fmla="*/ 3 w 13"/>
                <a:gd name="T33" fmla="*/ 15 h 40"/>
                <a:gd name="T34" fmla="*/ 3 w 13"/>
                <a:gd name="T35" fmla="*/ 12 h 40"/>
                <a:gd name="T36" fmla="*/ 8 w 13"/>
                <a:gd name="T37" fmla="*/ 12 h 40"/>
                <a:gd name="T38" fmla="*/ 9 w 13"/>
                <a:gd name="T39" fmla="*/ 13 h 40"/>
                <a:gd name="T40" fmla="*/ 9 w 13"/>
                <a:gd name="T41" fmla="*/ 10 h 40"/>
                <a:gd name="T42" fmla="*/ 8 w 13"/>
                <a:gd name="T43" fmla="*/ 11 h 40"/>
                <a:gd name="T44" fmla="*/ 3 w 13"/>
                <a:gd name="T45" fmla="*/ 11 h 40"/>
                <a:gd name="T46" fmla="*/ 3 w 13"/>
                <a:gd name="T47" fmla="*/ 2 h 40"/>
                <a:gd name="T48" fmla="*/ 0 w 13"/>
                <a:gd name="T49" fmla="*/ 0 h 40"/>
                <a:gd name="T50" fmla="*/ 0 w 13"/>
                <a:gd name="T51" fmla="*/ 1 h 40"/>
                <a:gd name="T52" fmla="*/ 1 w 13"/>
                <a:gd name="T53" fmla="*/ 3 h 40"/>
                <a:gd name="T54" fmla="*/ 1 w 13"/>
                <a:gd name="T55" fmla="*/ 15 h 40"/>
                <a:gd name="T56" fmla="*/ 1 w 13"/>
                <a:gd name="T57" fmla="*/ 15 h 40"/>
                <a:gd name="T58" fmla="*/ 0 w 13"/>
                <a:gd name="T59" fmla="*/ 16 h 40"/>
                <a:gd name="T60" fmla="*/ 0 w 13"/>
                <a:gd name="T61" fmla="*/ 32 h 40"/>
                <a:gd name="T62" fmla="*/ 1 w 13"/>
                <a:gd name="T63" fmla="*/ 32 h 40"/>
                <a:gd name="T64" fmla="*/ 1 w 13"/>
                <a:gd name="T65" fmla="*/ 32 h 40"/>
                <a:gd name="T66" fmla="*/ 1 w 13"/>
                <a:gd name="T67" fmla="*/ 33 h 40"/>
                <a:gd name="T68" fmla="*/ 0 w 13"/>
                <a:gd name="T69" fmla="*/ 36 h 40"/>
                <a:gd name="T70" fmla="*/ 2 w 13"/>
                <a:gd name="T71" fmla="*/ 38 h 40"/>
                <a:gd name="T72" fmla="*/ 3 w 13"/>
                <a:gd name="T73" fmla="*/ 38 h 40"/>
                <a:gd name="T74" fmla="*/ 3 w 13"/>
                <a:gd name="T75" fmla="*/ 38 h 40"/>
                <a:gd name="T76" fmla="*/ 12 w 13"/>
                <a:gd name="T77" fmla="*/ 38 h 40"/>
                <a:gd name="T78" fmla="*/ 12 w 13"/>
                <a:gd name="T79" fmla="*/ 35 h 40"/>
                <a:gd name="T80" fmla="*/ 3 w 13"/>
                <a:gd name="T81" fmla="*/ 3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 h="40">
                  <a:moveTo>
                    <a:pt x="13" y="40"/>
                  </a:moveTo>
                  <a:cubicBezTo>
                    <a:pt x="3" y="40"/>
                    <a:pt x="3" y="40"/>
                    <a:pt x="3" y="40"/>
                  </a:cubicBezTo>
                  <a:cubicBezTo>
                    <a:pt x="3" y="39"/>
                    <a:pt x="3" y="39"/>
                    <a:pt x="3" y="39"/>
                  </a:cubicBezTo>
                  <a:cubicBezTo>
                    <a:pt x="13" y="39"/>
                    <a:pt x="13" y="39"/>
                    <a:pt x="13" y="39"/>
                  </a:cubicBezTo>
                  <a:lnTo>
                    <a:pt x="13" y="40"/>
                  </a:lnTo>
                  <a:close/>
                  <a:moveTo>
                    <a:pt x="3" y="35"/>
                  </a:moveTo>
                  <a:cubicBezTo>
                    <a:pt x="3" y="37"/>
                    <a:pt x="3" y="37"/>
                    <a:pt x="3" y="37"/>
                  </a:cubicBezTo>
                  <a:cubicBezTo>
                    <a:pt x="3" y="37"/>
                    <a:pt x="2" y="37"/>
                    <a:pt x="2" y="37"/>
                  </a:cubicBezTo>
                  <a:cubicBezTo>
                    <a:pt x="1" y="37"/>
                    <a:pt x="1" y="36"/>
                    <a:pt x="2" y="35"/>
                  </a:cubicBezTo>
                  <a:cubicBezTo>
                    <a:pt x="2" y="35"/>
                    <a:pt x="3" y="34"/>
                    <a:pt x="3" y="33"/>
                  </a:cubicBezTo>
                  <a:cubicBezTo>
                    <a:pt x="3" y="32"/>
                    <a:pt x="3" y="32"/>
                    <a:pt x="3" y="32"/>
                  </a:cubicBezTo>
                  <a:cubicBezTo>
                    <a:pt x="3" y="32"/>
                    <a:pt x="3" y="32"/>
                    <a:pt x="3" y="32"/>
                  </a:cubicBezTo>
                  <a:cubicBezTo>
                    <a:pt x="3" y="32"/>
                    <a:pt x="4" y="32"/>
                    <a:pt x="4" y="32"/>
                  </a:cubicBezTo>
                  <a:cubicBezTo>
                    <a:pt x="4" y="16"/>
                    <a:pt x="4" y="16"/>
                    <a:pt x="4" y="16"/>
                  </a:cubicBezTo>
                  <a:cubicBezTo>
                    <a:pt x="4" y="15"/>
                    <a:pt x="3" y="15"/>
                    <a:pt x="3" y="15"/>
                  </a:cubicBezTo>
                  <a:cubicBezTo>
                    <a:pt x="3" y="15"/>
                    <a:pt x="3" y="15"/>
                    <a:pt x="3" y="15"/>
                  </a:cubicBezTo>
                  <a:cubicBezTo>
                    <a:pt x="3" y="15"/>
                    <a:pt x="3" y="15"/>
                    <a:pt x="3" y="15"/>
                  </a:cubicBezTo>
                  <a:cubicBezTo>
                    <a:pt x="3" y="14"/>
                    <a:pt x="3" y="13"/>
                    <a:pt x="3" y="12"/>
                  </a:cubicBezTo>
                  <a:cubicBezTo>
                    <a:pt x="8" y="12"/>
                    <a:pt x="8" y="12"/>
                    <a:pt x="8" y="12"/>
                  </a:cubicBezTo>
                  <a:cubicBezTo>
                    <a:pt x="8" y="12"/>
                    <a:pt x="9" y="12"/>
                    <a:pt x="9" y="13"/>
                  </a:cubicBezTo>
                  <a:cubicBezTo>
                    <a:pt x="9" y="10"/>
                    <a:pt x="9" y="10"/>
                    <a:pt x="9" y="10"/>
                  </a:cubicBezTo>
                  <a:cubicBezTo>
                    <a:pt x="9" y="10"/>
                    <a:pt x="8" y="11"/>
                    <a:pt x="8" y="11"/>
                  </a:cubicBezTo>
                  <a:cubicBezTo>
                    <a:pt x="3" y="11"/>
                    <a:pt x="3" y="11"/>
                    <a:pt x="3" y="11"/>
                  </a:cubicBezTo>
                  <a:cubicBezTo>
                    <a:pt x="3" y="8"/>
                    <a:pt x="3" y="4"/>
                    <a:pt x="3" y="2"/>
                  </a:cubicBezTo>
                  <a:cubicBezTo>
                    <a:pt x="3" y="1"/>
                    <a:pt x="2" y="0"/>
                    <a:pt x="0" y="0"/>
                  </a:cubicBezTo>
                  <a:cubicBezTo>
                    <a:pt x="0" y="1"/>
                    <a:pt x="0" y="1"/>
                    <a:pt x="0" y="1"/>
                  </a:cubicBezTo>
                  <a:cubicBezTo>
                    <a:pt x="0" y="1"/>
                    <a:pt x="1" y="1"/>
                    <a:pt x="1" y="3"/>
                  </a:cubicBezTo>
                  <a:cubicBezTo>
                    <a:pt x="1" y="4"/>
                    <a:pt x="1" y="12"/>
                    <a:pt x="1" y="15"/>
                  </a:cubicBezTo>
                  <a:cubicBezTo>
                    <a:pt x="1" y="15"/>
                    <a:pt x="1" y="15"/>
                    <a:pt x="1" y="15"/>
                  </a:cubicBezTo>
                  <a:cubicBezTo>
                    <a:pt x="0" y="16"/>
                    <a:pt x="0" y="16"/>
                    <a:pt x="0" y="16"/>
                  </a:cubicBezTo>
                  <a:cubicBezTo>
                    <a:pt x="0" y="32"/>
                    <a:pt x="0" y="32"/>
                    <a:pt x="0" y="32"/>
                  </a:cubicBezTo>
                  <a:cubicBezTo>
                    <a:pt x="0" y="32"/>
                    <a:pt x="1" y="32"/>
                    <a:pt x="1" y="32"/>
                  </a:cubicBezTo>
                  <a:cubicBezTo>
                    <a:pt x="1" y="32"/>
                    <a:pt x="1" y="32"/>
                    <a:pt x="1" y="32"/>
                  </a:cubicBezTo>
                  <a:cubicBezTo>
                    <a:pt x="1" y="33"/>
                    <a:pt x="1" y="33"/>
                    <a:pt x="1" y="33"/>
                  </a:cubicBezTo>
                  <a:cubicBezTo>
                    <a:pt x="1" y="34"/>
                    <a:pt x="0" y="34"/>
                    <a:pt x="0" y="36"/>
                  </a:cubicBezTo>
                  <a:cubicBezTo>
                    <a:pt x="0" y="38"/>
                    <a:pt x="1" y="38"/>
                    <a:pt x="2" y="38"/>
                  </a:cubicBezTo>
                  <a:cubicBezTo>
                    <a:pt x="3" y="38"/>
                    <a:pt x="3" y="38"/>
                    <a:pt x="3" y="38"/>
                  </a:cubicBezTo>
                  <a:cubicBezTo>
                    <a:pt x="3" y="38"/>
                    <a:pt x="3" y="38"/>
                    <a:pt x="3" y="38"/>
                  </a:cubicBezTo>
                  <a:cubicBezTo>
                    <a:pt x="12" y="38"/>
                    <a:pt x="12" y="38"/>
                    <a:pt x="12" y="38"/>
                  </a:cubicBezTo>
                  <a:cubicBezTo>
                    <a:pt x="12" y="35"/>
                    <a:pt x="12" y="35"/>
                    <a:pt x="12" y="35"/>
                  </a:cubicBezTo>
                  <a:lnTo>
                    <a:pt x="3" y="35"/>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1" name="Freeform 141">
              <a:extLst>
                <a:ext uri="{FF2B5EF4-FFF2-40B4-BE49-F238E27FC236}">
                  <a16:creationId xmlns:a16="http://schemas.microsoft.com/office/drawing/2014/main" id="{7A26CFD0-C501-45C0-8EC3-CCC2BF3A22F4}"/>
                </a:ext>
              </a:extLst>
            </p:cNvPr>
            <p:cNvSpPr>
              <a:spLocks/>
            </p:cNvSpPr>
            <p:nvPr/>
          </p:nvSpPr>
          <p:spPr bwMode="auto">
            <a:xfrm>
              <a:off x="1989138" y="6343650"/>
              <a:ext cx="41275" cy="25400"/>
            </a:xfrm>
            <a:custGeom>
              <a:avLst/>
              <a:gdLst>
                <a:gd name="T0" fmla="*/ 13 w 13"/>
                <a:gd name="T1" fmla="*/ 1 h 8"/>
                <a:gd name="T2" fmla="*/ 13 w 13"/>
                <a:gd name="T3" fmla="*/ 0 h 8"/>
                <a:gd name="T4" fmla="*/ 1 w 13"/>
                <a:gd name="T5" fmla="*/ 0 h 8"/>
                <a:gd name="T6" fmla="*/ 0 w 13"/>
                <a:gd name="T7" fmla="*/ 1 h 8"/>
                <a:gd name="T8" fmla="*/ 0 w 13"/>
                <a:gd name="T9" fmla="*/ 7 h 8"/>
                <a:gd name="T10" fmla="*/ 1 w 13"/>
                <a:gd name="T11" fmla="*/ 8 h 8"/>
                <a:gd name="T12" fmla="*/ 13 w 13"/>
                <a:gd name="T13" fmla="*/ 8 h 8"/>
                <a:gd name="T14" fmla="*/ 13 w 13"/>
                <a:gd name="T15" fmla="*/ 7 h 8"/>
                <a:gd name="T16" fmla="*/ 13 w 13"/>
                <a:gd name="T17"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1"/>
                  </a:moveTo>
                  <a:cubicBezTo>
                    <a:pt x="13" y="0"/>
                    <a:pt x="13" y="0"/>
                    <a:pt x="13" y="0"/>
                  </a:cubicBezTo>
                  <a:cubicBezTo>
                    <a:pt x="1" y="0"/>
                    <a:pt x="1" y="0"/>
                    <a:pt x="1" y="0"/>
                  </a:cubicBezTo>
                  <a:cubicBezTo>
                    <a:pt x="0" y="1"/>
                    <a:pt x="0" y="1"/>
                    <a:pt x="0" y="1"/>
                  </a:cubicBezTo>
                  <a:cubicBezTo>
                    <a:pt x="0" y="7"/>
                    <a:pt x="0" y="7"/>
                    <a:pt x="0" y="7"/>
                  </a:cubicBezTo>
                  <a:cubicBezTo>
                    <a:pt x="0" y="8"/>
                    <a:pt x="1" y="8"/>
                    <a:pt x="1" y="8"/>
                  </a:cubicBezTo>
                  <a:cubicBezTo>
                    <a:pt x="13" y="8"/>
                    <a:pt x="13" y="8"/>
                    <a:pt x="13" y="8"/>
                  </a:cubicBezTo>
                  <a:cubicBezTo>
                    <a:pt x="13" y="8"/>
                    <a:pt x="13" y="8"/>
                    <a:pt x="13" y="7"/>
                  </a:cubicBezTo>
                  <a:lnTo>
                    <a:pt x="13" y="1"/>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2" name="Freeform 142">
              <a:extLst>
                <a:ext uri="{FF2B5EF4-FFF2-40B4-BE49-F238E27FC236}">
                  <a16:creationId xmlns:a16="http://schemas.microsoft.com/office/drawing/2014/main" id="{6867C24E-27F2-4167-A43E-860EE726DFAC}"/>
                </a:ext>
              </a:extLst>
            </p:cNvPr>
            <p:cNvSpPr>
              <a:spLocks noEditPoints="1"/>
            </p:cNvSpPr>
            <p:nvPr/>
          </p:nvSpPr>
          <p:spPr bwMode="auto">
            <a:xfrm>
              <a:off x="2001838" y="6343650"/>
              <a:ext cx="19050" cy="25400"/>
            </a:xfrm>
            <a:custGeom>
              <a:avLst/>
              <a:gdLst>
                <a:gd name="T0" fmla="*/ 0 w 12"/>
                <a:gd name="T1" fmla="*/ 16 h 16"/>
                <a:gd name="T2" fmla="*/ 0 w 12"/>
                <a:gd name="T3" fmla="*/ 0 h 16"/>
                <a:gd name="T4" fmla="*/ 4 w 12"/>
                <a:gd name="T5" fmla="*/ 0 h 16"/>
                <a:gd name="T6" fmla="*/ 4 w 12"/>
                <a:gd name="T7" fmla="*/ 16 h 16"/>
                <a:gd name="T8" fmla="*/ 0 w 12"/>
                <a:gd name="T9" fmla="*/ 16 h 16"/>
                <a:gd name="T10" fmla="*/ 8 w 12"/>
                <a:gd name="T11" fmla="*/ 0 h 16"/>
                <a:gd name="T12" fmla="*/ 8 w 12"/>
                <a:gd name="T13" fmla="*/ 16 h 16"/>
                <a:gd name="T14" fmla="*/ 12 w 12"/>
                <a:gd name="T15" fmla="*/ 16 h 16"/>
                <a:gd name="T16" fmla="*/ 12 w 12"/>
                <a:gd name="T17" fmla="*/ 0 h 16"/>
                <a:gd name="T18" fmla="*/ 8 w 12"/>
                <a:gd name="T1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6">
                  <a:moveTo>
                    <a:pt x="0" y="16"/>
                  </a:moveTo>
                  <a:lnTo>
                    <a:pt x="0" y="0"/>
                  </a:lnTo>
                  <a:lnTo>
                    <a:pt x="4" y="0"/>
                  </a:lnTo>
                  <a:lnTo>
                    <a:pt x="4" y="16"/>
                  </a:lnTo>
                  <a:lnTo>
                    <a:pt x="0" y="16"/>
                  </a:lnTo>
                  <a:close/>
                  <a:moveTo>
                    <a:pt x="8" y="0"/>
                  </a:moveTo>
                  <a:lnTo>
                    <a:pt x="8" y="16"/>
                  </a:lnTo>
                  <a:lnTo>
                    <a:pt x="12" y="16"/>
                  </a:lnTo>
                  <a:lnTo>
                    <a:pt x="12" y="0"/>
                  </a:lnTo>
                  <a:lnTo>
                    <a:pt x="8"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3" name="Freeform 143">
              <a:extLst>
                <a:ext uri="{FF2B5EF4-FFF2-40B4-BE49-F238E27FC236}">
                  <a16:creationId xmlns:a16="http://schemas.microsoft.com/office/drawing/2014/main" id="{766904DA-C8BD-41C4-B996-43953C1033EA}"/>
                </a:ext>
              </a:extLst>
            </p:cNvPr>
            <p:cNvSpPr>
              <a:spLocks noEditPoints="1"/>
            </p:cNvSpPr>
            <p:nvPr/>
          </p:nvSpPr>
          <p:spPr bwMode="auto">
            <a:xfrm>
              <a:off x="2046288" y="6334125"/>
              <a:ext cx="95250" cy="31750"/>
            </a:xfrm>
            <a:custGeom>
              <a:avLst/>
              <a:gdLst>
                <a:gd name="T0" fmla="*/ 14 w 30"/>
                <a:gd name="T1" fmla="*/ 9 h 10"/>
                <a:gd name="T2" fmla="*/ 13 w 30"/>
                <a:gd name="T3" fmla="*/ 9 h 10"/>
                <a:gd name="T4" fmla="*/ 13 w 30"/>
                <a:gd name="T5" fmla="*/ 8 h 10"/>
                <a:gd name="T6" fmla="*/ 22 w 30"/>
                <a:gd name="T7" fmla="*/ 0 h 10"/>
                <a:gd name="T8" fmla="*/ 30 w 30"/>
                <a:gd name="T9" fmla="*/ 5 h 10"/>
                <a:gd name="T10" fmla="*/ 29 w 30"/>
                <a:gd name="T11" fmla="*/ 5 h 10"/>
                <a:gd name="T12" fmla="*/ 22 w 30"/>
                <a:gd name="T13" fmla="*/ 0 h 10"/>
                <a:gd name="T14" fmla="*/ 14 w 30"/>
                <a:gd name="T15" fmla="*/ 8 h 10"/>
                <a:gd name="T16" fmla="*/ 14 w 30"/>
                <a:gd name="T17" fmla="*/ 9 h 10"/>
                <a:gd name="T18" fmla="*/ 9 w 30"/>
                <a:gd name="T19" fmla="*/ 6 h 10"/>
                <a:gd name="T20" fmla="*/ 9 w 30"/>
                <a:gd name="T21" fmla="*/ 5 h 10"/>
                <a:gd name="T22" fmla="*/ 0 w 30"/>
                <a:gd name="T23" fmla="*/ 5 h 10"/>
                <a:gd name="T24" fmla="*/ 0 w 30"/>
                <a:gd name="T25" fmla="*/ 6 h 10"/>
                <a:gd name="T26" fmla="*/ 9 w 30"/>
                <a:gd name="T27" fmla="*/ 6 h 10"/>
                <a:gd name="T28" fmla="*/ 10 w 30"/>
                <a:gd name="T29" fmla="*/ 10 h 10"/>
                <a:gd name="T30" fmla="*/ 10 w 30"/>
                <a:gd name="T31" fmla="*/ 9 h 10"/>
                <a:gd name="T32" fmla="*/ 0 w 30"/>
                <a:gd name="T33" fmla="*/ 9 h 10"/>
                <a:gd name="T34" fmla="*/ 0 w 30"/>
                <a:gd name="T35" fmla="*/ 10 h 10"/>
                <a:gd name="T36" fmla="*/ 10 w 30"/>
                <a:gd name="T3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 h="10">
                  <a:moveTo>
                    <a:pt x="14" y="9"/>
                  </a:moveTo>
                  <a:cubicBezTo>
                    <a:pt x="13" y="9"/>
                    <a:pt x="13" y="9"/>
                    <a:pt x="13" y="9"/>
                  </a:cubicBezTo>
                  <a:cubicBezTo>
                    <a:pt x="13" y="8"/>
                    <a:pt x="13" y="8"/>
                    <a:pt x="13" y="8"/>
                  </a:cubicBezTo>
                  <a:cubicBezTo>
                    <a:pt x="13" y="3"/>
                    <a:pt x="17" y="0"/>
                    <a:pt x="22" y="0"/>
                  </a:cubicBezTo>
                  <a:cubicBezTo>
                    <a:pt x="25" y="0"/>
                    <a:pt x="28" y="1"/>
                    <a:pt x="30" y="5"/>
                  </a:cubicBezTo>
                  <a:cubicBezTo>
                    <a:pt x="29" y="5"/>
                    <a:pt x="29" y="5"/>
                    <a:pt x="29" y="5"/>
                  </a:cubicBezTo>
                  <a:cubicBezTo>
                    <a:pt x="28" y="2"/>
                    <a:pt x="25" y="0"/>
                    <a:pt x="22" y="0"/>
                  </a:cubicBezTo>
                  <a:cubicBezTo>
                    <a:pt x="18" y="0"/>
                    <a:pt x="14" y="4"/>
                    <a:pt x="14" y="8"/>
                  </a:cubicBezTo>
                  <a:lnTo>
                    <a:pt x="14" y="9"/>
                  </a:lnTo>
                  <a:close/>
                  <a:moveTo>
                    <a:pt x="9" y="6"/>
                  </a:moveTo>
                  <a:cubicBezTo>
                    <a:pt x="9" y="5"/>
                    <a:pt x="9" y="5"/>
                    <a:pt x="9" y="5"/>
                  </a:cubicBezTo>
                  <a:cubicBezTo>
                    <a:pt x="0" y="5"/>
                    <a:pt x="0" y="5"/>
                    <a:pt x="0" y="5"/>
                  </a:cubicBezTo>
                  <a:cubicBezTo>
                    <a:pt x="0" y="6"/>
                    <a:pt x="0" y="6"/>
                    <a:pt x="0" y="6"/>
                  </a:cubicBezTo>
                  <a:lnTo>
                    <a:pt x="9" y="6"/>
                  </a:lnTo>
                  <a:close/>
                  <a:moveTo>
                    <a:pt x="10" y="10"/>
                  </a:moveTo>
                  <a:cubicBezTo>
                    <a:pt x="10" y="9"/>
                    <a:pt x="10" y="9"/>
                    <a:pt x="10" y="9"/>
                  </a:cubicBezTo>
                  <a:cubicBezTo>
                    <a:pt x="0" y="9"/>
                    <a:pt x="0" y="9"/>
                    <a:pt x="0" y="9"/>
                  </a:cubicBezTo>
                  <a:cubicBezTo>
                    <a:pt x="0" y="10"/>
                    <a:pt x="0" y="10"/>
                    <a:pt x="0" y="10"/>
                  </a:cubicBezTo>
                  <a:lnTo>
                    <a:pt x="10" y="1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4" name="Rectangle 144">
              <a:extLst>
                <a:ext uri="{FF2B5EF4-FFF2-40B4-BE49-F238E27FC236}">
                  <a16:creationId xmlns:a16="http://schemas.microsoft.com/office/drawing/2014/main" id="{BA1F33B8-5259-43BD-B692-E4FC828E1B36}"/>
                </a:ext>
              </a:extLst>
            </p:cNvPr>
            <p:cNvSpPr>
              <a:spLocks noChangeArrowheads="1"/>
            </p:cNvSpPr>
            <p:nvPr/>
          </p:nvSpPr>
          <p:spPr bwMode="auto">
            <a:xfrm>
              <a:off x="2078038" y="6330950"/>
              <a:ext cx="12700" cy="3175"/>
            </a:xfrm>
            <a:prstGeom prst="rect">
              <a:avLst/>
            </a:prstGeom>
            <a:solidFill>
              <a:srgbClr val="51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5" name="Rectangle 145">
              <a:extLst>
                <a:ext uri="{FF2B5EF4-FFF2-40B4-BE49-F238E27FC236}">
                  <a16:creationId xmlns:a16="http://schemas.microsoft.com/office/drawing/2014/main" id="{36827308-B24A-48D2-A40E-62D1FFB76F9B}"/>
                </a:ext>
              </a:extLst>
            </p:cNvPr>
            <p:cNvSpPr>
              <a:spLocks noChangeArrowheads="1"/>
            </p:cNvSpPr>
            <p:nvPr/>
          </p:nvSpPr>
          <p:spPr bwMode="auto">
            <a:xfrm>
              <a:off x="2078038" y="6324600"/>
              <a:ext cx="12700" cy="3175"/>
            </a:xfrm>
            <a:prstGeom prst="rect">
              <a:avLst/>
            </a:prstGeom>
            <a:solidFill>
              <a:srgbClr val="51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6" name="Rectangle 146">
              <a:extLst>
                <a:ext uri="{FF2B5EF4-FFF2-40B4-BE49-F238E27FC236}">
                  <a16:creationId xmlns:a16="http://schemas.microsoft.com/office/drawing/2014/main" id="{08ED1FFB-0792-4AA6-9030-8C7A8CCD0E67}"/>
                </a:ext>
              </a:extLst>
            </p:cNvPr>
            <p:cNvSpPr>
              <a:spLocks noChangeArrowheads="1"/>
            </p:cNvSpPr>
            <p:nvPr/>
          </p:nvSpPr>
          <p:spPr bwMode="auto">
            <a:xfrm>
              <a:off x="2078038" y="6311900"/>
              <a:ext cx="12700" cy="3175"/>
            </a:xfrm>
            <a:prstGeom prst="rect">
              <a:avLst/>
            </a:prstGeom>
            <a:solidFill>
              <a:srgbClr val="51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7" name="Rectangle 147">
              <a:extLst>
                <a:ext uri="{FF2B5EF4-FFF2-40B4-BE49-F238E27FC236}">
                  <a16:creationId xmlns:a16="http://schemas.microsoft.com/office/drawing/2014/main" id="{CC97B2D8-9D00-4B3D-A6FD-F5D1D085337B}"/>
                </a:ext>
              </a:extLst>
            </p:cNvPr>
            <p:cNvSpPr>
              <a:spLocks noChangeArrowheads="1"/>
            </p:cNvSpPr>
            <p:nvPr/>
          </p:nvSpPr>
          <p:spPr bwMode="auto">
            <a:xfrm>
              <a:off x="2058988" y="6280150"/>
              <a:ext cx="3175" cy="1588"/>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8" name="Rectangle 148">
              <a:extLst>
                <a:ext uri="{FF2B5EF4-FFF2-40B4-BE49-F238E27FC236}">
                  <a16:creationId xmlns:a16="http://schemas.microsoft.com/office/drawing/2014/main" id="{B1DEE2D1-D5DA-4E58-9A23-3DAA1A481F8B}"/>
                </a:ext>
              </a:extLst>
            </p:cNvPr>
            <p:cNvSpPr>
              <a:spLocks noChangeArrowheads="1"/>
            </p:cNvSpPr>
            <p:nvPr/>
          </p:nvSpPr>
          <p:spPr bwMode="auto">
            <a:xfrm>
              <a:off x="2046288" y="6280150"/>
              <a:ext cx="1588" cy="1588"/>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9" name="Line 149">
              <a:extLst>
                <a:ext uri="{FF2B5EF4-FFF2-40B4-BE49-F238E27FC236}">
                  <a16:creationId xmlns:a16="http://schemas.microsoft.com/office/drawing/2014/main" id="{31D9C467-4996-429A-8519-5AC9FF87ACFE}"/>
                </a:ext>
              </a:extLst>
            </p:cNvPr>
            <p:cNvSpPr>
              <a:spLocks noChangeShapeType="1"/>
            </p:cNvSpPr>
            <p:nvPr/>
          </p:nvSpPr>
          <p:spPr bwMode="auto">
            <a:xfrm>
              <a:off x="1677988" y="633095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0" name="Line 150">
              <a:extLst>
                <a:ext uri="{FF2B5EF4-FFF2-40B4-BE49-F238E27FC236}">
                  <a16:creationId xmlns:a16="http://schemas.microsoft.com/office/drawing/2014/main" id="{668B0C1E-27AF-497C-85B7-C560A6C5E9CC}"/>
                </a:ext>
              </a:extLst>
            </p:cNvPr>
            <p:cNvSpPr>
              <a:spLocks noChangeShapeType="1"/>
            </p:cNvSpPr>
            <p:nvPr/>
          </p:nvSpPr>
          <p:spPr bwMode="auto">
            <a:xfrm>
              <a:off x="1677988" y="633095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1" name="Line 151">
              <a:extLst>
                <a:ext uri="{FF2B5EF4-FFF2-40B4-BE49-F238E27FC236}">
                  <a16:creationId xmlns:a16="http://schemas.microsoft.com/office/drawing/2014/main" id="{4F256A99-09F4-4223-9FBC-AD317831AD4A}"/>
                </a:ext>
              </a:extLst>
            </p:cNvPr>
            <p:cNvSpPr>
              <a:spLocks noChangeShapeType="1"/>
            </p:cNvSpPr>
            <p:nvPr/>
          </p:nvSpPr>
          <p:spPr bwMode="auto">
            <a:xfrm>
              <a:off x="1973263" y="633095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2" name="Line 152">
              <a:extLst>
                <a:ext uri="{FF2B5EF4-FFF2-40B4-BE49-F238E27FC236}">
                  <a16:creationId xmlns:a16="http://schemas.microsoft.com/office/drawing/2014/main" id="{0230B077-EBDE-42B1-BAF3-CE0A8813979A}"/>
                </a:ext>
              </a:extLst>
            </p:cNvPr>
            <p:cNvSpPr>
              <a:spLocks noChangeShapeType="1"/>
            </p:cNvSpPr>
            <p:nvPr/>
          </p:nvSpPr>
          <p:spPr bwMode="auto">
            <a:xfrm>
              <a:off x="1973263" y="633095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3" name="Line 153">
              <a:extLst>
                <a:ext uri="{FF2B5EF4-FFF2-40B4-BE49-F238E27FC236}">
                  <a16:creationId xmlns:a16="http://schemas.microsoft.com/office/drawing/2014/main" id="{683A2532-1B5C-4007-A627-2F50446817F2}"/>
                </a:ext>
              </a:extLst>
            </p:cNvPr>
            <p:cNvSpPr>
              <a:spLocks noChangeShapeType="1"/>
            </p:cNvSpPr>
            <p:nvPr/>
          </p:nvSpPr>
          <p:spPr bwMode="auto">
            <a:xfrm>
              <a:off x="1677988" y="633095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4" name="Line 154">
              <a:extLst>
                <a:ext uri="{FF2B5EF4-FFF2-40B4-BE49-F238E27FC236}">
                  <a16:creationId xmlns:a16="http://schemas.microsoft.com/office/drawing/2014/main" id="{793BF4CF-1B35-4A8F-A649-AD6E9E7CF0D6}"/>
                </a:ext>
              </a:extLst>
            </p:cNvPr>
            <p:cNvSpPr>
              <a:spLocks noChangeShapeType="1"/>
            </p:cNvSpPr>
            <p:nvPr/>
          </p:nvSpPr>
          <p:spPr bwMode="auto">
            <a:xfrm>
              <a:off x="1677988" y="633095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5" name="Line 155">
              <a:extLst>
                <a:ext uri="{FF2B5EF4-FFF2-40B4-BE49-F238E27FC236}">
                  <a16:creationId xmlns:a16="http://schemas.microsoft.com/office/drawing/2014/main" id="{2BA5EE58-C9A3-48FE-A924-0FAE8A15CA70}"/>
                </a:ext>
              </a:extLst>
            </p:cNvPr>
            <p:cNvSpPr>
              <a:spLocks noChangeShapeType="1"/>
            </p:cNvSpPr>
            <p:nvPr/>
          </p:nvSpPr>
          <p:spPr bwMode="auto">
            <a:xfrm>
              <a:off x="1677988" y="633095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6" name="Line 156">
              <a:extLst>
                <a:ext uri="{FF2B5EF4-FFF2-40B4-BE49-F238E27FC236}">
                  <a16:creationId xmlns:a16="http://schemas.microsoft.com/office/drawing/2014/main" id="{2BB23266-048D-419F-BDC6-D294FCE6CDCA}"/>
                </a:ext>
              </a:extLst>
            </p:cNvPr>
            <p:cNvSpPr>
              <a:spLocks noChangeShapeType="1"/>
            </p:cNvSpPr>
            <p:nvPr/>
          </p:nvSpPr>
          <p:spPr bwMode="auto">
            <a:xfrm>
              <a:off x="1677988" y="633095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7" name="Line 157">
              <a:extLst>
                <a:ext uri="{FF2B5EF4-FFF2-40B4-BE49-F238E27FC236}">
                  <a16:creationId xmlns:a16="http://schemas.microsoft.com/office/drawing/2014/main" id="{C857FECF-79AB-4E38-AE31-BF040FA727A2}"/>
                </a:ext>
              </a:extLst>
            </p:cNvPr>
            <p:cNvSpPr>
              <a:spLocks noChangeShapeType="1"/>
            </p:cNvSpPr>
            <p:nvPr/>
          </p:nvSpPr>
          <p:spPr bwMode="auto">
            <a:xfrm>
              <a:off x="1677988" y="633095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8" name="Line 158">
              <a:extLst>
                <a:ext uri="{FF2B5EF4-FFF2-40B4-BE49-F238E27FC236}">
                  <a16:creationId xmlns:a16="http://schemas.microsoft.com/office/drawing/2014/main" id="{42FDC303-5F54-4F25-AA8B-27F46E6ACF1D}"/>
                </a:ext>
              </a:extLst>
            </p:cNvPr>
            <p:cNvSpPr>
              <a:spLocks noChangeShapeType="1"/>
            </p:cNvSpPr>
            <p:nvPr/>
          </p:nvSpPr>
          <p:spPr bwMode="auto">
            <a:xfrm>
              <a:off x="1677988" y="633095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9" name="Line 159">
              <a:extLst>
                <a:ext uri="{FF2B5EF4-FFF2-40B4-BE49-F238E27FC236}">
                  <a16:creationId xmlns:a16="http://schemas.microsoft.com/office/drawing/2014/main" id="{9B6FAE6C-2C05-43EB-AD09-129AD8FE206B}"/>
                </a:ext>
              </a:extLst>
            </p:cNvPr>
            <p:cNvSpPr>
              <a:spLocks noChangeShapeType="1"/>
            </p:cNvSpPr>
            <p:nvPr/>
          </p:nvSpPr>
          <p:spPr bwMode="auto">
            <a:xfrm>
              <a:off x="1973263" y="633095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0" name="Line 160">
              <a:extLst>
                <a:ext uri="{FF2B5EF4-FFF2-40B4-BE49-F238E27FC236}">
                  <a16:creationId xmlns:a16="http://schemas.microsoft.com/office/drawing/2014/main" id="{A3F75B2F-CA8D-4AE5-9A23-DE0EDA82F870}"/>
                </a:ext>
              </a:extLst>
            </p:cNvPr>
            <p:cNvSpPr>
              <a:spLocks noChangeShapeType="1"/>
            </p:cNvSpPr>
            <p:nvPr/>
          </p:nvSpPr>
          <p:spPr bwMode="auto">
            <a:xfrm>
              <a:off x="1973263" y="633095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1" name="Line 161">
              <a:extLst>
                <a:ext uri="{FF2B5EF4-FFF2-40B4-BE49-F238E27FC236}">
                  <a16:creationId xmlns:a16="http://schemas.microsoft.com/office/drawing/2014/main" id="{276E958B-9AB2-4A4C-BA73-5FAB7FD7B88B}"/>
                </a:ext>
              </a:extLst>
            </p:cNvPr>
            <p:cNvSpPr>
              <a:spLocks noChangeShapeType="1"/>
            </p:cNvSpPr>
            <p:nvPr/>
          </p:nvSpPr>
          <p:spPr bwMode="auto">
            <a:xfrm>
              <a:off x="1677988" y="633095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2" name="Line 162">
              <a:extLst>
                <a:ext uri="{FF2B5EF4-FFF2-40B4-BE49-F238E27FC236}">
                  <a16:creationId xmlns:a16="http://schemas.microsoft.com/office/drawing/2014/main" id="{9E4C2560-89FD-493C-87F9-C04421D7B4FB}"/>
                </a:ext>
              </a:extLst>
            </p:cNvPr>
            <p:cNvSpPr>
              <a:spLocks noChangeShapeType="1"/>
            </p:cNvSpPr>
            <p:nvPr/>
          </p:nvSpPr>
          <p:spPr bwMode="auto">
            <a:xfrm>
              <a:off x="1677988" y="633095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3" name="Line 163">
              <a:extLst>
                <a:ext uri="{FF2B5EF4-FFF2-40B4-BE49-F238E27FC236}">
                  <a16:creationId xmlns:a16="http://schemas.microsoft.com/office/drawing/2014/main" id="{22C45E24-3397-4038-8388-3B6258AB497E}"/>
                </a:ext>
              </a:extLst>
            </p:cNvPr>
            <p:cNvSpPr>
              <a:spLocks noChangeShapeType="1"/>
            </p:cNvSpPr>
            <p:nvPr/>
          </p:nvSpPr>
          <p:spPr bwMode="auto">
            <a:xfrm>
              <a:off x="1677988" y="633095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4" name="Line 164">
              <a:extLst>
                <a:ext uri="{FF2B5EF4-FFF2-40B4-BE49-F238E27FC236}">
                  <a16:creationId xmlns:a16="http://schemas.microsoft.com/office/drawing/2014/main" id="{2253DC74-2727-4E10-A1C9-DFEC049A576C}"/>
                </a:ext>
              </a:extLst>
            </p:cNvPr>
            <p:cNvSpPr>
              <a:spLocks noChangeShapeType="1"/>
            </p:cNvSpPr>
            <p:nvPr/>
          </p:nvSpPr>
          <p:spPr bwMode="auto">
            <a:xfrm>
              <a:off x="1677988" y="633095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5" name="Line 165">
              <a:extLst>
                <a:ext uri="{FF2B5EF4-FFF2-40B4-BE49-F238E27FC236}">
                  <a16:creationId xmlns:a16="http://schemas.microsoft.com/office/drawing/2014/main" id="{035F70ED-DCB7-441F-8006-E95D8DC7FFEE}"/>
                </a:ext>
              </a:extLst>
            </p:cNvPr>
            <p:cNvSpPr>
              <a:spLocks noChangeShapeType="1"/>
            </p:cNvSpPr>
            <p:nvPr/>
          </p:nvSpPr>
          <p:spPr bwMode="auto">
            <a:xfrm>
              <a:off x="1973263" y="633095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6" name="Line 166">
              <a:extLst>
                <a:ext uri="{FF2B5EF4-FFF2-40B4-BE49-F238E27FC236}">
                  <a16:creationId xmlns:a16="http://schemas.microsoft.com/office/drawing/2014/main" id="{024D0C06-2EF2-4EE2-9A56-FDF5517BA985}"/>
                </a:ext>
              </a:extLst>
            </p:cNvPr>
            <p:cNvSpPr>
              <a:spLocks noChangeShapeType="1"/>
            </p:cNvSpPr>
            <p:nvPr/>
          </p:nvSpPr>
          <p:spPr bwMode="auto">
            <a:xfrm>
              <a:off x="1973263" y="633095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7" name="Line 167">
              <a:extLst>
                <a:ext uri="{FF2B5EF4-FFF2-40B4-BE49-F238E27FC236}">
                  <a16:creationId xmlns:a16="http://schemas.microsoft.com/office/drawing/2014/main" id="{D1B1DE3E-C625-41EB-A1BF-23641099A9C1}"/>
                </a:ext>
              </a:extLst>
            </p:cNvPr>
            <p:cNvSpPr>
              <a:spLocks noChangeShapeType="1"/>
            </p:cNvSpPr>
            <p:nvPr/>
          </p:nvSpPr>
          <p:spPr bwMode="auto">
            <a:xfrm>
              <a:off x="1677988" y="633095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8" name="Line 168">
              <a:extLst>
                <a:ext uri="{FF2B5EF4-FFF2-40B4-BE49-F238E27FC236}">
                  <a16:creationId xmlns:a16="http://schemas.microsoft.com/office/drawing/2014/main" id="{63D8AE2C-835B-48ED-97B1-4235E640B721}"/>
                </a:ext>
              </a:extLst>
            </p:cNvPr>
            <p:cNvSpPr>
              <a:spLocks noChangeShapeType="1"/>
            </p:cNvSpPr>
            <p:nvPr/>
          </p:nvSpPr>
          <p:spPr bwMode="auto">
            <a:xfrm>
              <a:off x="1677988" y="633095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9" name="Freeform 169">
              <a:extLst>
                <a:ext uri="{FF2B5EF4-FFF2-40B4-BE49-F238E27FC236}">
                  <a16:creationId xmlns:a16="http://schemas.microsoft.com/office/drawing/2014/main" id="{6D31AED7-D4E2-484D-8AD5-0F64AEECB0C4}"/>
                </a:ext>
              </a:extLst>
            </p:cNvPr>
            <p:cNvSpPr>
              <a:spLocks noEditPoints="1"/>
            </p:cNvSpPr>
            <p:nvPr/>
          </p:nvSpPr>
          <p:spPr bwMode="auto">
            <a:xfrm>
              <a:off x="1973263" y="6330950"/>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close/>
                  <a:moveTo>
                    <a:pt x="0" y="0"/>
                  </a:moveTo>
                  <a:lnTo>
                    <a:pt x="0" y="0"/>
                  </a:lnTo>
                  <a:close/>
                  <a:moveTo>
                    <a:pt x="0" y="0"/>
                  </a:move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0" name="Freeform 170">
              <a:extLst>
                <a:ext uri="{FF2B5EF4-FFF2-40B4-BE49-F238E27FC236}">
                  <a16:creationId xmlns:a16="http://schemas.microsoft.com/office/drawing/2014/main" id="{517ACE09-70DD-42CC-B5F8-F0D9A6E756DE}"/>
                </a:ext>
              </a:extLst>
            </p:cNvPr>
            <p:cNvSpPr>
              <a:spLocks noEditPoints="1"/>
            </p:cNvSpPr>
            <p:nvPr/>
          </p:nvSpPr>
          <p:spPr bwMode="auto">
            <a:xfrm>
              <a:off x="1973263" y="6330950"/>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moveTo>
                    <a:pt x="0" y="0"/>
                  </a:moveTo>
                  <a:lnTo>
                    <a:pt x="0" y="0"/>
                  </a:lnTo>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1" name="Line 171">
              <a:extLst>
                <a:ext uri="{FF2B5EF4-FFF2-40B4-BE49-F238E27FC236}">
                  <a16:creationId xmlns:a16="http://schemas.microsoft.com/office/drawing/2014/main" id="{53128F7C-10AA-49DF-8F45-46A73C7A5403}"/>
                </a:ext>
              </a:extLst>
            </p:cNvPr>
            <p:cNvSpPr>
              <a:spLocks noChangeShapeType="1"/>
            </p:cNvSpPr>
            <p:nvPr/>
          </p:nvSpPr>
          <p:spPr bwMode="auto">
            <a:xfrm>
              <a:off x="1677988" y="633095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2" name="Line 172">
              <a:extLst>
                <a:ext uri="{FF2B5EF4-FFF2-40B4-BE49-F238E27FC236}">
                  <a16:creationId xmlns:a16="http://schemas.microsoft.com/office/drawing/2014/main" id="{8C59B1CA-580D-45EC-A240-B6BCAB470B37}"/>
                </a:ext>
              </a:extLst>
            </p:cNvPr>
            <p:cNvSpPr>
              <a:spLocks noChangeShapeType="1"/>
            </p:cNvSpPr>
            <p:nvPr/>
          </p:nvSpPr>
          <p:spPr bwMode="auto">
            <a:xfrm>
              <a:off x="1677988" y="633095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3" name="Line 173">
              <a:extLst>
                <a:ext uri="{FF2B5EF4-FFF2-40B4-BE49-F238E27FC236}">
                  <a16:creationId xmlns:a16="http://schemas.microsoft.com/office/drawing/2014/main" id="{FB0289DB-D5D8-4478-94FD-639D065092A1}"/>
                </a:ext>
              </a:extLst>
            </p:cNvPr>
            <p:cNvSpPr>
              <a:spLocks noChangeShapeType="1"/>
            </p:cNvSpPr>
            <p:nvPr/>
          </p:nvSpPr>
          <p:spPr bwMode="auto">
            <a:xfrm>
              <a:off x="1973263" y="633095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4" name="Line 174">
              <a:extLst>
                <a:ext uri="{FF2B5EF4-FFF2-40B4-BE49-F238E27FC236}">
                  <a16:creationId xmlns:a16="http://schemas.microsoft.com/office/drawing/2014/main" id="{89CC28A5-EBD4-4ACF-BC9D-483D42130C95}"/>
                </a:ext>
              </a:extLst>
            </p:cNvPr>
            <p:cNvSpPr>
              <a:spLocks noChangeShapeType="1"/>
            </p:cNvSpPr>
            <p:nvPr/>
          </p:nvSpPr>
          <p:spPr bwMode="auto">
            <a:xfrm>
              <a:off x="1973263" y="633095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5" name="Line 175">
              <a:extLst>
                <a:ext uri="{FF2B5EF4-FFF2-40B4-BE49-F238E27FC236}">
                  <a16:creationId xmlns:a16="http://schemas.microsoft.com/office/drawing/2014/main" id="{640261A3-3B35-4C71-853B-1098E67D164E}"/>
                </a:ext>
              </a:extLst>
            </p:cNvPr>
            <p:cNvSpPr>
              <a:spLocks noChangeShapeType="1"/>
            </p:cNvSpPr>
            <p:nvPr/>
          </p:nvSpPr>
          <p:spPr bwMode="auto">
            <a:xfrm>
              <a:off x="1677988" y="633095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6" name="Line 176">
              <a:extLst>
                <a:ext uri="{FF2B5EF4-FFF2-40B4-BE49-F238E27FC236}">
                  <a16:creationId xmlns:a16="http://schemas.microsoft.com/office/drawing/2014/main" id="{7DB83CF1-3607-40DD-9DEE-D8F29AF0D00B}"/>
                </a:ext>
              </a:extLst>
            </p:cNvPr>
            <p:cNvSpPr>
              <a:spLocks noChangeShapeType="1"/>
            </p:cNvSpPr>
            <p:nvPr/>
          </p:nvSpPr>
          <p:spPr bwMode="auto">
            <a:xfrm>
              <a:off x="1677988" y="633095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7" name="Line 177">
              <a:extLst>
                <a:ext uri="{FF2B5EF4-FFF2-40B4-BE49-F238E27FC236}">
                  <a16:creationId xmlns:a16="http://schemas.microsoft.com/office/drawing/2014/main" id="{154C179B-5723-4308-903E-5C16961F8A72}"/>
                </a:ext>
              </a:extLst>
            </p:cNvPr>
            <p:cNvSpPr>
              <a:spLocks noChangeShapeType="1"/>
            </p:cNvSpPr>
            <p:nvPr/>
          </p:nvSpPr>
          <p:spPr bwMode="auto">
            <a:xfrm>
              <a:off x="1677988" y="633095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8" name="Line 178">
              <a:extLst>
                <a:ext uri="{FF2B5EF4-FFF2-40B4-BE49-F238E27FC236}">
                  <a16:creationId xmlns:a16="http://schemas.microsoft.com/office/drawing/2014/main" id="{709A0811-5538-422E-AC9D-F1C0D607CD7B}"/>
                </a:ext>
              </a:extLst>
            </p:cNvPr>
            <p:cNvSpPr>
              <a:spLocks noChangeShapeType="1"/>
            </p:cNvSpPr>
            <p:nvPr/>
          </p:nvSpPr>
          <p:spPr bwMode="auto">
            <a:xfrm>
              <a:off x="1677988" y="633095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9" name="Line 179">
              <a:extLst>
                <a:ext uri="{FF2B5EF4-FFF2-40B4-BE49-F238E27FC236}">
                  <a16:creationId xmlns:a16="http://schemas.microsoft.com/office/drawing/2014/main" id="{6D862EBC-4E1A-4EB2-B0F0-E55CFCA61AE3}"/>
                </a:ext>
              </a:extLst>
            </p:cNvPr>
            <p:cNvSpPr>
              <a:spLocks noChangeShapeType="1"/>
            </p:cNvSpPr>
            <p:nvPr/>
          </p:nvSpPr>
          <p:spPr bwMode="auto">
            <a:xfrm>
              <a:off x="1973263" y="633095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0" name="Line 180">
              <a:extLst>
                <a:ext uri="{FF2B5EF4-FFF2-40B4-BE49-F238E27FC236}">
                  <a16:creationId xmlns:a16="http://schemas.microsoft.com/office/drawing/2014/main" id="{38B6E040-C9FE-4056-924C-4D2EFC1523EC}"/>
                </a:ext>
              </a:extLst>
            </p:cNvPr>
            <p:cNvSpPr>
              <a:spLocks noChangeShapeType="1"/>
            </p:cNvSpPr>
            <p:nvPr/>
          </p:nvSpPr>
          <p:spPr bwMode="auto">
            <a:xfrm>
              <a:off x="1973263" y="633095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1" name="Line 181">
              <a:extLst>
                <a:ext uri="{FF2B5EF4-FFF2-40B4-BE49-F238E27FC236}">
                  <a16:creationId xmlns:a16="http://schemas.microsoft.com/office/drawing/2014/main" id="{D2302AE0-948F-4B1E-B32B-3093D951FEC9}"/>
                </a:ext>
              </a:extLst>
            </p:cNvPr>
            <p:cNvSpPr>
              <a:spLocks noChangeShapeType="1"/>
            </p:cNvSpPr>
            <p:nvPr/>
          </p:nvSpPr>
          <p:spPr bwMode="auto">
            <a:xfrm>
              <a:off x="1677988" y="633095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2" name="Line 182">
              <a:extLst>
                <a:ext uri="{FF2B5EF4-FFF2-40B4-BE49-F238E27FC236}">
                  <a16:creationId xmlns:a16="http://schemas.microsoft.com/office/drawing/2014/main" id="{E921FAFF-1407-49C1-A244-911430F96879}"/>
                </a:ext>
              </a:extLst>
            </p:cNvPr>
            <p:cNvSpPr>
              <a:spLocks noChangeShapeType="1"/>
            </p:cNvSpPr>
            <p:nvPr/>
          </p:nvSpPr>
          <p:spPr bwMode="auto">
            <a:xfrm>
              <a:off x="1677988" y="633095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3" name="Line 183">
              <a:extLst>
                <a:ext uri="{FF2B5EF4-FFF2-40B4-BE49-F238E27FC236}">
                  <a16:creationId xmlns:a16="http://schemas.microsoft.com/office/drawing/2014/main" id="{15A33C64-D914-4574-A395-3BCD5810498C}"/>
                </a:ext>
              </a:extLst>
            </p:cNvPr>
            <p:cNvSpPr>
              <a:spLocks noChangeShapeType="1"/>
            </p:cNvSpPr>
            <p:nvPr/>
          </p:nvSpPr>
          <p:spPr bwMode="auto">
            <a:xfrm>
              <a:off x="1973263" y="633095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4" name="Line 184">
              <a:extLst>
                <a:ext uri="{FF2B5EF4-FFF2-40B4-BE49-F238E27FC236}">
                  <a16:creationId xmlns:a16="http://schemas.microsoft.com/office/drawing/2014/main" id="{1FED814B-94C8-4339-8B2C-E6A6521DAE95}"/>
                </a:ext>
              </a:extLst>
            </p:cNvPr>
            <p:cNvSpPr>
              <a:spLocks noChangeShapeType="1"/>
            </p:cNvSpPr>
            <p:nvPr/>
          </p:nvSpPr>
          <p:spPr bwMode="auto">
            <a:xfrm>
              <a:off x="1973263" y="633095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5" name="Line 185">
              <a:extLst>
                <a:ext uri="{FF2B5EF4-FFF2-40B4-BE49-F238E27FC236}">
                  <a16:creationId xmlns:a16="http://schemas.microsoft.com/office/drawing/2014/main" id="{99D87C3C-08B9-4B64-864D-E48A3AD1D6F5}"/>
                </a:ext>
              </a:extLst>
            </p:cNvPr>
            <p:cNvSpPr>
              <a:spLocks noChangeShapeType="1"/>
            </p:cNvSpPr>
            <p:nvPr/>
          </p:nvSpPr>
          <p:spPr bwMode="auto">
            <a:xfrm>
              <a:off x="1677988" y="633095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6" name="Line 186">
              <a:extLst>
                <a:ext uri="{FF2B5EF4-FFF2-40B4-BE49-F238E27FC236}">
                  <a16:creationId xmlns:a16="http://schemas.microsoft.com/office/drawing/2014/main" id="{9ABA142C-1E16-4A72-8CE9-3836CB628DB2}"/>
                </a:ext>
              </a:extLst>
            </p:cNvPr>
            <p:cNvSpPr>
              <a:spLocks noChangeShapeType="1"/>
            </p:cNvSpPr>
            <p:nvPr/>
          </p:nvSpPr>
          <p:spPr bwMode="auto">
            <a:xfrm>
              <a:off x="1677988" y="633095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7" name="Line 187">
              <a:extLst>
                <a:ext uri="{FF2B5EF4-FFF2-40B4-BE49-F238E27FC236}">
                  <a16:creationId xmlns:a16="http://schemas.microsoft.com/office/drawing/2014/main" id="{71B26D72-C913-42EC-AA0C-7B0BA0A17412}"/>
                </a:ext>
              </a:extLst>
            </p:cNvPr>
            <p:cNvSpPr>
              <a:spLocks noChangeShapeType="1"/>
            </p:cNvSpPr>
            <p:nvPr/>
          </p:nvSpPr>
          <p:spPr bwMode="auto">
            <a:xfrm>
              <a:off x="1677988" y="633095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8" name="Line 188">
              <a:extLst>
                <a:ext uri="{FF2B5EF4-FFF2-40B4-BE49-F238E27FC236}">
                  <a16:creationId xmlns:a16="http://schemas.microsoft.com/office/drawing/2014/main" id="{376705FF-5FF9-47CC-8684-86C7BD10525F}"/>
                </a:ext>
              </a:extLst>
            </p:cNvPr>
            <p:cNvSpPr>
              <a:spLocks noChangeShapeType="1"/>
            </p:cNvSpPr>
            <p:nvPr/>
          </p:nvSpPr>
          <p:spPr bwMode="auto">
            <a:xfrm>
              <a:off x="1677988" y="633095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9" name="Line 189">
              <a:extLst>
                <a:ext uri="{FF2B5EF4-FFF2-40B4-BE49-F238E27FC236}">
                  <a16:creationId xmlns:a16="http://schemas.microsoft.com/office/drawing/2014/main" id="{DB2556E0-A4E6-4B65-99B1-0E130FE4F684}"/>
                </a:ext>
              </a:extLst>
            </p:cNvPr>
            <p:cNvSpPr>
              <a:spLocks noChangeShapeType="1"/>
            </p:cNvSpPr>
            <p:nvPr/>
          </p:nvSpPr>
          <p:spPr bwMode="auto">
            <a:xfrm>
              <a:off x="1973263" y="633095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0" name="Line 190">
              <a:extLst>
                <a:ext uri="{FF2B5EF4-FFF2-40B4-BE49-F238E27FC236}">
                  <a16:creationId xmlns:a16="http://schemas.microsoft.com/office/drawing/2014/main" id="{25E87780-5B62-49A1-836D-D2D12D3D6A6D}"/>
                </a:ext>
              </a:extLst>
            </p:cNvPr>
            <p:cNvSpPr>
              <a:spLocks noChangeShapeType="1"/>
            </p:cNvSpPr>
            <p:nvPr/>
          </p:nvSpPr>
          <p:spPr bwMode="auto">
            <a:xfrm>
              <a:off x="1973263" y="633095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1" name="Line 191">
              <a:extLst>
                <a:ext uri="{FF2B5EF4-FFF2-40B4-BE49-F238E27FC236}">
                  <a16:creationId xmlns:a16="http://schemas.microsoft.com/office/drawing/2014/main" id="{A096A118-9372-451B-8585-CADA486B412A}"/>
                </a:ext>
              </a:extLst>
            </p:cNvPr>
            <p:cNvSpPr>
              <a:spLocks noChangeShapeType="1"/>
            </p:cNvSpPr>
            <p:nvPr/>
          </p:nvSpPr>
          <p:spPr bwMode="auto">
            <a:xfrm>
              <a:off x="1677988" y="633095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2" name="Line 192">
              <a:extLst>
                <a:ext uri="{FF2B5EF4-FFF2-40B4-BE49-F238E27FC236}">
                  <a16:creationId xmlns:a16="http://schemas.microsoft.com/office/drawing/2014/main" id="{881B17B8-1694-4800-8F67-3A97B582DD15}"/>
                </a:ext>
              </a:extLst>
            </p:cNvPr>
            <p:cNvSpPr>
              <a:spLocks noChangeShapeType="1"/>
            </p:cNvSpPr>
            <p:nvPr/>
          </p:nvSpPr>
          <p:spPr bwMode="auto">
            <a:xfrm>
              <a:off x="1677988" y="633095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3" name="Line 193">
              <a:extLst>
                <a:ext uri="{FF2B5EF4-FFF2-40B4-BE49-F238E27FC236}">
                  <a16:creationId xmlns:a16="http://schemas.microsoft.com/office/drawing/2014/main" id="{3194EDA6-8595-4BC8-804A-E7A0EA647FD6}"/>
                </a:ext>
              </a:extLst>
            </p:cNvPr>
            <p:cNvSpPr>
              <a:spLocks noChangeShapeType="1"/>
            </p:cNvSpPr>
            <p:nvPr/>
          </p:nvSpPr>
          <p:spPr bwMode="auto">
            <a:xfrm>
              <a:off x="1973263" y="633095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4" name="Line 194">
              <a:extLst>
                <a:ext uri="{FF2B5EF4-FFF2-40B4-BE49-F238E27FC236}">
                  <a16:creationId xmlns:a16="http://schemas.microsoft.com/office/drawing/2014/main" id="{8110CB71-0E33-4653-9241-D35C2562AB75}"/>
                </a:ext>
              </a:extLst>
            </p:cNvPr>
            <p:cNvSpPr>
              <a:spLocks noChangeShapeType="1"/>
            </p:cNvSpPr>
            <p:nvPr/>
          </p:nvSpPr>
          <p:spPr bwMode="auto">
            <a:xfrm>
              <a:off x="1973263" y="633095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5" name="Line 195">
              <a:extLst>
                <a:ext uri="{FF2B5EF4-FFF2-40B4-BE49-F238E27FC236}">
                  <a16:creationId xmlns:a16="http://schemas.microsoft.com/office/drawing/2014/main" id="{9EB954DA-397C-4F31-98FF-E18460D91EFD}"/>
                </a:ext>
              </a:extLst>
            </p:cNvPr>
            <p:cNvSpPr>
              <a:spLocks noChangeShapeType="1"/>
            </p:cNvSpPr>
            <p:nvPr/>
          </p:nvSpPr>
          <p:spPr bwMode="auto">
            <a:xfrm>
              <a:off x="1677988" y="633095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6" name="Line 196">
              <a:extLst>
                <a:ext uri="{FF2B5EF4-FFF2-40B4-BE49-F238E27FC236}">
                  <a16:creationId xmlns:a16="http://schemas.microsoft.com/office/drawing/2014/main" id="{EC50F3BF-D856-4A75-9D19-856167CD31DA}"/>
                </a:ext>
              </a:extLst>
            </p:cNvPr>
            <p:cNvSpPr>
              <a:spLocks noChangeShapeType="1"/>
            </p:cNvSpPr>
            <p:nvPr/>
          </p:nvSpPr>
          <p:spPr bwMode="auto">
            <a:xfrm>
              <a:off x="1677988" y="633095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7" name="Line 197">
              <a:extLst>
                <a:ext uri="{FF2B5EF4-FFF2-40B4-BE49-F238E27FC236}">
                  <a16:creationId xmlns:a16="http://schemas.microsoft.com/office/drawing/2014/main" id="{83152C2B-5B43-4DCF-823E-3C20EFC75C9D}"/>
                </a:ext>
              </a:extLst>
            </p:cNvPr>
            <p:cNvSpPr>
              <a:spLocks noChangeShapeType="1"/>
            </p:cNvSpPr>
            <p:nvPr/>
          </p:nvSpPr>
          <p:spPr bwMode="auto">
            <a:xfrm>
              <a:off x="1973263" y="633095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8" name="Line 198">
              <a:extLst>
                <a:ext uri="{FF2B5EF4-FFF2-40B4-BE49-F238E27FC236}">
                  <a16:creationId xmlns:a16="http://schemas.microsoft.com/office/drawing/2014/main" id="{F40E08BB-DC4C-423D-A76D-E9FDCFD1768D}"/>
                </a:ext>
              </a:extLst>
            </p:cNvPr>
            <p:cNvSpPr>
              <a:spLocks noChangeShapeType="1"/>
            </p:cNvSpPr>
            <p:nvPr/>
          </p:nvSpPr>
          <p:spPr bwMode="auto">
            <a:xfrm>
              <a:off x="1973263" y="633095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9" name="Line 199">
              <a:extLst>
                <a:ext uri="{FF2B5EF4-FFF2-40B4-BE49-F238E27FC236}">
                  <a16:creationId xmlns:a16="http://schemas.microsoft.com/office/drawing/2014/main" id="{85BCE934-331A-4C1F-AA03-DB1927354D7B}"/>
                </a:ext>
              </a:extLst>
            </p:cNvPr>
            <p:cNvSpPr>
              <a:spLocks noChangeShapeType="1"/>
            </p:cNvSpPr>
            <p:nvPr/>
          </p:nvSpPr>
          <p:spPr bwMode="auto">
            <a:xfrm>
              <a:off x="1677988" y="633095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0" name="Line 200">
              <a:extLst>
                <a:ext uri="{FF2B5EF4-FFF2-40B4-BE49-F238E27FC236}">
                  <a16:creationId xmlns:a16="http://schemas.microsoft.com/office/drawing/2014/main" id="{C9D080A9-8FD5-4A37-8E57-ED42713E5B3A}"/>
                </a:ext>
              </a:extLst>
            </p:cNvPr>
            <p:cNvSpPr>
              <a:spLocks noChangeShapeType="1"/>
            </p:cNvSpPr>
            <p:nvPr/>
          </p:nvSpPr>
          <p:spPr bwMode="auto">
            <a:xfrm>
              <a:off x="1677988" y="633095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1" name="Line 201">
              <a:extLst>
                <a:ext uri="{FF2B5EF4-FFF2-40B4-BE49-F238E27FC236}">
                  <a16:creationId xmlns:a16="http://schemas.microsoft.com/office/drawing/2014/main" id="{051F8E5C-A96F-4D9D-A51E-C3B7CADD6DFC}"/>
                </a:ext>
              </a:extLst>
            </p:cNvPr>
            <p:cNvSpPr>
              <a:spLocks noChangeShapeType="1"/>
            </p:cNvSpPr>
            <p:nvPr/>
          </p:nvSpPr>
          <p:spPr bwMode="auto">
            <a:xfrm>
              <a:off x="1973263" y="633095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2" name="Line 202">
              <a:extLst>
                <a:ext uri="{FF2B5EF4-FFF2-40B4-BE49-F238E27FC236}">
                  <a16:creationId xmlns:a16="http://schemas.microsoft.com/office/drawing/2014/main" id="{03CCFAB3-AD62-4AEB-90D9-6A818136AF9A}"/>
                </a:ext>
              </a:extLst>
            </p:cNvPr>
            <p:cNvSpPr>
              <a:spLocks noChangeShapeType="1"/>
            </p:cNvSpPr>
            <p:nvPr/>
          </p:nvSpPr>
          <p:spPr bwMode="auto">
            <a:xfrm>
              <a:off x="1973263" y="633095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3" name="Line 203">
              <a:extLst>
                <a:ext uri="{FF2B5EF4-FFF2-40B4-BE49-F238E27FC236}">
                  <a16:creationId xmlns:a16="http://schemas.microsoft.com/office/drawing/2014/main" id="{560DB763-88F7-4353-A47A-E556FEA91378}"/>
                </a:ext>
              </a:extLst>
            </p:cNvPr>
            <p:cNvSpPr>
              <a:spLocks noChangeShapeType="1"/>
            </p:cNvSpPr>
            <p:nvPr/>
          </p:nvSpPr>
          <p:spPr bwMode="auto">
            <a:xfrm>
              <a:off x="1677988" y="633095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4" name="Line 204">
              <a:extLst>
                <a:ext uri="{FF2B5EF4-FFF2-40B4-BE49-F238E27FC236}">
                  <a16:creationId xmlns:a16="http://schemas.microsoft.com/office/drawing/2014/main" id="{C080C899-A92F-4BB1-80B6-18FCB0FDFB26}"/>
                </a:ext>
              </a:extLst>
            </p:cNvPr>
            <p:cNvSpPr>
              <a:spLocks noChangeShapeType="1"/>
            </p:cNvSpPr>
            <p:nvPr/>
          </p:nvSpPr>
          <p:spPr bwMode="auto">
            <a:xfrm>
              <a:off x="1677988" y="633095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615" name="Group 1614">
            <a:extLst>
              <a:ext uri="{FF2B5EF4-FFF2-40B4-BE49-F238E27FC236}">
                <a16:creationId xmlns:a16="http://schemas.microsoft.com/office/drawing/2014/main" id="{DD423537-D146-41BB-A3D9-9EE89894E805}"/>
              </a:ext>
            </a:extLst>
          </p:cNvPr>
          <p:cNvGrpSpPr/>
          <p:nvPr/>
        </p:nvGrpSpPr>
        <p:grpSpPr>
          <a:xfrm>
            <a:off x="260350" y="5921375"/>
            <a:ext cx="10164763" cy="584200"/>
            <a:chOff x="260350" y="5921375"/>
            <a:chExt cx="10164763" cy="584200"/>
          </a:xfrm>
        </p:grpSpPr>
        <p:sp>
          <p:nvSpPr>
            <p:cNvPr id="1616" name="Line 206">
              <a:extLst>
                <a:ext uri="{FF2B5EF4-FFF2-40B4-BE49-F238E27FC236}">
                  <a16:creationId xmlns:a16="http://schemas.microsoft.com/office/drawing/2014/main" id="{D9C07B5B-BDCC-4B2B-B860-152F34A19DBB}"/>
                </a:ext>
              </a:extLst>
            </p:cNvPr>
            <p:cNvSpPr>
              <a:spLocks noChangeShapeType="1"/>
            </p:cNvSpPr>
            <p:nvPr/>
          </p:nvSpPr>
          <p:spPr bwMode="auto">
            <a:xfrm>
              <a:off x="1973263" y="633095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7" name="Line 207">
              <a:extLst>
                <a:ext uri="{FF2B5EF4-FFF2-40B4-BE49-F238E27FC236}">
                  <a16:creationId xmlns:a16="http://schemas.microsoft.com/office/drawing/2014/main" id="{43A74488-E0EB-4382-9D0A-BFBA1438FAF1}"/>
                </a:ext>
              </a:extLst>
            </p:cNvPr>
            <p:cNvSpPr>
              <a:spLocks noChangeShapeType="1"/>
            </p:cNvSpPr>
            <p:nvPr/>
          </p:nvSpPr>
          <p:spPr bwMode="auto">
            <a:xfrm>
              <a:off x="1973263" y="633095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8" name="Line 208">
              <a:extLst>
                <a:ext uri="{FF2B5EF4-FFF2-40B4-BE49-F238E27FC236}">
                  <a16:creationId xmlns:a16="http://schemas.microsoft.com/office/drawing/2014/main" id="{D470B1AE-CA29-4233-AA3F-E6B90469E798}"/>
                </a:ext>
              </a:extLst>
            </p:cNvPr>
            <p:cNvSpPr>
              <a:spLocks noChangeShapeType="1"/>
            </p:cNvSpPr>
            <p:nvPr/>
          </p:nvSpPr>
          <p:spPr bwMode="auto">
            <a:xfrm>
              <a:off x="1677988" y="633095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9" name="Line 209">
              <a:extLst>
                <a:ext uri="{FF2B5EF4-FFF2-40B4-BE49-F238E27FC236}">
                  <a16:creationId xmlns:a16="http://schemas.microsoft.com/office/drawing/2014/main" id="{70F72B10-85E3-4532-A137-7FF00A6866E8}"/>
                </a:ext>
              </a:extLst>
            </p:cNvPr>
            <p:cNvSpPr>
              <a:spLocks noChangeShapeType="1"/>
            </p:cNvSpPr>
            <p:nvPr/>
          </p:nvSpPr>
          <p:spPr bwMode="auto">
            <a:xfrm>
              <a:off x="1677988" y="633095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0" name="Oval 210">
              <a:extLst>
                <a:ext uri="{FF2B5EF4-FFF2-40B4-BE49-F238E27FC236}">
                  <a16:creationId xmlns:a16="http://schemas.microsoft.com/office/drawing/2014/main" id="{65724442-B3A9-42CF-89D3-77810C9AE7CE}"/>
                </a:ext>
              </a:extLst>
            </p:cNvPr>
            <p:cNvSpPr>
              <a:spLocks noChangeArrowheads="1"/>
            </p:cNvSpPr>
            <p:nvPr/>
          </p:nvSpPr>
          <p:spPr bwMode="auto">
            <a:xfrm>
              <a:off x="2097088" y="6340475"/>
              <a:ext cx="38100" cy="38100"/>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1" name="Oval 211">
              <a:extLst>
                <a:ext uri="{FF2B5EF4-FFF2-40B4-BE49-F238E27FC236}">
                  <a16:creationId xmlns:a16="http://schemas.microsoft.com/office/drawing/2014/main" id="{737ED66E-1D4C-450A-AD4E-9FDF4DAFB186}"/>
                </a:ext>
              </a:extLst>
            </p:cNvPr>
            <p:cNvSpPr>
              <a:spLocks noChangeArrowheads="1"/>
            </p:cNvSpPr>
            <p:nvPr/>
          </p:nvSpPr>
          <p:spPr bwMode="auto">
            <a:xfrm>
              <a:off x="2103438" y="6350000"/>
              <a:ext cx="22225" cy="19050"/>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2" name="Oval 212">
              <a:extLst>
                <a:ext uri="{FF2B5EF4-FFF2-40B4-BE49-F238E27FC236}">
                  <a16:creationId xmlns:a16="http://schemas.microsoft.com/office/drawing/2014/main" id="{A2BC767B-FCF3-4E79-BC4D-872B9778BA25}"/>
                </a:ext>
              </a:extLst>
            </p:cNvPr>
            <p:cNvSpPr>
              <a:spLocks noChangeArrowheads="1"/>
            </p:cNvSpPr>
            <p:nvPr/>
          </p:nvSpPr>
          <p:spPr bwMode="auto">
            <a:xfrm>
              <a:off x="2109788" y="6353175"/>
              <a:ext cx="12700" cy="12700"/>
            </a:xfrm>
            <a:prstGeom prst="ellipse">
              <a:avLst/>
            </a:prstGeom>
            <a:solidFill>
              <a:srgbClr val="9B9A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3" name="Freeform 213">
              <a:extLst>
                <a:ext uri="{FF2B5EF4-FFF2-40B4-BE49-F238E27FC236}">
                  <a16:creationId xmlns:a16="http://schemas.microsoft.com/office/drawing/2014/main" id="{3FD5803E-BAAC-478C-A695-C71643E7FAC3}"/>
                </a:ext>
              </a:extLst>
            </p:cNvPr>
            <p:cNvSpPr>
              <a:spLocks noEditPoints="1"/>
            </p:cNvSpPr>
            <p:nvPr/>
          </p:nvSpPr>
          <p:spPr bwMode="auto">
            <a:xfrm>
              <a:off x="2109788" y="6353175"/>
              <a:ext cx="12700" cy="12700"/>
            </a:xfrm>
            <a:custGeom>
              <a:avLst/>
              <a:gdLst>
                <a:gd name="T0" fmla="*/ 3 w 4"/>
                <a:gd name="T1" fmla="*/ 2 h 4"/>
                <a:gd name="T2" fmla="*/ 2 w 4"/>
                <a:gd name="T3" fmla="*/ 3 h 4"/>
                <a:gd name="T4" fmla="*/ 1 w 4"/>
                <a:gd name="T5" fmla="*/ 2 h 4"/>
                <a:gd name="T6" fmla="*/ 2 w 4"/>
                <a:gd name="T7" fmla="*/ 1 h 4"/>
                <a:gd name="T8" fmla="*/ 3 w 4"/>
                <a:gd name="T9" fmla="*/ 2 h 4"/>
                <a:gd name="T10" fmla="*/ 2 w 4"/>
                <a:gd name="T11" fmla="*/ 0 h 4"/>
                <a:gd name="T12" fmla="*/ 2 w 4"/>
                <a:gd name="T13" fmla="*/ 0 h 4"/>
                <a:gd name="T14" fmla="*/ 2 w 4"/>
                <a:gd name="T15" fmla="*/ 1 h 4"/>
                <a:gd name="T16" fmla="*/ 2 w 4"/>
                <a:gd name="T17" fmla="*/ 1 h 4"/>
                <a:gd name="T18" fmla="*/ 2 w 4"/>
                <a:gd name="T19" fmla="*/ 0 h 4"/>
                <a:gd name="T20" fmla="*/ 2 w 4"/>
                <a:gd name="T21" fmla="*/ 0 h 4"/>
                <a:gd name="T22" fmla="*/ 2 w 4"/>
                <a:gd name="T23" fmla="*/ 3 h 4"/>
                <a:gd name="T24" fmla="*/ 2 w 4"/>
                <a:gd name="T25" fmla="*/ 4 h 4"/>
                <a:gd name="T26" fmla="*/ 2 w 4"/>
                <a:gd name="T27" fmla="*/ 4 h 4"/>
                <a:gd name="T28" fmla="*/ 2 w 4"/>
                <a:gd name="T29" fmla="*/ 4 h 4"/>
                <a:gd name="T30" fmla="*/ 2 w 4"/>
                <a:gd name="T31" fmla="*/ 4 h 4"/>
                <a:gd name="T32" fmla="*/ 2 w 4"/>
                <a:gd name="T33" fmla="*/ 3 h 4"/>
                <a:gd name="T34" fmla="*/ 3 w 4"/>
                <a:gd name="T35" fmla="*/ 1 h 4"/>
                <a:gd name="T36" fmla="*/ 3 w 4"/>
                <a:gd name="T37" fmla="*/ 1 h 4"/>
                <a:gd name="T38" fmla="*/ 3 w 4"/>
                <a:gd name="T39" fmla="*/ 1 h 4"/>
                <a:gd name="T40" fmla="*/ 3 w 4"/>
                <a:gd name="T41" fmla="*/ 1 h 4"/>
                <a:gd name="T42" fmla="*/ 3 w 4"/>
                <a:gd name="T43" fmla="*/ 1 h 4"/>
                <a:gd name="T44" fmla="*/ 3 w 4"/>
                <a:gd name="T45" fmla="*/ 0 h 4"/>
                <a:gd name="T46" fmla="*/ 3 w 4"/>
                <a:gd name="T47" fmla="*/ 1 h 4"/>
                <a:gd name="T48" fmla="*/ 1 w 4"/>
                <a:gd name="T49" fmla="*/ 3 h 4"/>
                <a:gd name="T50" fmla="*/ 1 w 4"/>
                <a:gd name="T51" fmla="*/ 3 h 4"/>
                <a:gd name="T52" fmla="*/ 1 w 4"/>
                <a:gd name="T53" fmla="*/ 3 h 4"/>
                <a:gd name="T54" fmla="*/ 0 w 4"/>
                <a:gd name="T55" fmla="*/ 3 h 4"/>
                <a:gd name="T56" fmla="*/ 0 w 4"/>
                <a:gd name="T57" fmla="*/ 3 h 4"/>
                <a:gd name="T58" fmla="*/ 1 w 4"/>
                <a:gd name="T59" fmla="*/ 3 h 4"/>
                <a:gd name="T60" fmla="*/ 4 w 4"/>
                <a:gd name="T61" fmla="*/ 2 h 4"/>
                <a:gd name="T62" fmla="*/ 4 w 4"/>
                <a:gd name="T63" fmla="*/ 2 h 4"/>
                <a:gd name="T64" fmla="*/ 3 w 4"/>
                <a:gd name="T65" fmla="*/ 2 h 4"/>
                <a:gd name="T66" fmla="*/ 3 w 4"/>
                <a:gd name="T67" fmla="*/ 2 h 4"/>
                <a:gd name="T68" fmla="*/ 4 w 4"/>
                <a:gd name="T69" fmla="*/ 2 h 4"/>
                <a:gd name="T70" fmla="*/ 4 w 4"/>
                <a:gd name="T71" fmla="*/ 2 h 4"/>
                <a:gd name="T72" fmla="*/ 0 w 4"/>
                <a:gd name="T73" fmla="*/ 2 h 4"/>
                <a:gd name="T74" fmla="*/ 0 w 4"/>
                <a:gd name="T75" fmla="*/ 2 h 4"/>
                <a:gd name="T76" fmla="*/ 0 w 4"/>
                <a:gd name="T77" fmla="*/ 2 h 4"/>
                <a:gd name="T78" fmla="*/ 0 w 4"/>
                <a:gd name="T79" fmla="*/ 2 h 4"/>
                <a:gd name="T80" fmla="*/ 0 w 4"/>
                <a:gd name="T81" fmla="*/ 2 h 4"/>
                <a:gd name="T82" fmla="*/ 0 w 4"/>
                <a:gd name="T83" fmla="*/ 2 h 4"/>
                <a:gd name="T84" fmla="*/ 3 w 4"/>
                <a:gd name="T85" fmla="*/ 3 h 4"/>
                <a:gd name="T86" fmla="*/ 3 w 4"/>
                <a:gd name="T87" fmla="*/ 3 h 4"/>
                <a:gd name="T88" fmla="*/ 3 w 4"/>
                <a:gd name="T89" fmla="*/ 3 h 4"/>
                <a:gd name="T90" fmla="*/ 3 w 4"/>
                <a:gd name="T91" fmla="*/ 3 h 4"/>
                <a:gd name="T92" fmla="*/ 3 w 4"/>
                <a:gd name="T93" fmla="*/ 3 h 4"/>
                <a:gd name="T94" fmla="*/ 3 w 4"/>
                <a:gd name="T95" fmla="*/ 3 h 4"/>
                <a:gd name="T96" fmla="*/ 1 w 4"/>
                <a:gd name="T97" fmla="*/ 1 h 4"/>
                <a:gd name="T98" fmla="*/ 0 w 4"/>
                <a:gd name="T99" fmla="*/ 1 h 4"/>
                <a:gd name="T100" fmla="*/ 0 w 4"/>
                <a:gd name="T101" fmla="*/ 1 h 4"/>
                <a:gd name="T102" fmla="*/ 1 w 4"/>
                <a:gd name="T103" fmla="*/ 0 h 4"/>
                <a:gd name="T104" fmla="*/ 1 w 4"/>
                <a:gd name="T105" fmla="*/ 1 h 4"/>
                <a:gd name="T106" fmla="*/ 1 w 4"/>
                <a:gd name="T107"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 h="4">
                  <a:moveTo>
                    <a:pt x="3" y="2"/>
                  </a:moveTo>
                  <a:cubicBezTo>
                    <a:pt x="3" y="3"/>
                    <a:pt x="3" y="3"/>
                    <a:pt x="2" y="3"/>
                  </a:cubicBezTo>
                  <a:cubicBezTo>
                    <a:pt x="1" y="3"/>
                    <a:pt x="1" y="3"/>
                    <a:pt x="1" y="2"/>
                  </a:cubicBezTo>
                  <a:cubicBezTo>
                    <a:pt x="1" y="1"/>
                    <a:pt x="1" y="1"/>
                    <a:pt x="2" y="1"/>
                  </a:cubicBezTo>
                  <a:cubicBezTo>
                    <a:pt x="3" y="1"/>
                    <a:pt x="3" y="1"/>
                    <a:pt x="3" y="2"/>
                  </a:cubicBezTo>
                  <a:close/>
                  <a:moveTo>
                    <a:pt x="2" y="0"/>
                  </a:moveTo>
                  <a:cubicBezTo>
                    <a:pt x="2" y="0"/>
                    <a:pt x="2" y="0"/>
                    <a:pt x="2" y="0"/>
                  </a:cubicBezTo>
                  <a:cubicBezTo>
                    <a:pt x="2" y="1"/>
                    <a:pt x="2" y="1"/>
                    <a:pt x="2" y="1"/>
                  </a:cubicBezTo>
                  <a:cubicBezTo>
                    <a:pt x="2" y="1"/>
                    <a:pt x="2" y="1"/>
                    <a:pt x="2" y="1"/>
                  </a:cubicBezTo>
                  <a:cubicBezTo>
                    <a:pt x="2" y="0"/>
                    <a:pt x="2" y="0"/>
                    <a:pt x="2" y="0"/>
                  </a:cubicBezTo>
                  <a:cubicBezTo>
                    <a:pt x="2" y="0"/>
                    <a:pt x="2" y="0"/>
                    <a:pt x="2" y="0"/>
                  </a:cubicBezTo>
                  <a:close/>
                  <a:moveTo>
                    <a:pt x="2" y="3"/>
                  </a:moveTo>
                  <a:cubicBezTo>
                    <a:pt x="2" y="4"/>
                    <a:pt x="2" y="4"/>
                    <a:pt x="2" y="4"/>
                  </a:cubicBezTo>
                  <a:cubicBezTo>
                    <a:pt x="2" y="4"/>
                    <a:pt x="2" y="4"/>
                    <a:pt x="2" y="4"/>
                  </a:cubicBezTo>
                  <a:cubicBezTo>
                    <a:pt x="2" y="4"/>
                    <a:pt x="2" y="4"/>
                    <a:pt x="2" y="4"/>
                  </a:cubicBezTo>
                  <a:cubicBezTo>
                    <a:pt x="2" y="4"/>
                    <a:pt x="2" y="4"/>
                    <a:pt x="2" y="4"/>
                  </a:cubicBezTo>
                  <a:cubicBezTo>
                    <a:pt x="2" y="3"/>
                    <a:pt x="2" y="3"/>
                    <a:pt x="2" y="3"/>
                  </a:cubicBezTo>
                  <a:close/>
                  <a:moveTo>
                    <a:pt x="3" y="1"/>
                  </a:moveTo>
                  <a:cubicBezTo>
                    <a:pt x="3" y="1"/>
                    <a:pt x="3" y="1"/>
                    <a:pt x="3" y="1"/>
                  </a:cubicBezTo>
                  <a:cubicBezTo>
                    <a:pt x="3" y="1"/>
                    <a:pt x="3" y="1"/>
                    <a:pt x="3" y="1"/>
                  </a:cubicBezTo>
                  <a:cubicBezTo>
                    <a:pt x="3" y="1"/>
                    <a:pt x="3" y="1"/>
                    <a:pt x="3" y="1"/>
                  </a:cubicBezTo>
                  <a:cubicBezTo>
                    <a:pt x="3" y="1"/>
                    <a:pt x="3" y="1"/>
                    <a:pt x="3" y="1"/>
                  </a:cubicBezTo>
                  <a:cubicBezTo>
                    <a:pt x="3" y="0"/>
                    <a:pt x="3" y="0"/>
                    <a:pt x="3" y="0"/>
                  </a:cubicBezTo>
                  <a:lnTo>
                    <a:pt x="3" y="1"/>
                  </a:lnTo>
                  <a:close/>
                  <a:moveTo>
                    <a:pt x="1" y="3"/>
                  </a:moveTo>
                  <a:cubicBezTo>
                    <a:pt x="1" y="3"/>
                    <a:pt x="1" y="3"/>
                    <a:pt x="1" y="3"/>
                  </a:cubicBezTo>
                  <a:cubicBezTo>
                    <a:pt x="1" y="3"/>
                    <a:pt x="1" y="3"/>
                    <a:pt x="1" y="3"/>
                  </a:cubicBezTo>
                  <a:cubicBezTo>
                    <a:pt x="0" y="3"/>
                    <a:pt x="0" y="3"/>
                    <a:pt x="0" y="3"/>
                  </a:cubicBezTo>
                  <a:cubicBezTo>
                    <a:pt x="0" y="3"/>
                    <a:pt x="0" y="3"/>
                    <a:pt x="0" y="3"/>
                  </a:cubicBezTo>
                  <a:cubicBezTo>
                    <a:pt x="1" y="3"/>
                    <a:pt x="1" y="3"/>
                    <a:pt x="1" y="3"/>
                  </a:cubicBezTo>
                  <a:close/>
                  <a:moveTo>
                    <a:pt x="4" y="2"/>
                  </a:moveTo>
                  <a:cubicBezTo>
                    <a:pt x="4" y="2"/>
                    <a:pt x="4" y="2"/>
                    <a:pt x="4" y="2"/>
                  </a:cubicBezTo>
                  <a:cubicBezTo>
                    <a:pt x="3" y="2"/>
                    <a:pt x="3" y="2"/>
                    <a:pt x="3" y="2"/>
                  </a:cubicBezTo>
                  <a:cubicBezTo>
                    <a:pt x="3" y="2"/>
                    <a:pt x="3" y="2"/>
                    <a:pt x="3" y="2"/>
                  </a:cubicBezTo>
                  <a:cubicBezTo>
                    <a:pt x="4" y="2"/>
                    <a:pt x="4" y="2"/>
                    <a:pt x="4" y="2"/>
                  </a:cubicBezTo>
                  <a:cubicBezTo>
                    <a:pt x="4" y="2"/>
                    <a:pt x="4" y="2"/>
                    <a:pt x="4" y="2"/>
                  </a:cubicBezTo>
                  <a:close/>
                  <a:moveTo>
                    <a:pt x="0" y="2"/>
                  </a:moveTo>
                  <a:cubicBezTo>
                    <a:pt x="0" y="2"/>
                    <a:pt x="0" y="2"/>
                    <a:pt x="0" y="2"/>
                  </a:cubicBezTo>
                  <a:cubicBezTo>
                    <a:pt x="0" y="2"/>
                    <a:pt x="0" y="2"/>
                    <a:pt x="0" y="2"/>
                  </a:cubicBezTo>
                  <a:cubicBezTo>
                    <a:pt x="0" y="2"/>
                    <a:pt x="0" y="2"/>
                    <a:pt x="0" y="2"/>
                  </a:cubicBezTo>
                  <a:cubicBezTo>
                    <a:pt x="0" y="2"/>
                    <a:pt x="0" y="2"/>
                    <a:pt x="0" y="2"/>
                  </a:cubicBezTo>
                  <a:cubicBezTo>
                    <a:pt x="0" y="2"/>
                    <a:pt x="0" y="2"/>
                    <a:pt x="0" y="2"/>
                  </a:cubicBezTo>
                  <a:close/>
                  <a:moveTo>
                    <a:pt x="3" y="3"/>
                  </a:moveTo>
                  <a:cubicBezTo>
                    <a:pt x="3" y="3"/>
                    <a:pt x="3" y="3"/>
                    <a:pt x="3" y="3"/>
                  </a:cubicBezTo>
                  <a:cubicBezTo>
                    <a:pt x="3" y="3"/>
                    <a:pt x="3" y="3"/>
                    <a:pt x="3" y="3"/>
                  </a:cubicBezTo>
                  <a:cubicBezTo>
                    <a:pt x="3" y="3"/>
                    <a:pt x="3" y="3"/>
                    <a:pt x="3" y="3"/>
                  </a:cubicBezTo>
                  <a:cubicBezTo>
                    <a:pt x="3" y="3"/>
                    <a:pt x="3" y="3"/>
                    <a:pt x="3" y="3"/>
                  </a:cubicBezTo>
                  <a:cubicBezTo>
                    <a:pt x="3" y="3"/>
                    <a:pt x="3" y="3"/>
                    <a:pt x="3" y="3"/>
                  </a:cubicBezTo>
                  <a:close/>
                  <a:moveTo>
                    <a:pt x="1" y="1"/>
                  </a:moveTo>
                  <a:cubicBezTo>
                    <a:pt x="0" y="1"/>
                    <a:pt x="0" y="1"/>
                    <a:pt x="0" y="1"/>
                  </a:cubicBezTo>
                  <a:cubicBezTo>
                    <a:pt x="0" y="1"/>
                    <a:pt x="0" y="1"/>
                    <a:pt x="0" y="1"/>
                  </a:cubicBezTo>
                  <a:cubicBezTo>
                    <a:pt x="1" y="0"/>
                    <a:pt x="1" y="0"/>
                    <a:pt x="1" y="0"/>
                  </a:cubicBezTo>
                  <a:cubicBezTo>
                    <a:pt x="1" y="1"/>
                    <a:pt x="1" y="1"/>
                    <a:pt x="1" y="1"/>
                  </a:cubicBezTo>
                  <a:cubicBezTo>
                    <a:pt x="1" y="1"/>
                    <a:pt x="1" y="1"/>
                    <a:pt x="1"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4" name="Freeform 214">
              <a:extLst>
                <a:ext uri="{FF2B5EF4-FFF2-40B4-BE49-F238E27FC236}">
                  <a16:creationId xmlns:a16="http://schemas.microsoft.com/office/drawing/2014/main" id="{43F55C4D-02F1-42CB-9387-0E2BB775DF65}"/>
                </a:ext>
              </a:extLst>
            </p:cNvPr>
            <p:cNvSpPr>
              <a:spLocks noEditPoints="1"/>
            </p:cNvSpPr>
            <p:nvPr/>
          </p:nvSpPr>
          <p:spPr bwMode="auto">
            <a:xfrm>
              <a:off x="2106613" y="6350000"/>
              <a:ext cx="19050" cy="19050"/>
            </a:xfrm>
            <a:custGeom>
              <a:avLst/>
              <a:gdLst>
                <a:gd name="T0" fmla="*/ 6 w 12"/>
                <a:gd name="T1" fmla="*/ 0 h 12"/>
                <a:gd name="T2" fmla="*/ 6 w 12"/>
                <a:gd name="T3" fmla="*/ 0 h 12"/>
                <a:gd name="T4" fmla="*/ 6 w 12"/>
                <a:gd name="T5" fmla="*/ 0 h 12"/>
                <a:gd name="T6" fmla="*/ 4 w 12"/>
                <a:gd name="T7" fmla="*/ 0 h 12"/>
                <a:gd name="T8" fmla="*/ 6 w 12"/>
                <a:gd name="T9" fmla="*/ 0 h 12"/>
                <a:gd name="T10" fmla="*/ 6 w 12"/>
                <a:gd name="T11" fmla="*/ 10 h 12"/>
                <a:gd name="T12" fmla="*/ 4 w 12"/>
                <a:gd name="T13" fmla="*/ 12 h 12"/>
                <a:gd name="T14" fmla="*/ 6 w 12"/>
                <a:gd name="T15" fmla="*/ 12 h 12"/>
                <a:gd name="T16" fmla="*/ 6 w 12"/>
                <a:gd name="T17" fmla="*/ 10 h 12"/>
                <a:gd name="T18" fmla="*/ 6 w 12"/>
                <a:gd name="T19" fmla="*/ 10 h 12"/>
                <a:gd name="T20" fmla="*/ 2 w 12"/>
                <a:gd name="T21" fmla="*/ 2 h 12"/>
                <a:gd name="T22" fmla="*/ 2 w 12"/>
                <a:gd name="T23" fmla="*/ 2 h 12"/>
                <a:gd name="T24" fmla="*/ 4 w 12"/>
                <a:gd name="T25" fmla="*/ 2 h 12"/>
                <a:gd name="T26" fmla="*/ 4 w 12"/>
                <a:gd name="T27" fmla="*/ 0 h 12"/>
                <a:gd name="T28" fmla="*/ 2 w 12"/>
                <a:gd name="T29" fmla="*/ 2 h 12"/>
                <a:gd name="T30" fmla="*/ 8 w 12"/>
                <a:gd name="T31" fmla="*/ 10 h 12"/>
                <a:gd name="T32" fmla="*/ 8 w 12"/>
                <a:gd name="T33" fmla="*/ 12 h 12"/>
                <a:gd name="T34" fmla="*/ 10 w 12"/>
                <a:gd name="T35" fmla="*/ 10 h 12"/>
                <a:gd name="T36" fmla="*/ 8 w 12"/>
                <a:gd name="T37" fmla="*/ 10 h 12"/>
                <a:gd name="T38" fmla="*/ 8 w 12"/>
                <a:gd name="T39" fmla="*/ 10 h 12"/>
                <a:gd name="T40" fmla="*/ 0 w 12"/>
                <a:gd name="T41" fmla="*/ 4 h 12"/>
                <a:gd name="T42" fmla="*/ 2 w 12"/>
                <a:gd name="T43" fmla="*/ 4 h 12"/>
                <a:gd name="T44" fmla="*/ 2 w 12"/>
                <a:gd name="T45" fmla="*/ 2 h 12"/>
                <a:gd name="T46" fmla="*/ 0 w 12"/>
                <a:gd name="T47" fmla="*/ 2 h 12"/>
                <a:gd name="T48" fmla="*/ 0 w 12"/>
                <a:gd name="T49" fmla="*/ 4 h 12"/>
                <a:gd name="T50" fmla="*/ 10 w 12"/>
                <a:gd name="T51" fmla="*/ 8 h 12"/>
                <a:gd name="T52" fmla="*/ 10 w 12"/>
                <a:gd name="T53" fmla="*/ 10 h 12"/>
                <a:gd name="T54" fmla="*/ 12 w 12"/>
                <a:gd name="T55" fmla="*/ 8 h 12"/>
                <a:gd name="T56" fmla="*/ 10 w 12"/>
                <a:gd name="T57" fmla="*/ 8 h 12"/>
                <a:gd name="T58" fmla="*/ 10 w 12"/>
                <a:gd name="T59" fmla="*/ 8 h 12"/>
                <a:gd name="T60" fmla="*/ 0 w 12"/>
                <a:gd name="T61" fmla="*/ 6 h 12"/>
                <a:gd name="T62" fmla="*/ 0 w 12"/>
                <a:gd name="T63" fmla="*/ 6 h 12"/>
                <a:gd name="T64" fmla="*/ 0 w 12"/>
                <a:gd name="T65" fmla="*/ 6 h 12"/>
                <a:gd name="T66" fmla="*/ 0 w 12"/>
                <a:gd name="T67" fmla="*/ 6 h 12"/>
                <a:gd name="T68" fmla="*/ 0 w 12"/>
                <a:gd name="T69" fmla="*/ 6 h 12"/>
                <a:gd name="T70" fmla="*/ 12 w 12"/>
                <a:gd name="T71" fmla="*/ 6 h 12"/>
                <a:gd name="T72" fmla="*/ 10 w 12"/>
                <a:gd name="T73" fmla="*/ 6 h 12"/>
                <a:gd name="T74" fmla="*/ 10 w 12"/>
                <a:gd name="T75" fmla="*/ 6 h 12"/>
                <a:gd name="T76" fmla="*/ 12 w 12"/>
                <a:gd name="T77" fmla="*/ 6 h 12"/>
                <a:gd name="T78" fmla="*/ 12 w 12"/>
                <a:gd name="T79" fmla="*/ 6 h 12"/>
                <a:gd name="T80" fmla="*/ 0 w 12"/>
                <a:gd name="T81" fmla="*/ 8 h 12"/>
                <a:gd name="T82" fmla="*/ 0 w 12"/>
                <a:gd name="T83" fmla="*/ 10 h 12"/>
                <a:gd name="T84" fmla="*/ 2 w 12"/>
                <a:gd name="T85" fmla="*/ 8 h 12"/>
                <a:gd name="T86" fmla="*/ 2 w 12"/>
                <a:gd name="T87" fmla="*/ 8 h 12"/>
                <a:gd name="T88" fmla="*/ 0 w 12"/>
                <a:gd name="T89" fmla="*/ 8 h 12"/>
                <a:gd name="T90" fmla="*/ 12 w 12"/>
                <a:gd name="T91" fmla="*/ 4 h 12"/>
                <a:gd name="T92" fmla="*/ 10 w 12"/>
                <a:gd name="T93" fmla="*/ 2 h 12"/>
                <a:gd name="T94" fmla="*/ 10 w 12"/>
                <a:gd name="T95" fmla="*/ 2 h 12"/>
                <a:gd name="T96" fmla="*/ 10 w 12"/>
                <a:gd name="T97" fmla="*/ 4 h 12"/>
                <a:gd name="T98" fmla="*/ 12 w 12"/>
                <a:gd name="T99" fmla="*/ 4 h 12"/>
                <a:gd name="T100" fmla="*/ 2 w 12"/>
                <a:gd name="T101" fmla="*/ 10 h 12"/>
                <a:gd name="T102" fmla="*/ 4 w 12"/>
                <a:gd name="T103" fmla="*/ 12 h 12"/>
                <a:gd name="T104" fmla="*/ 4 w 12"/>
                <a:gd name="T105" fmla="*/ 10 h 12"/>
                <a:gd name="T106" fmla="*/ 2 w 12"/>
                <a:gd name="T107" fmla="*/ 10 h 12"/>
                <a:gd name="T108" fmla="*/ 2 w 12"/>
                <a:gd name="T109" fmla="*/ 10 h 12"/>
                <a:gd name="T110" fmla="*/ 8 w 12"/>
                <a:gd name="T111" fmla="*/ 2 h 12"/>
                <a:gd name="T112" fmla="*/ 8 w 12"/>
                <a:gd name="T113" fmla="*/ 2 h 12"/>
                <a:gd name="T114" fmla="*/ 10 w 12"/>
                <a:gd name="T115" fmla="*/ 2 h 12"/>
                <a:gd name="T116" fmla="*/ 8 w 12"/>
                <a:gd name="T117" fmla="*/ 0 h 12"/>
                <a:gd name="T118" fmla="*/ 8 w 12"/>
                <a:gd name="T119"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 h="12">
                  <a:moveTo>
                    <a:pt x="6" y="0"/>
                  </a:moveTo>
                  <a:lnTo>
                    <a:pt x="6" y="0"/>
                  </a:lnTo>
                  <a:lnTo>
                    <a:pt x="6" y="0"/>
                  </a:lnTo>
                  <a:lnTo>
                    <a:pt x="4" y="0"/>
                  </a:lnTo>
                  <a:lnTo>
                    <a:pt x="6" y="0"/>
                  </a:lnTo>
                  <a:close/>
                  <a:moveTo>
                    <a:pt x="6" y="10"/>
                  </a:moveTo>
                  <a:lnTo>
                    <a:pt x="4" y="12"/>
                  </a:lnTo>
                  <a:lnTo>
                    <a:pt x="6" y="12"/>
                  </a:lnTo>
                  <a:lnTo>
                    <a:pt x="6" y="10"/>
                  </a:lnTo>
                  <a:lnTo>
                    <a:pt x="6" y="10"/>
                  </a:lnTo>
                  <a:close/>
                  <a:moveTo>
                    <a:pt x="2" y="2"/>
                  </a:moveTo>
                  <a:lnTo>
                    <a:pt x="2" y="2"/>
                  </a:lnTo>
                  <a:lnTo>
                    <a:pt x="4" y="2"/>
                  </a:lnTo>
                  <a:lnTo>
                    <a:pt x="4" y="0"/>
                  </a:lnTo>
                  <a:lnTo>
                    <a:pt x="2" y="2"/>
                  </a:lnTo>
                  <a:close/>
                  <a:moveTo>
                    <a:pt x="8" y="10"/>
                  </a:moveTo>
                  <a:lnTo>
                    <a:pt x="8" y="12"/>
                  </a:lnTo>
                  <a:lnTo>
                    <a:pt x="10" y="10"/>
                  </a:lnTo>
                  <a:lnTo>
                    <a:pt x="8" y="10"/>
                  </a:lnTo>
                  <a:lnTo>
                    <a:pt x="8" y="10"/>
                  </a:lnTo>
                  <a:close/>
                  <a:moveTo>
                    <a:pt x="0" y="4"/>
                  </a:moveTo>
                  <a:lnTo>
                    <a:pt x="2" y="4"/>
                  </a:lnTo>
                  <a:lnTo>
                    <a:pt x="2" y="2"/>
                  </a:lnTo>
                  <a:lnTo>
                    <a:pt x="0" y="2"/>
                  </a:lnTo>
                  <a:lnTo>
                    <a:pt x="0" y="4"/>
                  </a:lnTo>
                  <a:close/>
                  <a:moveTo>
                    <a:pt x="10" y="8"/>
                  </a:moveTo>
                  <a:lnTo>
                    <a:pt x="10" y="10"/>
                  </a:lnTo>
                  <a:lnTo>
                    <a:pt x="12" y="8"/>
                  </a:lnTo>
                  <a:lnTo>
                    <a:pt x="10" y="8"/>
                  </a:lnTo>
                  <a:lnTo>
                    <a:pt x="10" y="8"/>
                  </a:lnTo>
                  <a:close/>
                  <a:moveTo>
                    <a:pt x="0" y="6"/>
                  </a:moveTo>
                  <a:lnTo>
                    <a:pt x="0" y="6"/>
                  </a:lnTo>
                  <a:lnTo>
                    <a:pt x="0" y="6"/>
                  </a:lnTo>
                  <a:lnTo>
                    <a:pt x="0" y="6"/>
                  </a:lnTo>
                  <a:lnTo>
                    <a:pt x="0" y="6"/>
                  </a:lnTo>
                  <a:close/>
                  <a:moveTo>
                    <a:pt x="12" y="6"/>
                  </a:moveTo>
                  <a:lnTo>
                    <a:pt x="10" y="6"/>
                  </a:lnTo>
                  <a:lnTo>
                    <a:pt x="10" y="6"/>
                  </a:lnTo>
                  <a:lnTo>
                    <a:pt x="12" y="6"/>
                  </a:lnTo>
                  <a:lnTo>
                    <a:pt x="12" y="6"/>
                  </a:lnTo>
                  <a:close/>
                  <a:moveTo>
                    <a:pt x="0" y="8"/>
                  </a:moveTo>
                  <a:lnTo>
                    <a:pt x="0" y="10"/>
                  </a:lnTo>
                  <a:lnTo>
                    <a:pt x="2" y="8"/>
                  </a:lnTo>
                  <a:lnTo>
                    <a:pt x="2" y="8"/>
                  </a:lnTo>
                  <a:lnTo>
                    <a:pt x="0" y="8"/>
                  </a:lnTo>
                  <a:close/>
                  <a:moveTo>
                    <a:pt x="12" y="4"/>
                  </a:moveTo>
                  <a:lnTo>
                    <a:pt x="10" y="2"/>
                  </a:lnTo>
                  <a:lnTo>
                    <a:pt x="10" y="2"/>
                  </a:lnTo>
                  <a:lnTo>
                    <a:pt x="10" y="4"/>
                  </a:lnTo>
                  <a:lnTo>
                    <a:pt x="12" y="4"/>
                  </a:lnTo>
                  <a:close/>
                  <a:moveTo>
                    <a:pt x="2" y="10"/>
                  </a:moveTo>
                  <a:lnTo>
                    <a:pt x="4" y="12"/>
                  </a:lnTo>
                  <a:lnTo>
                    <a:pt x="4" y="10"/>
                  </a:lnTo>
                  <a:lnTo>
                    <a:pt x="2" y="10"/>
                  </a:lnTo>
                  <a:lnTo>
                    <a:pt x="2" y="10"/>
                  </a:lnTo>
                  <a:close/>
                  <a:moveTo>
                    <a:pt x="8" y="2"/>
                  </a:moveTo>
                  <a:lnTo>
                    <a:pt x="8" y="2"/>
                  </a:lnTo>
                  <a:lnTo>
                    <a:pt x="10" y="2"/>
                  </a:lnTo>
                  <a:lnTo>
                    <a:pt x="8" y="0"/>
                  </a:lnTo>
                  <a:lnTo>
                    <a:pt x="8"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5" name="Oval 215">
              <a:extLst>
                <a:ext uri="{FF2B5EF4-FFF2-40B4-BE49-F238E27FC236}">
                  <a16:creationId xmlns:a16="http://schemas.microsoft.com/office/drawing/2014/main" id="{FAF10BED-545A-4A52-9958-E044B2AD6104}"/>
                </a:ext>
              </a:extLst>
            </p:cNvPr>
            <p:cNvSpPr>
              <a:spLocks noChangeArrowheads="1"/>
            </p:cNvSpPr>
            <p:nvPr/>
          </p:nvSpPr>
          <p:spPr bwMode="auto">
            <a:xfrm>
              <a:off x="1935163" y="6340475"/>
              <a:ext cx="38100" cy="38100"/>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6" name="Oval 216">
              <a:extLst>
                <a:ext uri="{FF2B5EF4-FFF2-40B4-BE49-F238E27FC236}">
                  <a16:creationId xmlns:a16="http://schemas.microsoft.com/office/drawing/2014/main" id="{5EAF582B-083A-462A-8A2F-7DE99E8C20B3}"/>
                </a:ext>
              </a:extLst>
            </p:cNvPr>
            <p:cNvSpPr>
              <a:spLocks noChangeArrowheads="1"/>
            </p:cNvSpPr>
            <p:nvPr/>
          </p:nvSpPr>
          <p:spPr bwMode="auto">
            <a:xfrm>
              <a:off x="1944688" y="6350000"/>
              <a:ext cx="22225" cy="19050"/>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7" name="Oval 217">
              <a:extLst>
                <a:ext uri="{FF2B5EF4-FFF2-40B4-BE49-F238E27FC236}">
                  <a16:creationId xmlns:a16="http://schemas.microsoft.com/office/drawing/2014/main" id="{9091F666-0743-492D-95D0-441AE65A9C3D}"/>
                </a:ext>
              </a:extLst>
            </p:cNvPr>
            <p:cNvSpPr>
              <a:spLocks noChangeArrowheads="1"/>
            </p:cNvSpPr>
            <p:nvPr/>
          </p:nvSpPr>
          <p:spPr bwMode="auto">
            <a:xfrm>
              <a:off x="1947863" y="6353175"/>
              <a:ext cx="12700" cy="12700"/>
            </a:xfrm>
            <a:prstGeom prst="ellipse">
              <a:avLst/>
            </a:prstGeom>
            <a:solidFill>
              <a:srgbClr val="9B9A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8" name="Freeform 218">
              <a:extLst>
                <a:ext uri="{FF2B5EF4-FFF2-40B4-BE49-F238E27FC236}">
                  <a16:creationId xmlns:a16="http://schemas.microsoft.com/office/drawing/2014/main" id="{E8F8A648-77F5-49E7-948F-3FF7E2BE1785}"/>
                </a:ext>
              </a:extLst>
            </p:cNvPr>
            <p:cNvSpPr>
              <a:spLocks noEditPoints="1"/>
            </p:cNvSpPr>
            <p:nvPr/>
          </p:nvSpPr>
          <p:spPr bwMode="auto">
            <a:xfrm>
              <a:off x="1947863" y="6353175"/>
              <a:ext cx="12700" cy="12700"/>
            </a:xfrm>
            <a:custGeom>
              <a:avLst/>
              <a:gdLst>
                <a:gd name="T0" fmla="*/ 3 w 4"/>
                <a:gd name="T1" fmla="*/ 2 h 4"/>
                <a:gd name="T2" fmla="*/ 2 w 4"/>
                <a:gd name="T3" fmla="*/ 3 h 4"/>
                <a:gd name="T4" fmla="*/ 1 w 4"/>
                <a:gd name="T5" fmla="*/ 2 h 4"/>
                <a:gd name="T6" fmla="*/ 2 w 4"/>
                <a:gd name="T7" fmla="*/ 1 h 4"/>
                <a:gd name="T8" fmla="*/ 3 w 4"/>
                <a:gd name="T9" fmla="*/ 2 h 4"/>
                <a:gd name="T10" fmla="*/ 2 w 4"/>
                <a:gd name="T11" fmla="*/ 0 h 4"/>
                <a:gd name="T12" fmla="*/ 2 w 4"/>
                <a:gd name="T13" fmla="*/ 0 h 4"/>
                <a:gd name="T14" fmla="*/ 2 w 4"/>
                <a:gd name="T15" fmla="*/ 1 h 4"/>
                <a:gd name="T16" fmla="*/ 2 w 4"/>
                <a:gd name="T17" fmla="*/ 1 h 4"/>
                <a:gd name="T18" fmla="*/ 3 w 4"/>
                <a:gd name="T19" fmla="*/ 0 h 4"/>
                <a:gd name="T20" fmla="*/ 2 w 4"/>
                <a:gd name="T21" fmla="*/ 0 h 4"/>
                <a:gd name="T22" fmla="*/ 2 w 4"/>
                <a:gd name="T23" fmla="*/ 3 h 4"/>
                <a:gd name="T24" fmla="*/ 3 w 4"/>
                <a:gd name="T25" fmla="*/ 4 h 4"/>
                <a:gd name="T26" fmla="*/ 2 w 4"/>
                <a:gd name="T27" fmla="*/ 4 h 4"/>
                <a:gd name="T28" fmla="*/ 2 w 4"/>
                <a:gd name="T29" fmla="*/ 4 h 4"/>
                <a:gd name="T30" fmla="*/ 2 w 4"/>
                <a:gd name="T31" fmla="*/ 4 h 4"/>
                <a:gd name="T32" fmla="*/ 2 w 4"/>
                <a:gd name="T33" fmla="*/ 3 h 4"/>
                <a:gd name="T34" fmla="*/ 4 w 4"/>
                <a:gd name="T35" fmla="*/ 1 h 4"/>
                <a:gd name="T36" fmla="*/ 4 w 4"/>
                <a:gd name="T37" fmla="*/ 1 h 4"/>
                <a:gd name="T38" fmla="*/ 3 w 4"/>
                <a:gd name="T39" fmla="*/ 1 h 4"/>
                <a:gd name="T40" fmla="*/ 3 w 4"/>
                <a:gd name="T41" fmla="*/ 1 h 4"/>
                <a:gd name="T42" fmla="*/ 3 w 4"/>
                <a:gd name="T43" fmla="*/ 1 h 4"/>
                <a:gd name="T44" fmla="*/ 4 w 4"/>
                <a:gd name="T45" fmla="*/ 0 h 4"/>
                <a:gd name="T46" fmla="*/ 4 w 4"/>
                <a:gd name="T47" fmla="*/ 1 h 4"/>
                <a:gd name="T48" fmla="*/ 1 w 4"/>
                <a:gd name="T49" fmla="*/ 3 h 4"/>
                <a:gd name="T50" fmla="*/ 1 w 4"/>
                <a:gd name="T51" fmla="*/ 3 h 4"/>
                <a:gd name="T52" fmla="*/ 1 w 4"/>
                <a:gd name="T53" fmla="*/ 3 h 4"/>
                <a:gd name="T54" fmla="*/ 1 w 4"/>
                <a:gd name="T55" fmla="*/ 3 h 4"/>
                <a:gd name="T56" fmla="*/ 1 w 4"/>
                <a:gd name="T57" fmla="*/ 3 h 4"/>
                <a:gd name="T58" fmla="*/ 1 w 4"/>
                <a:gd name="T59" fmla="*/ 3 h 4"/>
                <a:gd name="T60" fmla="*/ 4 w 4"/>
                <a:gd name="T61" fmla="*/ 2 h 4"/>
                <a:gd name="T62" fmla="*/ 4 w 4"/>
                <a:gd name="T63" fmla="*/ 2 h 4"/>
                <a:gd name="T64" fmla="*/ 4 w 4"/>
                <a:gd name="T65" fmla="*/ 2 h 4"/>
                <a:gd name="T66" fmla="*/ 4 w 4"/>
                <a:gd name="T67" fmla="*/ 2 h 4"/>
                <a:gd name="T68" fmla="*/ 4 w 4"/>
                <a:gd name="T69" fmla="*/ 2 h 4"/>
                <a:gd name="T70" fmla="*/ 4 w 4"/>
                <a:gd name="T71" fmla="*/ 2 h 4"/>
                <a:gd name="T72" fmla="*/ 1 w 4"/>
                <a:gd name="T73" fmla="*/ 2 h 4"/>
                <a:gd name="T74" fmla="*/ 1 w 4"/>
                <a:gd name="T75" fmla="*/ 2 h 4"/>
                <a:gd name="T76" fmla="*/ 0 w 4"/>
                <a:gd name="T77" fmla="*/ 2 h 4"/>
                <a:gd name="T78" fmla="*/ 0 w 4"/>
                <a:gd name="T79" fmla="*/ 2 h 4"/>
                <a:gd name="T80" fmla="*/ 1 w 4"/>
                <a:gd name="T81" fmla="*/ 2 h 4"/>
                <a:gd name="T82" fmla="*/ 1 w 4"/>
                <a:gd name="T83" fmla="*/ 2 h 4"/>
                <a:gd name="T84" fmla="*/ 4 w 4"/>
                <a:gd name="T85" fmla="*/ 3 h 4"/>
                <a:gd name="T86" fmla="*/ 3 w 4"/>
                <a:gd name="T87" fmla="*/ 3 h 4"/>
                <a:gd name="T88" fmla="*/ 3 w 4"/>
                <a:gd name="T89" fmla="*/ 3 h 4"/>
                <a:gd name="T90" fmla="*/ 3 w 4"/>
                <a:gd name="T91" fmla="*/ 3 h 4"/>
                <a:gd name="T92" fmla="*/ 4 w 4"/>
                <a:gd name="T93" fmla="*/ 3 h 4"/>
                <a:gd name="T94" fmla="*/ 4 w 4"/>
                <a:gd name="T95" fmla="*/ 3 h 4"/>
                <a:gd name="T96" fmla="*/ 1 w 4"/>
                <a:gd name="T97" fmla="*/ 1 h 4"/>
                <a:gd name="T98" fmla="*/ 1 w 4"/>
                <a:gd name="T99" fmla="*/ 1 h 4"/>
                <a:gd name="T100" fmla="*/ 1 w 4"/>
                <a:gd name="T101" fmla="*/ 1 h 4"/>
                <a:gd name="T102" fmla="*/ 1 w 4"/>
                <a:gd name="T103" fmla="*/ 0 h 4"/>
                <a:gd name="T104" fmla="*/ 1 w 4"/>
                <a:gd name="T105" fmla="*/ 1 h 4"/>
                <a:gd name="T106" fmla="*/ 1 w 4"/>
                <a:gd name="T107"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 h="4">
                  <a:moveTo>
                    <a:pt x="3" y="2"/>
                  </a:moveTo>
                  <a:cubicBezTo>
                    <a:pt x="3" y="3"/>
                    <a:pt x="3" y="3"/>
                    <a:pt x="2" y="3"/>
                  </a:cubicBezTo>
                  <a:cubicBezTo>
                    <a:pt x="2" y="3"/>
                    <a:pt x="1" y="3"/>
                    <a:pt x="1" y="2"/>
                  </a:cubicBezTo>
                  <a:cubicBezTo>
                    <a:pt x="1" y="1"/>
                    <a:pt x="2" y="1"/>
                    <a:pt x="2" y="1"/>
                  </a:cubicBezTo>
                  <a:cubicBezTo>
                    <a:pt x="3" y="1"/>
                    <a:pt x="3" y="1"/>
                    <a:pt x="3" y="2"/>
                  </a:cubicBezTo>
                  <a:close/>
                  <a:moveTo>
                    <a:pt x="2" y="0"/>
                  </a:moveTo>
                  <a:cubicBezTo>
                    <a:pt x="2" y="0"/>
                    <a:pt x="2" y="0"/>
                    <a:pt x="2" y="0"/>
                  </a:cubicBezTo>
                  <a:cubicBezTo>
                    <a:pt x="2" y="1"/>
                    <a:pt x="2" y="1"/>
                    <a:pt x="2" y="1"/>
                  </a:cubicBezTo>
                  <a:cubicBezTo>
                    <a:pt x="2" y="1"/>
                    <a:pt x="2" y="1"/>
                    <a:pt x="2" y="1"/>
                  </a:cubicBezTo>
                  <a:cubicBezTo>
                    <a:pt x="3" y="0"/>
                    <a:pt x="3" y="0"/>
                    <a:pt x="3" y="0"/>
                  </a:cubicBezTo>
                  <a:cubicBezTo>
                    <a:pt x="2" y="0"/>
                    <a:pt x="2" y="0"/>
                    <a:pt x="2" y="0"/>
                  </a:cubicBezTo>
                  <a:close/>
                  <a:moveTo>
                    <a:pt x="2" y="3"/>
                  </a:moveTo>
                  <a:cubicBezTo>
                    <a:pt x="3" y="4"/>
                    <a:pt x="3" y="4"/>
                    <a:pt x="3" y="4"/>
                  </a:cubicBezTo>
                  <a:cubicBezTo>
                    <a:pt x="2" y="4"/>
                    <a:pt x="2" y="4"/>
                    <a:pt x="2" y="4"/>
                  </a:cubicBezTo>
                  <a:cubicBezTo>
                    <a:pt x="2" y="4"/>
                    <a:pt x="2" y="4"/>
                    <a:pt x="2" y="4"/>
                  </a:cubicBezTo>
                  <a:cubicBezTo>
                    <a:pt x="2" y="4"/>
                    <a:pt x="2" y="4"/>
                    <a:pt x="2" y="4"/>
                  </a:cubicBezTo>
                  <a:cubicBezTo>
                    <a:pt x="2" y="3"/>
                    <a:pt x="2" y="3"/>
                    <a:pt x="2" y="3"/>
                  </a:cubicBezTo>
                  <a:close/>
                  <a:moveTo>
                    <a:pt x="4" y="1"/>
                  </a:moveTo>
                  <a:cubicBezTo>
                    <a:pt x="4" y="1"/>
                    <a:pt x="4" y="1"/>
                    <a:pt x="4" y="1"/>
                  </a:cubicBezTo>
                  <a:cubicBezTo>
                    <a:pt x="3" y="1"/>
                    <a:pt x="3" y="1"/>
                    <a:pt x="3" y="1"/>
                  </a:cubicBezTo>
                  <a:cubicBezTo>
                    <a:pt x="3" y="1"/>
                    <a:pt x="3" y="1"/>
                    <a:pt x="3" y="1"/>
                  </a:cubicBezTo>
                  <a:cubicBezTo>
                    <a:pt x="3" y="1"/>
                    <a:pt x="3" y="1"/>
                    <a:pt x="3" y="1"/>
                  </a:cubicBezTo>
                  <a:cubicBezTo>
                    <a:pt x="4" y="0"/>
                    <a:pt x="4" y="0"/>
                    <a:pt x="4" y="0"/>
                  </a:cubicBezTo>
                  <a:lnTo>
                    <a:pt x="4" y="1"/>
                  </a:lnTo>
                  <a:close/>
                  <a:moveTo>
                    <a:pt x="1" y="3"/>
                  </a:moveTo>
                  <a:cubicBezTo>
                    <a:pt x="1" y="3"/>
                    <a:pt x="1" y="3"/>
                    <a:pt x="1" y="3"/>
                  </a:cubicBezTo>
                  <a:cubicBezTo>
                    <a:pt x="1" y="3"/>
                    <a:pt x="1" y="3"/>
                    <a:pt x="1" y="3"/>
                  </a:cubicBezTo>
                  <a:cubicBezTo>
                    <a:pt x="1" y="3"/>
                    <a:pt x="1" y="3"/>
                    <a:pt x="1" y="3"/>
                  </a:cubicBezTo>
                  <a:cubicBezTo>
                    <a:pt x="1" y="3"/>
                    <a:pt x="1" y="3"/>
                    <a:pt x="1" y="3"/>
                  </a:cubicBezTo>
                  <a:cubicBezTo>
                    <a:pt x="1" y="3"/>
                    <a:pt x="1" y="3"/>
                    <a:pt x="1" y="3"/>
                  </a:cubicBezTo>
                  <a:close/>
                  <a:moveTo>
                    <a:pt x="4" y="2"/>
                  </a:moveTo>
                  <a:cubicBezTo>
                    <a:pt x="4" y="2"/>
                    <a:pt x="4" y="2"/>
                    <a:pt x="4" y="2"/>
                  </a:cubicBezTo>
                  <a:cubicBezTo>
                    <a:pt x="4" y="2"/>
                    <a:pt x="4" y="2"/>
                    <a:pt x="4" y="2"/>
                  </a:cubicBezTo>
                  <a:cubicBezTo>
                    <a:pt x="4" y="2"/>
                    <a:pt x="4" y="2"/>
                    <a:pt x="4" y="2"/>
                  </a:cubicBezTo>
                  <a:cubicBezTo>
                    <a:pt x="4" y="2"/>
                    <a:pt x="4" y="2"/>
                    <a:pt x="4" y="2"/>
                  </a:cubicBezTo>
                  <a:cubicBezTo>
                    <a:pt x="4" y="2"/>
                    <a:pt x="4" y="2"/>
                    <a:pt x="4" y="2"/>
                  </a:cubicBezTo>
                  <a:close/>
                  <a:moveTo>
                    <a:pt x="1" y="2"/>
                  </a:moveTo>
                  <a:cubicBezTo>
                    <a:pt x="1" y="2"/>
                    <a:pt x="1" y="2"/>
                    <a:pt x="1" y="2"/>
                  </a:cubicBezTo>
                  <a:cubicBezTo>
                    <a:pt x="0" y="2"/>
                    <a:pt x="0" y="2"/>
                    <a:pt x="0" y="2"/>
                  </a:cubicBezTo>
                  <a:cubicBezTo>
                    <a:pt x="0" y="2"/>
                    <a:pt x="0" y="2"/>
                    <a:pt x="0" y="2"/>
                  </a:cubicBezTo>
                  <a:cubicBezTo>
                    <a:pt x="1" y="2"/>
                    <a:pt x="1" y="2"/>
                    <a:pt x="1" y="2"/>
                  </a:cubicBezTo>
                  <a:cubicBezTo>
                    <a:pt x="1" y="2"/>
                    <a:pt x="1" y="2"/>
                    <a:pt x="1" y="2"/>
                  </a:cubicBezTo>
                  <a:close/>
                  <a:moveTo>
                    <a:pt x="4" y="3"/>
                  </a:moveTo>
                  <a:cubicBezTo>
                    <a:pt x="3" y="3"/>
                    <a:pt x="3" y="3"/>
                    <a:pt x="3" y="3"/>
                  </a:cubicBezTo>
                  <a:cubicBezTo>
                    <a:pt x="3" y="3"/>
                    <a:pt x="3" y="3"/>
                    <a:pt x="3" y="3"/>
                  </a:cubicBezTo>
                  <a:cubicBezTo>
                    <a:pt x="3" y="3"/>
                    <a:pt x="3" y="3"/>
                    <a:pt x="3" y="3"/>
                  </a:cubicBezTo>
                  <a:cubicBezTo>
                    <a:pt x="4" y="3"/>
                    <a:pt x="4" y="3"/>
                    <a:pt x="4" y="3"/>
                  </a:cubicBezTo>
                  <a:cubicBezTo>
                    <a:pt x="4" y="3"/>
                    <a:pt x="4" y="3"/>
                    <a:pt x="4" y="3"/>
                  </a:cubicBezTo>
                  <a:close/>
                  <a:moveTo>
                    <a:pt x="1" y="1"/>
                  </a:moveTo>
                  <a:cubicBezTo>
                    <a:pt x="1" y="1"/>
                    <a:pt x="1" y="1"/>
                    <a:pt x="1" y="1"/>
                  </a:cubicBezTo>
                  <a:cubicBezTo>
                    <a:pt x="1" y="1"/>
                    <a:pt x="1" y="1"/>
                    <a:pt x="1" y="1"/>
                  </a:cubicBezTo>
                  <a:cubicBezTo>
                    <a:pt x="1" y="0"/>
                    <a:pt x="1" y="0"/>
                    <a:pt x="1" y="0"/>
                  </a:cubicBezTo>
                  <a:cubicBezTo>
                    <a:pt x="1" y="1"/>
                    <a:pt x="1" y="1"/>
                    <a:pt x="1" y="1"/>
                  </a:cubicBezTo>
                  <a:cubicBezTo>
                    <a:pt x="1" y="1"/>
                    <a:pt x="1" y="1"/>
                    <a:pt x="1"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9" name="Freeform 219">
              <a:extLst>
                <a:ext uri="{FF2B5EF4-FFF2-40B4-BE49-F238E27FC236}">
                  <a16:creationId xmlns:a16="http://schemas.microsoft.com/office/drawing/2014/main" id="{51F825ED-2324-492C-8B22-F714EADDF443}"/>
                </a:ext>
              </a:extLst>
            </p:cNvPr>
            <p:cNvSpPr>
              <a:spLocks noEditPoints="1"/>
            </p:cNvSpPr>
            <p:nvPr/>
          </p:nvSpPr>
          <p:spPr bwMode="auto">
            <a:xfrm>
              <a:off x="1944688" y="6350000"/>
              <a:ext cx="19050" cy="19050"/>
            </a:xfrm>
            <a:custGeom>
              <a:avLst/>
              <a:gdLst>
                <a:gd name="T0" fmla="*/ 8 w 12"/>
                <a:gd name="T1" fmla="*/ 0 h 12"/>
                <a:gd name="T2" fmla="*/ 8 w 12"/>
                <a:gd name="T3" fmla="*/ 0 h 12"/>
                <a:gd name="T4" fmla="*/ 6 w 12"/>
                <a:gd name="T5" fmla="*/ 0 h 12"/>
                <a:gd name="T6" fmla="*/ 6 w 12"/>
                <a:gd name="T7" fmla="*/ 0 h 12"/>
                <a:gd name="T8" fmla="*/ 8 w 12"/>
                <a:gd name="T9" fmla="*/ 0 h 12"/>
                <a:gd name="T10" fmla="*/ 6 w 12"/>
                <a:gd name="T11" fmla="*/ 10 h 12"/>
                <a:gd name="T12" fmla="*/ 6 w 12"/>
                <a:gd name="T13" fmla="*/ 12 h 12"/>
                <a:gd name="T14" fmla="*/ 8 w 12"/>
                <a:gd name="T15" fmla="*/ 12 h 12"/>
                <a:gd name="T16" fmla="*/ 8 w 12"/>
                <a:gd name="T17" fmla="*/ 10 h 12"/>
                <a:gd name="T18" fmla="*/ 6 w 12"/>
                <a:gd name="T19" fmla="*/ 10 h 12"/>
                <a:gd name="T20" fmla="*/ 2 w 12"/>
                <a:gd name="T21" fmla="*/ 2 h 12"/>
                <a:gd name="T22" fmla="*/ 4 w 12"/>
                <a:gd name="T23" fmla="*/ 2 h 12"/>
                <a:gd name="T24" fmla="*/ 4 w 12"/>
                <a:gd name="T25" fmla="*/ 2 h 12"/>
                <a:gd name="T26" fmla="*/ 4 w 12"/>
                <a:gd name="T27" fmla="*/ 0 h 12"/>
                <a:gd name="T28" fmla="*/ 2 w 12"/>
                <a:gd name="T29" fmla="*/ 2 h 12"/>
                <a:gd name="T30" fmla="*/ 8 w 12"/>
                <a:gd name="T31" fmla="*/ 10 h 12"/>
                <a:gd name="T32" fmla="*/ 8 w 12"/>
                <a:gd name="T33" fmla="*/ 12 h 12"/>
                <a:gd name="T34" fmla="*/ 10 w 12"/>
                <a:gd name="T35" fmla="*/ 10 h 12"/>
                <a:gd name="T36" fmla="*/ 10 w 12"/>
                <a:gd name="T37" fmla="*/ 10 h 12"/>
                <a:gd name="T38" fmla="*/ 8 w 12"/>
                <a:gd name="T39" fmla="*/ 10 h 12"/>
                <a:gd name="T40" fmla="*/ 0 w 12"/>
                <a:gd name="T41" fmla="*/ 4 h 12"/>
                <a:gd name="T42" fmla="*/ 2 w 12"/>
                <a:gd name="T43" fmla="*/ 4 h 12"/>
                <a:gd name="T44" fmla="*/ 2 w 12"/>
                <a:gd name="T45" fmla="*/ 2 h 12"/>
                <a:gd name="T46" fmla="*/ 2 w 12"/>
                <a:gd name="T47" fmla="*/ 2 h 12"/>
                <a:gd name="T48" fmla="*/ 0 w 12"/>
                <a:gd name="T49" fmla="*/ 4 h 12"/>
                <a:gd name="T50" fmla="*/ 10 w 12"/>
                <a:gd name="T51" fmla="*/ 8 h 12"/>
                <a:gd name="T52" fmla="*/ 12 w 12"/>
                <a:gd name="T53" fmla="*/ 10 h 12"/>
                <a:gd name="T54" fmla="*/ 12 w 12"/>
                <a:gd name="T55" fmla="*/ 8 h 12"/>
                <a:gd name="T56" fmla="*/ 12 w 12"/>
                <a:gd name="T57" fmla="*/ 8 h 12"/>
                <a:gd name="T58" fmla="*/ 10 w 12"/>
                <a:gd name="T59" fmla="*/ 8 h 12"/>
                <a:gd name="T60" fmla="*/ 2 w 12"/>
                <a:gd name="T61" fmla="*/ 6 h 12"/>
                <a:gd name="T62" fmla="*/ 0 w 12"/>
                <a:gd name="T63" fmla="*/ 6 h 12"/>
                <a:gd name="T64" fmla="*/ 0 w 12"/>
                <a:gd name="T65" fmla="*/ 6 h 12"/>
                <a:gd name="T66" fmla="*/ 2 w 12"/>
                <a:gd name="T67" fmla="*/ 6 h 12"/>
                <a:gd name="T68" fmla="*/ 2 w 12"/>
                <a:gd name="T69" fmla="*/ 6 h 12"/>
                <a:gd name="T70" fmla="*/ 12 w 12"/>
                <a:gd name="T71" fmla="*/ 6 h 12"/>
                <a:gd name="T72" fmla="*/ 12 w 12"/>
                <a:gd name="T73" fmla="*/ 6 h 12"/>
                <a:gd name="T74" fmla="*/ 12 w 12"/>
                <a:gd name="T75" fmla="*/ 6 h 12"/>
                <a:gd name="T76" fmla="*/ 12 w 12"/>
                <a:gd name="T77" fmla="*/ 6 h 12"/>
                <a:gd name="T78" fmla="*/ 12 w 12"/>
                <a:gd name="T79" fmla="*/ 6 h 12"/>
                <a:gd name="T80" fmla="*/ 0 w 12"/>
                <a:gd name="T81" fmla="*/ 8 h 12"/>
                <a:gd name="T82" fmla="*/ 2 w 12"/>
                <a:gd name="T83" fmla="*/ 10 h 12"/>
                <a:gd name="T84" fmla="*/ 2 w 12"/>
                <a:gd name="T85" fmla="*/ 8 h 12"/>
                <a:gd name="T86" fmla="*/ 2 w 12"/>
                <a:gd name="T87" fmla="*/ 8 h 12"/>
                <a:gd name="T88" fmla="*/ 0 w 12"/>
                <a:gd name="T89" fmla="*/ 8 h 12"/>
                <a:gd name="T90" fmla="*/ 12 w 12"/>
                <a:gd name="T91" fmla="*/ 4 h 12"/>
                <a:gd name="T92" fmla="*/ 12 w 12"/>
                <a:gd name="T93" fmla="*/ 2 h 12"/>
                <a:gd name="T94" fmla="*/ 10 w 12"/>
                <a:gd name="T95" fmla="*/ 2 h 12"/>
                <a:gd name="T96" fmla="*/ 12 w 12"/>
                <a:gd name="T97" fmla="*/ 4 h 12"/>
                <a:gd name="T98" fmla="*/ 12 w 12"/>
                <a:gd name="T99" fmla="*/ 4 h 12"/>
                <a:gd name="T100" fmla="*/ 2 w 12"/>
                <a:gd name="T101" fmla="*/ 10 h 12"/>
                <a:gd name="T102" fmla="*/ 4 w 12"/>
                <a:gd name="T103" fmla="*/ 12 h 12"/>
                <a:gd name="T104" fmla="*/ 4 w 12"/>
                <a:gd name="T105" fmla="*/ 10 h 12"/>
                <a:gd name="T106" fmla="*/ 4 w 12"/>
                <a:gd name="T107" fmla="*/ 10 h 12"/>
                <a:gd name="T108" fmla="*/ 2 w 12"/>
                <a:gd name="T109" fmla="*/ 10 h 12"/>
                <a:gd name="T110" fmla="*/ 8 w 12"/>
                <a:gd name="T111" fmla="*/ 2 h 12"/>
                <a:gd name="T112" fmla="*/ 10 w 12"/>
                <a:gd name="T113" fmla="*/ 2 h 12"/>
                <a:gd name="T114" fmla="*/ 10 w 12"/>
                <a:gd name="T115" fmla="*/ 2 h 12"/>
                <a:gd name="T116" fmla="*/ 8 w 12"/>
                <a:gd name="T117" fmla="*/ 0 h 12"/>
                <a:gd name="T118" fmla="*/ 8 w 12"/>
                <a:gd name="T119"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 h="12">
                  <a:moveTo>
                    <a:pt x="8" y="0"/>
                  </a:moveTo>
                  <a:lnTo>
                    <a:pt x="8" y="0"/>
                  </a:lnTo>
                  <a:lnTo>
                    <a:pt x="6" y="0"/>
                  </a:lnTo>
                  <a:lnTo>
                    <a:pt x="6" y="0"/>
                  </a:lnTo>
                  <a:lnTo>
                    <a:pt x="8" y="0"/>
                  </a:lnTo>
                  <a:close/>
                  <a:moveTo>
                    <a:pt x="6" y="10"/>
                  </a:moveTo>
                  <a:lnTo>
                    <a:pt x="6" y="12"/>
                  </a:lnTo>
                  <a:lnTo>
                    <a:pt x="8" y="12"/>
                  </a:lnTo>
                  <a:lnTo>
                    <a:pt x="8" y="10"/>
                  </a:lnTo>
                  <a:lnTo>
                    <a:pt x="6" y="10"/>
                  </a:lnTo>
                  <a:close/>
                  <a:moveTo>
                    <a:pt x="2" y="2"/>
                  </a:moveTo>
                  <a:lnTo>
                    <a:pt x="4" y="2"/>
                  </a:lnTo>
                  <a:lnTo>
                    <a:pt x="4" y="2"/>
                  </a:lnTo>
                  <a:lnTo>
                    <a:pt x="4" y="0"/>
                  </a:lnTo>
                  <a:lnTo>
                    <a:pt x="2" y="2"/>
                  </a:lnTo>
                  <a:close/>
                  <a:moveTo>
                    <a:pt x="8" y="10"/>
                  </a:moveTo>
                  <a:lnTo>
                    <a:pt x="8" y="12"/>
                  </a:lnTo>
                  <a:lnTo>
                    <a:pt x="10" y="10"/>
                  </a:lnTo>
                  <a:lnTo>
                    <a:pt x="10" y="10"/>
                  </a:lnTo>
                  <a:lnTo>
                    <a:pt x="8" y="10"/>
                  </a:lnTo>
                  <a:close/>
                  <a:moveTo>
                    <a:pt x="0" y="4"/>
                  </a:moveTo>
                  <a:lnTo>
                    <a:pt x="2" y="4"/>
                  </a:lnTo>
                  <a:lnTo>
                    <a:pt x="2" y="2"/>
                  </a:lnTo>
                  <a:lnTo>
                    <a:pt x="2" y="2"/>
                  </a:lnTo>
                  <a:lnTo>
                    <a:pt x="0" y="4"/>
                  </a:lnTo>
                  <a:close/>
                  <a:moveTo>
                    <a:pt x="10" y="8"/>
                  </a:moveTo>
                  <a:lnTo>
                    <a:pt x="12" y="10"/>
                  </a:lnTo>
                  <a:lnTo>
                    <a:pt x="12" y="8"/>
                  </a:lnTo>
                  <a:lnTo>
                    <a:pt x="12" y="8"/>
                  </a:lnTo>
                  <a:lnTo>
                    <a:pt x="10" y="8"/>
                  </a:lnTo>
                  <a:close/>
                  <a:moveTo>
                    <a:pt x="2" y="6"/>
                  </a:moveTo>
                  <a:lnTo>
                    <a:pt x="0" y="6"/>
                  </a:lnTo>
                  <a:lnTo>
                    <a:pt x="0" y="6"/>
                  </a:lnTo>
                  <a:lnTo>
                    <a:pt x="2" y="6"/>
                  </a:lnTo>
                  <a:lnTo>
                    <a:pt x="2" y="6"/>
                  </a:lnTo>
                  <a:close/>
                  <a:moveTo>
                    <a:pt x="12" y="6"/>
                  </a:moveTo>
                  <a:lnTo>
                    <a:pt x="12" y="6"/>
                  </a:lnTo>
                  <a:lnTo>
                    <a:pt x="12" y="6"/>
                  </a:lnTo>
                  <a:lnTo>
                    <a:pt x="12" y="6"/>
                  </a:lnTo>
                  <a:lnTo>
                    <a:pt x="12" y="6"/>
                  </a:lnTo>
                  <a:close/>
                  <a:moveTo>
                    <a:pt x="0" y="8"/>
                  </a:moveTo>
                  <a:lnTo>
                    <a:pt x="2" y="10"/>
                  </a:lnTo>
                  <a:lnTo>
                    <a:pt x="2" y="8"/>
                  </a:lnTo>
                  <a:lnTo>
                    <a:pt x="2" y="8"/>
                  </a:lnTo>
                  <a:lnTo>
                    <a:pt x="0" y="8"/>
                  </a:lnTo>
                  <a:close/>
                  <a:moveTo>
                    <a:pt x="12" y="4"/>
                  </a:moveTo>
                  <a:lnTo>
                    <a:pt x="12" y="2"/>
                  </a:lnTo>
                  <a:lnTo>
                    <a:pt x="10" y="2"/>
                  </a:lnTo>
                  <a:lnTo>
                    <a:pt x="12" y="4"/>
                  </a:lnTo>
                  <a:lnTo>
                    <a:pt x="12" y="4"/>
                  </a:lnTo>
                  <a:close/>
                  <a:moveTo>
                    <a:pt x="2" y="10"/>
                  </a:moveTo>
                  <a:lnTo>
                    <a:pt x="4" y="12"/>
                  </a:lnTo>
                  <a:lnTo>
                    <a:pt x="4" y="10"/>
                  </a:lnTo>
                  <a:lnTo>
                    <a:pt x="4" y="10"/>
                  </a:lnTo>
                  <a:lnTo>
                    <a:pt x="2" y="10"/>
                  </a:lnTo>
                  <a:close/>
                  <a:moveTo>
                    <a:pt x="8" y="2"/>
                  </a:moveTo>
                  <a:lnTo>
                    <a:pt x="10" y="2"/>
                  </a:lnTo>
                  <a:lnTo>
                    <a:pt x="10" y="2"/>
                  </a:lnTo>
                  <a:lnTo>
                    <a:pt x="8" y="0"/>
                  </a:lnTo>
                  <a:lnTo>
                    <a:pt x="8"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0" name="Oval 220">
              <a:extLst>
                <a:ext uri="{FF2B5EF4-FFF2-40B4-BE49-F238E27FC236}">
                  <a16:creationId xmlns:a16="http://schemas.microsoft.com/office/drawing/2014/main" id="{938A507D-EDC3-450F-AF0A-5D917FB1170A}"/>
                </a:ext>
              </a:extLst>
            </p:cNvPr>
            <p:cNvSpPr>
              <a:spLocks noChangeArrowheads="1"/>
            </p:cNvSpPr>
            <p:nvPr/>
          </p:nvSpPr>
          <p:spPr bwMode="auto">
            <a:xfrm>
              <a:off x="1890713" y="6340475"/>
              <a:ext cx="41275" cy="38100"/>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1" name="Oval 221">
              <a:extLst>
                <a:ext uri="{FF2B5EF4-FFF2-40B4-BE49-F238E27FC236}">
                  <a16:creationId xmlns:a16="http://schemas.microsoft.com/office/drawing/2014/main" id="{9162335D-1591-4E64-AAA2-40C04C29A14D}"/>
                </a:ext>
              </a:extLst>
            </p:cNvPr>
            <p:cNvSpPr>
              <a:spLocks noChangeArrowheads="1"/>
            </p:cNvSpPr>
            <p:nvPr/>
          </p:nvSpPr>
          <p:spPr bwMode="auto">
            <a:xfrm>
              <a:off x="1900238" y="6350000"/>
              <a:ext cx="22225" cy="19050"/>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2" name="Oval 222">
              <a:extLst>
                <a:ext uri="{FF2B5EF4-FFF2-40B4-BE49-F238E27FC236}">
                  <a16:creationId xmlns:a16="http://schemas.microsoft.com/office/drawing/2014/main" id="{71B05B1B-1D88-456C-8ADF-9530D12FBB28}"/>
                </a:ext>
              </a:extLst>
            </p:cNvPr>
            <p:cNvSpPr>
              <a:spLocks noChangeArrowheads="1"/>
            </p:cNvSpPr>
            <p:nvPr/>
          </p:nvSpPr>
          <p:spPr bwMode="auto">
            <a:xfrm>
              <a:off x="1903413" y="6353175"/>
              <a:ext cx="15875" cy="12700"/>
            </a:xfrm>
            <a:prstGeom prst="ellipse">
              <a:avLst/>
            </a:prstGeom>
            <a:solidFill>
              <a:srgbClr val="9B9A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3" name="Freeform 223">
              <a:extLst>
                <a:ext uri="{FF2B5EF4-FFF2-40B4-BE49-F238E27FC236}">
                  <a16:creationId xmlns:a16="http://schemas.microsoft.com/office/drawing/2014/main" id="{EDCA7220-F55C-44C3-8ECD-CC44314971DB}"/>
                </a:ext>
              </a:extLst>
            </p:cNvPr>
            <p:cNvSpPr>
              <a:spLocks noEditPoints="1"/>
            </p:cNvSpPr>
            <p:nvPr/>
          </p:nvSpPr>
          <p:spPr bwMode="auto">
            <a:xfrm>
              <a:off x="1906588" y="6353175"/>
              <a:ext cx="9525" cy="12700"/>
            </a:xfrm>
            <a:custGeom>
              <a:avLst/>
              <a:gdLst>
                <a:gd name="T0" fmla="*/ 3 w 3"/>
                <a:gd name="T1" fmla="*/ 2 h 4"/>
                <a:gd name="T2" fmla="*/ 2 w 3"/>
                <a:gd name="T3" fmla="*/ 3 h 4"/>
                <a:gd name="T4" fmla="*/ 0 w 3"/>
                <a:gd name="T5" fmla="*/ 2 h 4"/>
                <a:gd name="T6" fmla="*/ 2 w 3"/>
                <a:gd name="T7" fmla="*/ 1 h 4"/>
                <a:gd name="T8" fmla="*/ 3 w 3"/>
                <a:gd name="T9" fmla="*/ 2 h 4"/>
                <a:gd name="T10" fmla="*/ 1 w 3"/>
                <a:gd name="T11" fmla="*/ 0 h 4"/>
                <a:gd name="T12" fmla="*/ 1 w 3"/>
                <a:gd name="T13" fmla="*/ 0 h 4"/>
                <a:gd name="T14" fmla="*/ 1 w 3"/>
                <a:gd name="T15" fmla="*/ 1 h 4"/>
                <a:gd name="T16" fmla="*/ 2 w 3"/>
                <a:gd name="T17" fmla="*/ 1 h 4"/>
                <a:gd name="T18" fmla="*/ 2 w 3"/>
                <a:gd name="T19" fmla="*/ 0 h 4"/>
                <a:gd name="T20" fmla="*/ 2 w 3"/>
                <a:gd name="T21" fmla="*/ 0 h 4"/>
                <a:gd name="T22" fmla="*/ 1 w 3"/>
                <a:gd name="T23" fmla="*/ 0 h 4"/>
                <a:gd name="T24" fmla="*/ 2 w 3"/>
                <a:gd name="T25" fmla="*/ 3 h 4"/>
                <a:gd name="T26" fmla="*/ 2 w 3"/>
                <a:gd name="T27" fmla="*/ 4 h 4"/>
                <a:gd name="T28" fmla="*/ 2 w 3"/>
                <a:gd name="T29" fmla="*/ 4 h 4"/>
                <a:gd name="T30" fmla="*/ 1 w 3"/>
                <a:gd name="T31" fmla="*/ 4 h 4"/>
                <a:gd name="T32" fmla="*/ 1 w 3"/>
                <a:gd name="T33" fmla="*/ 4 h 4"/>
                <a:gd name="T34" fmla="*/ 1 w 3"/>
                <a:gd name="T35" fmla="*/ 3 h 4"/>
                <a:gd name="T36" fmla="*/ 2 w 3"/>
                <a:gd name="T37" fmla="*/ 3 h 4"/>
                <a:gd name="T38" fmla="*/ 3 w 3"/>
                <a:gd name="T39" fmla="*/ 1 h 4"/>
                <a:gd name="T40" fmla="*/ 3 w 3"/>
                <a:gd name="T41" fmla="*/ 1 h 4"/>
                <a:gd name="T42" fmla="*/ 3 w 3"/>
                <a:gd name="T43" fmla="*/ 1 h 4"/>
                <a:gd name="T44" fmla="*/ 2 w 3"/>
                <a:gd name="T45" fmla="*/ 1 h 4"/>
                <a:gd name="T46" fmla="*/ 3 w 3"/>
                <a:gd name="T47" fmla="*/ 1 h 4"/>
                <a:gd name="T48" fmla="*/ 3 w 3"/>
                <a:gd name="T49" fmla="*/ 0 h 4"/>
                <a:gd name="T50" fmla="*/ 3 w 3"/>
                <a:gd name="T51" fmla="*/ 1 h 4"/>
                <a:gd name="T52" fmla="*/ 1 w 3"/>
                <a:gd name="T53" fmla="*/ 3 h 4"/>
                <a:gd name="T54" fmla="*/ 1 w 3"/>
                <a:gd name="T55" fmla="*/ 3 h 4"/>
                <a:gd name="T56" fmla="*/ 0 w 3"/>
                <a:gd name="T57" fmla="*/ 3 h 4"/>
                <a:gd name="T58" fmla="*/ 0 w 3"/>
                <a:gd name="T59" fmla="*/ 3 h 4"/>
                <a:gd name="T60" fmla="*/ 0 w 3"/>
                <a:gd name="T61" fmla="*/ 3 h 4"/>
                <a:gd name="T62" fmla="*/ 0 w 3"/>
                <a:gd name="T63" fmla="*/ 3 h 4"/>
                <a:gd name="T64" fmla="*/ 1 w 3"/>
                <a:gd name="T65" fmla="*/ 3 h 4"/>
                <a:gd name="T66" fmla="*/ 3 w 3"/>
                <a:gd name="T67" fmla="*/ 2 h 4"/>
                <a:gd name="T68" fmla="*/ 3 w 3"/>
                <a:gd name="T69" fmla="*/ 2 h 4"/>
                <a:gd name="T70" fmla="*/ 3 w 3"/>
                <a:gd name="T71" fmla="*/ 2 h 4"/>
                <a:gd name="T72" fmla="*/ 3 w 3"/>
                <a:gd name="T73" fmla="*/ 2 h 4"/>
                <a:gd name="T74" fmla="*/ 3 w 3"/>
                <a:gd name="T75" fmla="*/ 2 h 4"/>
                <a:gd name="T76" fmla="*/ 3 w 3"/>
                <a:gd name="T77" fmla="*/ 2 h 4"/>
                <a:gd name="T78" fmla="*/ 0 w 3"/>
                <a:gd name="T79" fmla="*/ 2 h 4"/>
                <a:gd name="T80" fmla="*/ 0 w 3"/>
                <a:gd name="T81" fmla="*/ 2 h 4"/>
                <a:gd name="T82" fmla="*/ 0 w 3"/>
                <a:gd name="T83" fmla="*/ 2 h 4"/>
                <a:gd name="T84" fmla="*/ 0 w 3"/>
                <a:gd name="T85" fmla="*/ 2 h 4"/>
                <a:gd name="T86" fmla="*/ 0 w 3"/>
                <a:gd name="T87" fmla="*/ 2 h 4"/>
                <a:gd name="T88" fmla="*/ 0 w 3"/>
                <a:gd name="T89" fmla="*/ 2 h 4"/>
                <a:gd name="T90" fmla="*/ 3 w 3"/>
                <a:gd name="T91" fmla="*/ 3 h 4"/>
                <a:gd name="T92" fmla="*/ 3 w 3"/>
                <a:gd name="T93" fmla="*/ 3 h 4"/>
                <a:gd name="T94" fmla="*/ 2 w 3"/>
                <a:gd name="T95" fmla="*/ 3 h 4"/>
                <a:gd name="T96" fmla="*/ 3 w 3"/>
                <a:gd name="T97" fmla="*/ 3 h 4"/>
                <a:gd name="T98" fmla="*/ 3 w 3"/>
                <a:gd name="T99" fmla="*/ 3 h 4"/>
                <a:gd name="T100" fmla="*/ 3 w 3"/>
                <a:gd name="T101" fmla="*/ 3 h 4"/>
                <a:gd name="T102" fmla="*/ 0 w 3"/>
                <a:gd name="T103" fmla="*/ 1 h 4"/>
                <a:gd name="T104" fmla="*/ 0 w 3"/>
                <a:gd name="T105" fmla="*/ 1 h 4"/>
                <a:gd name="T106" fmla="*/ 0 w 3"/>
                <a:gd name="T107" fmla="*/ 1 h 4"/>
                <a:gd name="T108" fmla="*/ 0 w 3"/>
                <a:gd name="T109" fmla="*/ 0 h 4"/>
                <a:gd name="T110" fmla="*/ 1 w 3"/>
                <a:gd name="T111" fmla="*/ 1 h 4"/>
                <a:gd name="T112" fmla="*/ 1 w 3"/>
                <a:gd name="T113" fmla="*/ 1 h 4"/>
                <a:gd name="T114" fmla="*/ 0 w 3"/>
                <a:gd name="T115"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 h="4">
                  <a:moveTo>
                    <a:pt x="3" y="2"/>
                  </a:moveTo>
                  <a:cubicBezTo>
                    <a:pt x="3" y="3"/>
                    <a:pt x="2" y="3"/>
                    <a:pt x="2" y="3"/>
                  </a:cubicBezTo>
                  <a:cubicBezTo>
                    <a:pt x="1" y="3"/>
                    <a:pt x="0" y="3"/>
                    <a:pt x="0" y="2"/>
                  </a:cubicBezTo>
                  <a:cubicBezTo>
                    <a:pt x="0" y="1"/>
                    <a:pt x="1" y="1"/>
                    <a:pt x="2" y="1"/>
                  </a:cubicBezTo>
                  <a:cubicBezTo>
                    <a:pt x="2" y="1"/>
                    <a:pt x="3" y="1"/>
                    <a:pt x="3" y="2"/>
                  </a:cubicBezTo>
                  <a:close/>
                  <a:moveTo>
                    <a:pt x="1" y="0"/>
                  </a:moveTo>
                  <a:cubicBezTo>
                    <a:pt x="1" y="0"/>
                    <a:pt x="1" y="0"/>
                    <a:pt x="1" y="0"/>
                  </a:cubicBezTo>
                  <a:cubicBezTo>
                    <a:pt x="1" y="1"/>
                    <a:pt x="1" y="1"/>
                    <a:pt x="1" y="1"/>
                  </a:cubicBezTo>
                  <a:cubicBezTo>
                    <a:pt x="2" y="1"/>
                    <a:pt x="2" y="1"/>
                    <a:pt x="2" y="1"/>
                  </a:cubicBezTo>
                  <a:cubicBezTo>
                    <a:pt x="2" y="0"/>
                    <a:pt x="2" y="0"/>
                    <a:pt x="2" y="0"/>
                  </a:cubicBezTo>
                  <a:cubicBezTo>
                    <a:pt x="2" y="0"/>
                    <a:pt x="2" y="0"/>
                    <a:pt x="2" y="0"/>
                  </a:cubicBezTo>
                  <a:lnTo>
                    <a:pt x="1" y="0"/>
                  </a:lnTo>
                  <a:close/>
                  <a:moveTo>
                    <a:pt x="2" y="3"/>
                  </a:moveTo>
                  <a:cubicBezTo>
                    <a:pt x="2" y="4"/>
                    <a:pt x="2" y="4"/>
                    <a:pt x="2" y="4"/>
                  </a:cubicBezTo>
                  <a:cubicBezTo>
                    <a:pt x="2" y="4"/>
                    <a:pt x="2" y="4"/>
                    <a:pt x="2" y="4"/>
                  </a:cubicBezTo>
                  <a:cubicBezTo>
                    <a:pt x="1" y="4"/>
                    <a:pt x="1" y="4"/>
                    <a:pt x="1" y="4"/>
                  </a:cubicBezTo>
                  <a:cubicBezTo>
                    <a:pt x="1" y="4"/>
                    <a:pt x="1" y="4"/>
                    <a:pt x="1" y="4"/>
                  </a:cubicBezTo>
                  <a:cubicBezTo>
                    <a:pt x="1" y="3"/>
                    <a:pt x="1" y="3"/>
                    <a:pt x="1" y="3"/>
                  </a:cubicBezTo>
                  <a:lnTo>
                    <a:pt x="2" y="3"/>
                  </a:lnTo>
                  <a:close/>
                  <a:moveTo>
                    <a:pt x="3" y="1"/>
                  </a:moveTo>
                  <a:cubicBezTo>
                    <a:pt x="3" y="1"/>
                    <a:pt x="3" y="1"/>
                    <a:pt x="3" y="1"/>
                  </a:cubicBezTo>
                  <a:cubicBezTo>
                    <a:pt x="3" y="1"/>
                    <a:pt x="3" y="1"/>
                    <a:pt x="3" y="1"/>
                  </a:cubicBezTo>
                  <a:cubicBezTo>
                    <a:pt x="2" y="1"/>
                    <a:pt x="2" y="1"/>
                    <a:pt x="2" y="1"/>
                  </a:cubicBezTo>
                  <a:cubicBezTo>
                    <a:pt x="3" y="1"/>
                    <a:pt x="3" y="1"/>
                    <a:pt x="3" y="1"/>
                  </a:cubicBezTo>
                  <a:cubicBezTo>
                    <a:pt x="3" y="0"/>
                    <a:pt x="3" y="0"/>
                    <a:pt x="3" y="0"/>
                  </a:cubicBezTo>
                  <a:lnTo>
                    <a:pt x="3" y="1"/>
                  </a:lnTo>
                  <a:close/>
                  <a:moveTo>
                    <a:pt x="1" y="3"/>
                  </a:moveTo>
                  <a:cubicBezTo>
                    <a:pt x="1" y="3"/>
                    <a:pt x="1" y="3"/>
                    <a:pt x="1" y="3"/>
                  </a:cubicBezTo>
                  <a:cubicBezTo>
                    <a:pt x="0" y="3"/>
                    <a:pt x="0" y="3"/>
                    <a:pt x="0" y="3"/>
                  </a:cubicBezTo>
                  <a:cubicBezTo>
                    <a:pt x="0" y="3"/>
                    <a:pt x="0" y="3"/>
                    <a:pt x="0" y="3"/>
                  </a:cubicBezTo>
                  <a:cubicBezTo>
                    <a:pt x="0" y="3"/>
                    <a:pt x="0" y="3"/>
                    <a:pt x="0" y="3"/>
                  </a:cubicBezTo>
                  <a:cubicBezTo>
                    <a:pt x="0" y="3"/>
                    <a:pt x="0" y="3"/>
                    <a:pt x="0" y="3"/>
                  </a:cubicBezTo>
                  <a:lnTo>
                    <a:pt x="1" y="3"/>
                  </a:lnTo>
                  <a:close/>
                  <a:moveTo>
                    <a:pt x="3" y="2"/>
                  </a:moveTo>
                  <a:cubicBezTo>
                    <a:pt x="3" y="2"/>
                    <a:pt x="3" y="2"/>
                    <a:pt x="3" y="2"/>
                  </a:cubicBezTo>
                  <a:cubicBezTo>
                    <a:pt x="3" y="2"/>
                    <a:pt x="3" y="2"/>
                    <a:pt x="3" y="2"/>
                  </a:cubicBezTo>
                  <a:cubicBezTo>
                    <a:pt x="3" y="2"/>
                    <a:pt x="3" y="2"/>
                    <a:pt x="3" y="2"/>
                  </a:cubicBezTo>
                  <a:cubicBezTo>
                    <a:pt x="3" y="2"/>
                    <a:pt x="3" y="2"/>
                    <a:pt x="3" y="2"/>
                  </a:cubicBezTo>
                  <a:cubicBezTo>
                    <a:pt x="3" y="2"/>
                    <a:pt x="3" y="2"/>
                    <a:pt x="3" y="2"/>
                  </a:cubicBezTo>
                  <a:close/>
                  <a:moveTo>
                    <a:pt x="0" y="2"/>
                  </a:moveTo>
                  <a:cubicBezTo>
                    <a:pt x="0" y="2"/>
                    <a:pt x="0" y="2"/>
                    <a:pt x="0" y="2"/>
                  </a:cubicBezTo>
                  <a:cubicBezTo>
                    <a:pt x="0" y="2"/>
                    <a:pt x="0" y="2"/>
                    <a:pt x="0" y="2"/>
                  </a:cubicBezTo>
                  <a:cubicBezTo>
                    <a:pt x="0" y="2"/>
                    <a:pt x="0" y="2"/>
                    <a:pt x="0" y="2"/>
                  </a:cubicBezTo>
                  <a:cubicBezTo>
                    <a:pt x="0" y="2"/>
                    <a:pt x="0" y="2"/>
                    <a:pt x="0" y="2"/>
                  </a:cubicBezTo>
                  <a:cubicBezTo>
                    <a:pt x="0" y="2"/>
                    <a:pt x="0" y="2"/>
                    <a:pt x="0" y="2"/>
                  </a:cubicBezTo>
                  <a:close/>
                  <a:moveTo>
                    <a:pt x="3" y="3"/>
                  </a:moveTo>
                  <a:cubicBezTo>
                    <a:pt x="3" y="3"/>
                    <a:pt x="3" y="3"/>
                    <a:pt x="3" y="3"/>
                  </a:cubicBezTo>
                  <a:cubicBezTo>
                    <a:pt x="2" y="3"/>
                    <a:pt x="2" y="3"/>
                    <a:pt x="2" y="3"/>
                  </a:cubicBezTo>
                  <a:cubicBezTo>
                    <a:pt x="3" y="3"/>
                    <a:pt x="3" y="3"/>
                    <a:pt x="3" y="3"/>
                  </a:cubicBezTo>
                  <a:cubicBezTo>
                    <a:pt x="3" y="3"/>
                    <a:pt x="3" y="3"/>
                    <a:pt x="3" y="3"/>
                  </a:cubicBezTo>
                  <a:cubicBezTo>
                    <a:pt x="3" y="3"/>
                    <a:pt x="3" y="3"/>
                    <a:pt x="3" y="3"/>
                  </a:cubicBezTo>
                  <a:close/>
                  <a:moveTo>
                    <a:pt x="0" y="1"/>
                  </a:moveTo>
                  <a:cubicBezTo>
                    <a:pt x="0" y="1"/>
                    <a:pt x="0" y="1"/>
                    <a:pt x="0" y="1"/>
                  </a:cubicBezTo>
                  <a:cubicBezTo>
                    <a:pt x="0" y="1"/>
                    <a:pt x="0" y="1"/>
                    <a:pt x="0" y="1"/>
                  </a:cubicBezTo>
                  <a:cubicBezTo>
                    <a:pt x="0" y="0"/>
                    <a:pt x="0" y="0"/>
                    <a:pt x="0" y="0"/>
                  </a:cubicBezTo>
                  <a:cubicBezTo>
                    <a:pt x="1" y="1"/>
                    <a:pt x="1" y="1"/>
                    <a:pt x="1" y="1"/>
                  </a:cubicBezTo>
                  <a:cubicBezTo>
                    <a:pt x="1" y="1"/>
                    <a:pt x="1" y="1"/>
                    <a:pt x="1" y="1"/>
                  </a:cubicBezTo>
                  <a:lnTo>
                    <a:pt x="0"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4" name="Freeform 224">
              <a:extLst>
                <a:ext uri="{FF2B5EF4-FFF2-40B4-BE49-F238E27FC236}">
                  <a16:creationId xmlns:a16="http://schemas.microsoft.com/office/drawing/2014/main" id="{1AEDA7F6-0909-4A46-9E5E-254500918B78}"/>
                </a:ext>
              </a:extLst>
            </p:cNvPr>
            <p:cNvSpPr>
              <a:spLocks noEditPoints="1"/>
            </p:cNvSpPr>
            <p:nvPr/>
          </p:nvSpPr>
          <p:spPr bwMode="auto">
            <a:xfrm>
              <a:off x="1903413" y="6350000"/>
              <a:ext cx="19050" cy="19050"/>
            </a:xfrm>
            <a:custGeom>
              <a:avLst/>
              <a:gdLst>
                <a:gd name="T0" fmla="*/ 6 w 12"/>
                <a:gd name="T1" fmla="*/ 0 h 12"/>
                <a:gd name="T2" fmla="*/ 6 w 12"/>
                <a:gd name="T3" fmla="*/ 0 h 12"/>
                <a:gd name="T4" fmla="*/ 4 w 12"/>
                <a:gd name="T5" fmla="*/ 0 h 12"/>
                <a:gd name="T6" fmla="*/ 4 w 12"/>
                <a:gd name="T7" fmla="*/ 0 h 12"/>
                <a:gd name="T8" fmla="*/ 6 w 12"/>
                <a:gd name="T9" fmla="*/ 0 h 12"/>
                <a:gd name="T10" fmla="*/ 4 w 12"/>
                <a:gd name="T11" fmla="*/ 10 h 12"/>
                <a:gd name="T12" fmla="*/ 4 w 12"/>
                <a:gd name="T13" fmla="*/ 12 h 12"/>
                <a:gd name="T14" fmla="*/ 6 w 12"/>
                <a:gd name="T15" fmla="*/ 12 h 12"/>
                <a:gd name="T16" fmla="*/ 6 w 12"/>
                <a:gd name="T17" fmla="*/ 10 h 12"/>
                <a:gd name="T18" fmla="*/ 4 w 12"/>
                <a:gd name="T19" fmla="*/ 10 h 12"/>
                <a:gd name="T20" fmla="*/ 2 w 12"/>
                <a:gd name="T21" fmla="*/ 2 h 12"/>
                <a:gd name="T22" fmla="*/ 2 w 12"/>
                <a:gd name="T23" fmla="*/ 2 h 12"/>
                <a:gd name="T24" fmla="*/ 4 w 12"/>
                <a:gd name="T25" fmla="*/ 2 h 12"/>
                <a:gd name="T26" fmla="*/ 2 w 12"/>
                <a:gd name="T27" fmla="*/ 0 h 12"/>
                <a:gd name="T28" fmla="*/ 2 w 12"/>
                <a:gd name="T29" fmla="*/ 2 h 12"/>
                <a:gd name="T30" fmla="*/ 8 w 12"/>
                <a:gd name="T31" fmla="*/ 10 h 12"/>
                <a:gd name="T32" fmla="*/ 8 w 12"/>
                <a:gd name="T33" fmla="*/ 12 h 12"/>
                <a:gd name="T34" fmla="*/ 8 w 12"/>
                <a:gd name="T35" fmla="*/ 10 h 12"/>
                <a:gd name="T36" fmla="*/ 8 w 12"/>
                <a:gd name="T37" fmla="*/ 10 h 12"/>
                <a:gd name="T38" fmla="*/ 8 w 12"/>
                <a:gd name="T39" fmla="*/ 10 h 12"/>
                <a:gd name="T40" fmla="*/ 0 w 12"/>
                <a:gd name="T41" fmla="*/ 4 h 12"/>
                <a:gd name="T42" fmla="*/ 0 w 12"/>
                <a:gd name="T43" fmla="*/ 4 h 12"/>
                <a:gd name="T44" fmla="*/ 2 w 12"/>
                <a:gd name="T45" fmla="*/ 2 h 12"/>
                <a:gd name="T46" fmla="*/ 0 w 12"/>
                <a:gd name="T47" fmla="*/ 2 h 12"/>
                <a:gd name="T48" fmla="*/ 0 w 12"/>
                <a:gd name="T49" fmla="*/ 4 h 12"/>
                <a:gd name="T50" fmla="*/ 10 w 12"/>
                <a:gd name="T51" fmla="*/ 8 h 12"/>
                <a:gd name="T52" fmla="*/ 10 w 12"/>
                <a:gd name="T53" fmla="*/ 10 h 12"/>
                <a:gd name="T54" fmla="*/ 10 w 12"/>
                <a:gd name="T55" fmla="*/ 8 h 12"/>
                <a:gd name="T56" fmla="*/ 10 w 12"/>
                <a:gd name="T57" fmla="*/ 8 h 12"/>
                <a:gd name="T58" fmla="*/ 10 w 12"/>
                <a:gd name="T59" fmla="*/ 8 h 12"/>
                <a:gd name="T60" fmla="*/ 0 w 12"/>
                <a:gd name="T61" fmla="*/ 6 h 12"/>
                <a:gd name="T62" fmla="*/ 0 w 12"/>
                <a:gd name="T63" fmla="*/ 6 h 12"/>
                <a:gd name="T64" fmla="*/ 0 w 12"/>
                <a:gd name="T65" fmla="*/ 6 h 12"/>
                <a:gd name="T66" fmla="*/ 0 w 12"/>
                <a:gd name="T67" fmla="*/ 6 h 12"/>
                <a:gd name="T68" fmla="*/ 0 w 12"/>
                <a:gd name="T69" fmla="*/ 6 h 12"/>
                <a:gd name="T70" fmla="*/ 12 w 12"/>
                <a:gd name="T71" fmla="*/ 6 h 12"/>
                <a:gd name="T72" fmla="*/ 10 w 12"/>
                <a:gd name="T73" fmla="*/ 6 h 12"/>
                <a:gd name="T74" fmla="*/ 10 w 12"/>
                <a:gd name="T75" fmla="*/ 6 h 12"/>
                <a:gd name="T76" fmla="*/ 12 w 12"/>
                <a:gd name="T77" fmla="*/ 6 h 12"/>
                <a:gd name="T78" fmla="*/ 12 w 12"/>
                <a:gd name="T79" fmla="*/ 6 h 12"/>
                <a:gd name="T80" fmla="*/ 0 w 12"/>
                <a:gd name="T81" fmla="*/ 8 h 12"/>
                <a:gd name="T82" fmla="*/ 0 w 12"/>
                <a:gd name="T83" fmla="*/ 10 h 12"/>
                <a:gd name="T84" fmla="*/ 2 w 12"/>
                <a:gd name="T85" fmla="*/ 8 h 12"/>
                <a:gd name="T86" fmla="*/ 0 w 12"/>
                <a:gd name="T87" fmla="*/ 8 h 12"/>
                <a:gd name="T88" fmla="*/ 0 w 12"/>
                <a:gd name="T89" fmla="*/ 8 h 12"/>
                <a:gd name="T90" fmla="*/ 10 w 12"/>
                <a:gd name="T91" fmla="*/ 4 h 12"/>
                <a:gd name="T92" fmla="*/ 10 w 12"/>
                <a:gd name="T93" fmla="*/ 2 h 12"/>
                <a:gd name="T94" fmla="*/ 10 w 12"/>
                <a:gd name="T95" fmla="*/ 2 h 12"/>
                <a:gd name="T96" fmla="*/ 10 w 12"/>
                <a:gd name="T97" fmla="*/ 4 h 12"/>
                <a:gd name="T98" fmla="*/ 10 w 12"/>
                <a:gd name="T99" fmla="*/ 4 h 12"/>
                <a:gd name="T100" fmla="*/ 2 w 12"/>
                <a:gd name="T101" fmla="*/ 10 h 12"/>
                <a:gd name="T102" fmla="*/ 2 w 12"/>
                <a:gd name="T103" fmla="*/ 12 h 12"/>
                <a:gd name="T104" fmla="*/ 4 w 12"/>
                <a:gd name="T105" fmla="*/ 10 h 12"/>
                <a:gd name="T106" fmla="*/ 2 w 12"/>
                <a:gd name="T107" fmla="*/ 10 h 12"/>
                <a:gd name="T108" fmla="*/ 2 w 12"/>
                <a:gd name="T109" fmla="*/ 10 h 12"/>
                <a:gd name="T110" fmla="*/ 8 w 12"/>
                <a:gd name="T111" fmla="*/ 2 h 12"/>
                <a:gd name="T112" fmla="*/ 8 w 12"/>
                <a:gd name="T113" fmla="*/ 2 h 12"/>
                <a:gd name="T114" fmla="*/ 8 w 12"/>
                <a:gd name="T115" fmla="*/ 2 h 12"/>
                <a:gd name="T116" fmla="*/ 8 w 12"/>
                <a:gd name="T117" fmla="*/ 0 h 12"/>
                <a:gd name="T118" fmla="*/ 8 w 12"/>
                <a:gd name="T119"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 h="12">
                  <a:moveTo>
                    <a:pt x="6" y="0"/>
                  </a:moveTo>
                  <a:lnTo>
                    <a:pt x="6" y="0"/>
                  </a:lnTo>
                  <a:lnTo>
                    <a:pt x="4" y="0"/>
                  </a:lnTo>
                  <a:lnTo>
                    <a:pt x="4" y="0"/>
                  </a:lnTo>
                  <a:lnTo>
                    <a:pt x="6" y="0"/>
                  </a:lnTo>
                  <a:close/>
                  <a:moveTo>
                    <a:pt x="4" y="10"/>
                  </a:moveTo>
                  <a:lnTo>
                    <a:pt x="4" y="12"/>
                  </a:lnTo>
                  <a:lnTo>
                    <a:pt x="6" y="12"/>
                  </a:lnTo>
                  <a:lnTo>
                    <a:pt x="6" y="10"/>
                  </a:lnTo>
                  <a:lnTo>
                    <a:pt x="4" y="10"/>
                  </a:lnTo>
                  <a:close/>
                  <a:moveTo>
                    <a:pt x="2" y="2"/>
                  </a:moveTo>
                  <a:lnTo>
                    <a:pt x="2" y="2"/>
                  </a:lnTo>
                  <a:lnTo>
                    <a:pt x="4" y="2"/>
                  </a:lnTo>
                  <a:lnTo>
                    <a:pt x="2" y="0"/>
                  </a:lnTo>
                  <a:lnTo>
                    <a:pt x="2" y="2"/>
                  </a:lnTo>
                  <a:close/>
                  <a:moveTo>
                    <a:pt x="8" y="10"/>
                  </a:moveTo>
                  <a:lnTo>
                    <a:pt x="8" y="12"/>
                  </a:lnTo>
                  <a:lnTo>
                    <a:pt x="8" y="10"/>
                  </a:lnTo>
                  <a:lnTo>
                    <a:pt x="8" y="10"/>
                  </a:lnTo>
                  <a:lnTo>
                    <a:pt x="8" y="10"/>
                  </a:lnTo>
                  <a:close/>
                  <a:moveTo>
                    <a:pt x="0" y="4"/>
                  </a:moveTo>
                  <a:lnTo>
                    <a:pt x="0" y="4"/>
                  </a:lnTo>
                  <a:lnTo>
                    <a:pt x="2" y="2"/>
                  </a:lnTo>
                  <a:lnTo>
                    <a:pt x="0" y="2"/>
                  </a:lnTo>
                  <a:lnTo>
                    <a:pt x="0" y="4"/>
                  </a:lnTo>
                  <a:close/>
                  <a:moveTo>
                    <a:pt x="10" y="8"/>
                  </a:moveTo>
                  <a:lnTo>
                    <a:pt x="10" y="10"/>
                  </a:lnTo>
                  <a:lnTo>
                    <a:pt x="10" y="8"/>
                  </a:lnTo>
                  <a:lnTo>
                    <a:pt x="10" y="8"/>
                  </a:lnTo>
                  <a:lnTo>
                    <a:pt x="10" y="8"/>
                  </a:lnTo>
                  <a:close/>
                  <a:moveTo>
                    <a:pt x="0" y="6"/>
                  </a:moveTo>
                  <a:lnTo>
                    <a:pt x="0" y="6"/>
                  </a:lnTo>
                  <a:lnTo>
                    <a:pt x="0" y="6"/>
                  </a:lnTo>
                  <a:lnTo>
                    <a:pt x="0" y="6"/>
                  </a:lnTo>
                  <a:lnTo>
                    <a:pt x="0" y="6"/>
                  </a:lnTo>
                  <a:close/>
                  <a:moveTo>
                    <a:pt x="12" y="6"/>
                  </a:moveTo>
                  <a:lnTo>
                    <a:pt x="10" y="6"/>
                  </a:lnTo>
                  <a:lnTo>
                    <a:pt x="10" y="6"/>
                  </a:lnTo>
                  <a:lnTo>
                    <a:pt x="12" y="6"/>
                  </a:lnTo>
                  <a:lnTo>
                    <a:pt x="12" y="6"/>
                  </a:lnTo>
                  <a:close/>
                  <a:moveTo>
                    <a:pt x="0" y="8"/>
                  </a:moveTo>
                  <a:lnTo>
                    <a:pt x="0" y="10"/>
                  </a:lnTo>
                  <a:lnTo>
                    <a:pt x="2" y="8"/>
                  </a:lnTo>
                  <a:lnTo>
                    <a:pt x="0" y="8"/>
                  </a:lnTo>
                  <a:lnTo>
                    <a:pt x="0" y="8"/>
                  </a:lnTo>
                  <a:close/>
                  <a:moveTo>
                    <a:pt x="10" y="4"/>
                  </a:moveTo>
                  <a:lnTo>
                    <a:pt x="10" y="2"/>
                  </a:lnTo>
                  <a:lnTo>
                    <a:pt x="10" y="2"/>
                  </a:lnTo>
                  <a:lnTo>
                    <a:pt x="10" y="4"/>
                  </a:lnTo>
                  <a:lnTo>
                    <a:pt x="10" y="4"/>
                  </a:lnTo>
                  <a:close/>
                  <a:moveTo>
                    <a:pt x="2" y="10"/>
                  </a:moveTo>
                  <a:lnTo>
                    <a:pt x="2" y="12"/>
                  </a:lnTo>
                  <a:lnTo>
                    <a:pt x="4" y="10"/>
                  </a:lnTo>
                  <a:lnTo>
                    <a:pt x="2" y="10"/>
                  </a:lnTo>
                  <a:lnTo>
                    <a:pt x="2" y="10"/>
                  </a:lnTo>
                  <a:close/>
                  <a:moveTo>
                    <a:pt x="8" y="2"/>
                  </a:moveTo>
                  <a:lnTo>
                    <a:pt x="8" y="2"/>
                  </a:lnTo>
                  <a:lnTo>
                    <a:pt x="8" y="2"/>
                  </a:lnTo>
                  <a:lnTo>
                    <a:pt x="8" y="0"/>
                  </a:lnTo>
                  <a:lnTo>
                    <a:pt x="8"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5" name="Oval 225">
              <a:extLst>
                <a:ext uri="{FF2B5EF4-FFF2-40B4-BE49-F238E27FC236}">
                  <a16:creationId xmlns:a16="http://schemas.microsoft.com/office/drawing/2014/main" id="{9BC1DE20-75D5-4EE6-8528-44D130DECCF7}"/>
                </a:ext>
              </a:extLst>
            </p:cNvPr>
            <p:cNvSpPr>
              <a:spLocks noChangeArrowheads="1"/>
            </p:cNvSpPr>
            <p:nvPr/>
          </p:nvSpPr>
          <p:spPr bwMode="auto">
            <a:xfrm>
              <a:off x="1728788" y="6340475"/>
              <a:ext cx="38100" cy="38100"/>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6" name="Oval 226">
              <a:extLst>
                <a:ext uri="{FF2B5EF4-FFF2-40B4-BE49-F238E27FC236}">
                  <a16:creationId xmlns:a16="http://schemas.microsoft.com/office/drawing/2014/main" id="{CC0C4171-69E4-4C12-B363-2072EB0AB3BE}"/>
                </a:ext>
              </a:extLst>
            </p:cNvPr>
            <p:cNvSpPr>
              <a:spLocks noChangeArrowheads="1"/>
            </p:cNvSpPr>
            <p:nvPr/>
          </p:nvSpPr>
          <p:spPr bwMode="auto">
            <a:xfrm>
              <a:off x="1735138" y="6350000"/>
              <a:ext cx="22225" cy="19050"/>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7" name="Oval 227">
              <a:extLst>
                <a:ext uri="{FF2B5EF4-FFF2-40B4-BE49-F238E27FC236}">
                  <a16:creationId xmlns:a16="http://schemas.microsoft.com/office/drawing/2014/main" id="{63C15539-87C3-42F6-BC43-67F5D0FE19DF}"/>
                </a:ext>
              </a:extLst>
            </p:cNvPr>
            <p:cNvSpPr>
              <a:spLocks noChangeArrowheads="1"/>
            </p:cNvSpPr>
            <p:nvPr/>
          </p:nvSpPr>
          <p:spPr bwMode="auto">
            <a:xfrm>
              <a:off x="1738313" y="6353175"/>
              <a:ext cx="15875" cy="12700"/>
            </a:xfrm>
            <a:prstGeom prst="ellipse">
              <a:avLst/>
            </a:prstGeom>
            <a:solidFill>
              <a:srgbClr val="9B9A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8" name="Freeform 228">
              <a:extLst>
                <a:ext uri="{FF2B5EF4-FFF2-40B4-BE49-F238E27FC236}">
                  <a16:creationId xmlns:a16="http://schemas.microsoft.com/office/drawing/2014/main" id="{AB9F6F68-F848-4244-BC44-19811C9F8891}"/>
                </a:ext>
              </a:extLst>
            </p:cNvPr>
            <p:cNvSpPr>
              <a:spLocks noEditPoints="1"/>
            </p:cNvSpPr>
            <p:nvPr/>
          </p:nvSpPr>
          <p:spPr bwMode="auto">
            <a:xfrm>
              <a:off x="1741488" y="6353175"/>
              <a:ext cx="12700" cy="12700"/>
            </a:xfrm>
            <a:custGeom>
              <a:avLst/>
              <a:gdLst>
                <a:gd name="T0" fmla="*/ 3 w 4"/>
                <a:gd name="T1" fmla="*/ 2 h 4"/>
                <a:gd name="T2" fmla="*/ 2 w 4"/>
                <a:gd name="T3" fmla="*/ 3 h 4"/>
                <a:gd name="T4" fmla="*/ 0 w 4"/>
                <a:gd name="T5" fmla="*/ 2 h 4"/>
                <a:gd name="T6" fmla="*/ 2 w 4"/>
                <a:gd name="T7" fmla="*/ 1 h 4"/>
                <a:gd name="T8" fmla="*/ 3 w 4"/>
                <a:gd name="T9" fmla="*/ 2 h 4"/>
                <a:gd name="T10" fmla="*/ 2 w 4"/>
                <a:gd name="T11" fmla="*/ 0 h 4"/>
                <a:gd name="T12" fmla="*/ 1 w 4"/>
                <a:gd name="T13" fmla="*/ 0 h 4"/>
                <a:gd name="T14" fmla="*/ 2 w 4"/>
                <a:gd name="T15" fmla="*/ 1 h 4"/>
                <a:gd name="T16" fmla="*/ 2 w 4"/>
                <a:gd name="T17" fmla="*/ 1 h 4"/>
                <a:gd name="T18" fmla="*/ 2 w 4"/>
                <a:gd name="T19" fmla="*/ 0 h 4"/>
                <a:gd name="T20" fmla="*/ 2 w 4"/>
                <a:gd name="T21" fmla="*/ 0 h 4"/>
                <a:gd name="T22" fmla="*/ 2 w 4"/>
                <a:gd name="T23" fmla="*/ 3 h 4"/>
                <a:gd name="T24" fmla="*/ 2 w 4"/>
                <a:gd name="T25" fmla="*/ 4 h 4"/>
                <a:gd name="T26" fmla="*/ 2 w 4"/>
                <a:gd name="T27" fmla="*/ 4 h 4"/>
                <a:gd name="T28" fmla="*/ 2 w 4"/>
                <a:gd name="T29" fmla="*/ 4 h 4"/>
                <a:gd name="T30" fmla="*/ 1 w 4"/>
                <a:gd name="T31" fmla="*/ 4 h 4"/>
                <a:gd name="T32" fmla="*/ 2 w 4"/>
                <a:gd name="T33" fmla="*/ 3 h 4"/>
                <a:gd name="T34" fmla="*/ 3 w 4"/>
                <a:gd name="T35" fmla="*/ 1 h 4"/>
                <a:gd name="T36" fmla="*/ 3 w 4"/>
                <a:gd name="T37" fmla="*/ 1 h 4"/>
                <a:gd name="T38" fmla="*/ 3 w 4"/>
                <a:gd name="T39" fmla="*/ 1 h 4"/>
                <a:gd name="T40" fmla="*/ 3 w 4"/>
                <a:gd name="T41" fmla="*/ 1 h 4"/>
                <a:gd name="T42" fmla="*/ 3 w 4"/>
                <a:gd name="T43" fmla="*/ 1 h 4"/>
                <a:gd name="T44" fmla="*/ 3 w 4"/>
                <a:gd name="T45" fmla="*/ 0 h 4"/>
                <a:gd name="T46" fmla="*/ 3 w 4"/>
                <a:gd name="T47" fmla="*/ 1 h 4"/>
                <a:gd name="T48" fmla="*/ 1 w 4"/>
                <a:gd name="T49" fmla="*/ 3 h 4"/>
                <a:gd name="T50" fmla="*/ 1 w 4"/>
                <a:gd name="T51" fmla="*/ 3 h 4"/>
                <a:gd name="T52" fmla="*/ 0 w 4"/>
                <a:gd name="T53" fmla="*/ 3 h 4"/>
                <a:gd name="T54" fmla="*/ 0 w 4"/>
                <a:gd name="T55" fmla="*/ 3 h 4"/>
                <a:gd name="T56" fmla="*/ 0 w 4"/>
                <a:gd name="T57" fmla="*/ 3 h 4"/>
                <a:gd name="T58" fmla="*/ 1 w 4"/>
                <a:gd name="T59" fmla="*/ 3 h 4"/>
                <a:gd name="T60" fmla="*/ 4 w 4"/>
                <a:gd name="T61" fmla="*/ 2 h 4"/>
                <a:gd name="T62" fmla="*/ 3 w 4"/>
                <a:gd name="T63" fmla="*/ 2 h 4"/>
                <a:gd name="T64" fmla="*/ 3 w 4"/>
                <a:gd name="T65" fmla="*/ 2 h 4"/>
                <a:gd name="T66" fmla="*/ 3 w 4"/>
                <a:gd name="T67" fmla="*/ 2 h 4"/>
                <a:gd name="T68" fmla="*/ 3 w 4"/>
                <a:gd name="T69" fmla="*/ 2 h 4"/>
                <a:gd name="T70" fmla="*/ 4 w 4"/>
                <a:gd name="T71" fmla="*/ 2 h 4"/>
                <a:gd name="T72" fmla="*/ 0 w 4"/>
                <a:gd name="T73" fmla="*/ 2 h 4"/>
                <a:gd name="T74" fmla="*/ 0 w 4"/>
                <a:gd name="T75" fmla="*/ 2 h 4"/>
                <a:gd name="T76" fmla="*/ 0 w 4"/>
                <a:gd name="T77" fmla="*/ 2 h 4"/>
                <a:gd name="T78" fmla="*/ 0 w 4"/>
                <a:gd name="T79" fmla="*/ 2 h 4"/>
                <a:gd name="T80" fmla="*/ 0 w 4"/>
                <a:gd name="T81" fmla="*/ 2 h 4"/>
                <a:gd name="T82" fmla="*/ 0 w 4"/>
                <a:gd name="T83" fmla="*/ 2 h 4"/>
                <a:gd name="T84" fmla="*/ 3 w 4"/>
                <a:gd name="T85" fmla="*/ 3 h 4"/>
                <a:gd name="T86" fmla="*/ 3 w 4"/>
                <a:gd name="T87" fmla="*/ 3 h 4"/>
                <a:gd name="T88" fmla="*/ 3 w 4"/>
                <a:gd name="T89" fmla="*/ 3 h 4"/>
                <a:gd name="T90" fmla="*/ 3 w 4"/>
                <a:gd name="T91" fmla="*/ 3 h 4"/>
                <a:gd name="T92" fmla="*/ 3 w 4"/>
                <a:gd name="T93" fmla="*/ 3 h 4"/>
                <a:gd name="T94" fmla="*/ 3 w 4"/>
                <a:gd name="T95" fmla="*/ 3 h 4"/>
                <a:gd name="T96" fmla="*/ 1 w 4"/>
                <a:gd name="T97" fmla="*/ 1 h 4"/>
                <a:gd name="T98" fmla="*/ 0 w 4"/>
                <a:gd name="T99" fmla="*/ 1 h 4"/>
                <a:gd name="T100" fmla="*/ 0 w 4"/>
                <a:gd name="T101" fmla="*/ 1 h 4"/>
                <a:gd name="T102" fmla="*/ 0 w 4"/>
                <a:gd name="T103" fmla="*/ 0 h 4"/>
                <a:gd name="T104" fmla="*/ 1 w 4"/>
                <a:gd name="T105" fmla="*/ 1 h 4"/>
                <a:gd name="T106" fmla="*/ 1 w 4"/>
                <a:gd name="T107"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 h="4">
                  <a:moveTo>
                    <a:pt x="3" y="2"/>
                  </a:moveTo>
                  <a:cubicBezTo>
                    <a:pt x="3" y="3"/>
                    <a:pt x="2" y="3"/>
                    <a:pt x="2" y="3"/>
                  </a:cubicBezTo>
                  <a:cubicBezTo>
                    <a:pt x="1" y="3"/>
                    <a:pt x="0" y="3"/>
                    <a:pt x="0" y="2"/>
                  </a:cubicBezTo>
                  <a:cubicBezTo>
                    <a:pt x="0" y="1"/>
                    <a:pt x="1" y="1"/>
                    <a:pt x="2" y="1"/>
                  </a:cubicBezTo>
                  <a:cubicBezTo>
                    <a:pt x="2" y="1"/>
                    <a:pt x="3" y="1"/>
                    <a:pt x="3" y="2"/>
                  </a:cubicBezTo>
                  <a:close/>
                  <a:moveTo>
                    <a:pt x="2" y="0"/>
                  </a:moveTo>
                  <a:cubicBezTo>
                    <a:pt x="1" y="0"/>
                    <a:pt x="1" y="0"/>
                    <a:pt x="1" y="0"/>
                  </a:cubicBezTo>
                  <a:cubicBezTo>
                    <a:pt x="2" y="1"/>
                    <a:pt x="2" y="1"/>
                    <a:pt x="2" y="1"/>
                  </a:cubicBezTo>
                  <a:cubicBezTo>
                    <a:pt x="2" y="1"/>
                    <a:pt x="2" y="1"/>
                    <a:pt x="2" y="1"/>
                  </a:cubicBezTo>
                  <a:cubicBezTo>
                    <a:pt x="2" y="0"/>
                    <a:pt x="2" y="0"/>
                    <a:pt x="2" y="0"/>
                  </a:cubicBezTo>
                  <a:cubicBezTo>
                    <a:pt x="2" y="0"/>
                    <a:pt x="2" y="0"/>
                    <a:pt x="2" y="0"/>
                  </a:cubicBezTo>
                  <a:close/>
                  <a:moveTo>
                    <a:pt x="2" y="3"/>
                  </a:moveTo>
                  <a:cubicBezTo>
                    <a:pt x="2" y="4"/>
                    <a:pt x="2" y="4"/>
                    <a:pt x="2" y="4"/>
                  </a:cubicBezTo>
                  <a:cubicBezTo>
                    <a:pt x="2" y="4"/>
                    <a:pt x="2" y="4"/>
                    <a:pt x="2" y="4"/>
                  </a:cubicBezTo>
                  <a:cubicBezTo>
                    <a:pt x="2" y="4"/>
                    <a:pt x="2" y="4"/>
                    <a:pt x="2" y="4"/>
                  </a:cubicBezTo>
                  <a:cubicBezTo>
                    <a:pt x="1" y="4"/>
                    <a:pt x="1" y="4"/>
                    <a:pt x="1" y="4"/>
                  </a:cubicBezTo>
                  <a:cubicBezTo>
                    <a:pt x="2" y="3"/>
                    <a:pt x="2" y="3"/>
                    <a:pt x="2" y="3"/>
                  </a:cubicBezTo>
                  <a:close/>
                  <a:moveTo>
                    <a:pt x="3" y="1"/>
                  </a:moveTo>
                  <a:cubicBezTo>
                    <a:pt x="3" y="1"/>
                    <a:pt x="3" y="1"/>
                    <a:pt x="3" y="1"/>
                  </a:cubicBezTo>
                  <a:cubicBezTo>
                    <a:pt x="3" y="1"/>
                    <a:pt x="3" y="1"/>
                    <a:pt x="3" y="1"/>
                  </a:cubicBezTo>
                  <a:cubicBezTo>
                    <a:pt x="3" y="1"/>
                    <a:pt x="3" y="1"/>
                    <a:pt x="3" y="1"/>
                  </a:cubicBezTo>
                  <a:cubicBezTo>
                    <a:pt x="3" y="1"/>
                    <a:pt x="3" y="1"/>
                    <a:pt x="3" y="1"/>
                  </a:cubicBezTo>
                  <a:cubicBezTo>
                    <a:pt x="3" y="0"/>
                    <a:pt x="3" y="0"/>
                    <a:pt x="3" y="0"/>
                  </a:cubicBezTo>
                  <a:lnTo>
                    <a:pt x="3" y="1"/>
                  </a:lnTo>
                  <a:close/>
                  <a:moveTo>
                    <a:pt x="1" y="3"/>
                  </a:moveTo>
                  <a:cubicBezTo>
                    <a:pt x="1" y="3"/>
                    <a:pt x="1" y="3"/>
                    <a:pt x="1" y="3"/>
                  </a:cubicBezTo>
                  <a:cubicBezTo>
                    <a:pt x="0" y="3"/>
                    <a:pt x="0" y="3"/>
                    <a:pt x="0" y="3"/>
                  </a:cubicBezTo>
                  <a:cubicBezTo>
                    <a:pt x="0" y="3"/>
                    <a:pt x="0" y="3"/>
                    <a:pt x="0" y="3"/>
                  </a:cubicBezTo>
                  <a:cubicBezTo>
                    <a:pt x="0" y="3"/>
                    <a:pt x="0" y="3"/>
                    <a:pt x="0" y="3"/>
                  </a:cubicBezTo>
                  <a:cubicBezTo>
                    <a:pt x="1" y="3"/>
                    <a:pt x="1" y="3"/>
                    <a:pt x="1" y="3"/>
                  </a:cubicBezTo>
                  <a:close/>
                  <a:moveTo>
                    <a:pt x="4" y="2"/>
                  </a:moveTo>
                  <a:cubicBezTo>
                    <a:pt x="3" y="2"/>
                    <a:pt x="3" y="2"/>
                    <a:pt x="3" y="2"/>
                  </a:cubicBezTo>
                  <a:cubicBezTo>
                    <a:pt x="3" y="2"/>
                    <a:pt x="3" y="2"/>
                    <a:pt x="3" y="2"/>
                  </a:cubicBezTo>
                  <a:cubicBezTo>
                    <a:pt x="3" y="2"/>
                    <a:pt x="3" y="2"/>
                    <a:pt x="3" y="2"/>
                  </a:cubicBezTo>
                  <a:cubicBezTo>
                    <a:pt x="3" y="2"/>
                    <a:pt x="3" y="2"/>
                    <a:pt x="3" y="2"/>
                  </a:cubicBezTo>
                  <a:cubicBezTo>
                    <a:pt x="4" y="2"/>
                    <a:pt x="4" y="2"/>
                    <a:pt x="4" y="2"/>
                  </a:cubicBezTo>
                  <a:close/>
                  <a:moveTo>
                    <a:pt x="0" y="2"/>
                  </a:moveTo>
                  <a:cubicBezTo>
                    <a:pt x="0" y="2"/>
                    <a:pt x="0" y="2"/>
                    <a:pt x="0" y="2"/>
                  </a:cubicBezTo>
                  <a:cubicBezTo>
                    <a:pt x="0" y="2"/>
                    <a:pt x="0" y="2"/>
                    <a:pt x="0" y="2"/>
                  </a:cubicBezTo>
                  <a:cubicBezTo>
                    <a:pt x="0" y="2"/>
                    <a:pt x="0" y="2"/>
                    <a:pt x="0" y="2"/>
                  </a:cubicBezTo>
                  <a:cubicBezTo>
                    <a:pt x="0" y="2"/>
                    <a:pt x="0" y="2"/>
                    <a:pt x="0" y="2"/>
                  </a:cubicBezTo>
                  <a:cubicBezTo>
                    <a:pt x="0" y="2"/>
                    <a:pt x="0" y="2"/>
                    <a:pt x="0" y="2"/>
                  </a:cubicBezTo>
                  <a:close/>
                  <a:moveTo>
                    <a:pt x="3" y="3"/>
                  </a:moveTo>
                  <a:cubicBezTo>
                    <a:pt x="3" y="3"/>
                    <a:pt x="3" y="3"/>
                    <a:pt x="3" y="3"/>
                  </a:cubicBezTo>
                  <a:cubicBezTo>
                    <a:pt x="3" y="3"/>
                    <a:pt x="3" y="3"/>
                    <a:pt x="3" y="3"/>
                  </a:cubicBezTo>
                  <a:cubicBezTo>
                    <a:pt x="3" y="3"/>
                    <a:pt x="3" y="3"/>
                    <a:pt x="3" y="3"/>
                  </a:cubicBezTo>
                  <a:cubicBezTo>
                    <a:pt x="3" y="3"/>
                    <a:pt x="3" y="3"/>
                    <a:pt x="3" y="3"/>
                  </a:cubicBezTo>
                  <a:cubicBezTo>
                    <a:pt x="3" y="3"/>
                    <a:pt x="3" y="3"/>
                    <a:pt x="3" y="3"/>
                  </a:cubicBezTo>
                  <a:close/>
                  <a:moveTo>
                    <a:pt x="1" y="1"/>
                  </a:moveTo>
                  <a:cubicBezTo>
                    <a:pt x="0" y="1"/>
                    <a:pt x="0" y="1"/>
                    <a:pt x="0" y="1"/>
                  </a:cubicBezTo>
                  <a:cubicBezTo>
                    <a:pt x="0" y="1"/>
                    <a:pt x="0" y="1"/>
                    <a:pt x="0" y="1"/>
                  </a:cubicBezTo>
                  <a:cubicBezTo>
                    <a:pt x="0" y="0"/>
                    <a:pt x="0" y="0"/>
                    <a:pt x="0" y="0"/>
                  </a:cubicBezTo>
                  <a:cubicBezTo>
                    <a:pt x="1" y="1"/>
                    <a:pt x="1" y="1"/>
                    <a:pt x="1" y="1"/>
                  </a:cubicBezTo>
                  <a:cubicBezTo>
                    <a:pt x="1" y="1"/>
                    <a:pt x="1" y="1"/>
                    <a:pt x="1"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9" name="Freeform 229">
              <a:extLst>
                <a:ext uri="{FF2B5EF4-FFF2-40B4-BE49-F238E27FC236}">
                  <a16:creationId xmlns:a16="http://schemas.microsoft.com/office/drawing/2014/main" id="{34A825A1-9C1A-4FAF-9DF9-069F075877CF}"/>
                </a:ext>
              </a:extLst>
            </p:cNvPr>
            <p:cNvSpPr>
              <a:spLocks noEditPoints="1"/>
            </p:cNvSpPr>
            <p:nvPr/>
          </p:nvSpPr>
          <p:spPr bwMode="auto">
            <a:xfrm>
              <a:off x="1738313" y="6350000"/>
              <a:ext cx="19050" cy="19050"/>
            </a:xfrm>
            <a:custGeom>
              <a:avLst/>
              <a:gdLst>
                <a:gd name="T0" fmla="*/ 6 w 12"/>
                <a:gd name="T1" fmla="*/ 0 h 12"/>
                <a:gd name="T2" fmla="*/ 6 w 12"/>
                <a:gd name="T3" fmla="*/ 0 h 12"/>
                <a:gd name="T4" fmla="*/ 4 w 12"/>
                <a:gd name="T5" fmla="*/ 0 h 12"/>
                <a:gd name="T6" fmla="*/ 4 w 12"/>
                <a:gd name="T7" fmla="*/ 0 h 12"/>
                <a:gd name="T8" fmla="*/ 6 w 12"/>
                <a:gd name="T9" fmla="*/ 0 h 12"/>
                <a:gd name="T10" fmla="*/ 4 w 12"/>
                <a:gd name="T11" fmla="*/ 10 h 12"/>
                <a:gd name="T12" fmla="*/ 4 w 12"/>
                <a:gd name="T13" fmla="*/ 12 h 12"/>
                <a:gd name="T14" fmla="*/ 6 w 12"/>
                <a:gd name="T15" fmla="*/ 12 h 12"/>
                <a:gd name="T16" fmla="*/ 6 w 12"/>
                <a:gd name="T17" fmla="*/ 10 h 12"/>
                <a:gd name="T18" fmla="*/ 4 w 12"/>
                <a:gd name="T19" fmla="*/ 10 h 12"/>
                <a:gd name="T20" fmla="*/ 2 w 12"/>
                <a:gd name="T21" fmla="*/ 2 h 12"/>
                <a:gd name="T22" fmla="*/ 2 w 12"/>
                <a:gd name="T23" fmla="*/ 2 h 12"/>
                <a:gd name="T24" fmla="*/ 4 w 12"/>
                <a:gd name="T25" fmla="*/ 2 h 12"/>
                <a:gd name="T26" fmla="*/ 4 w 12"/>
                <a:gd name="T27" fmla="*/ 0 h 12"/>
                <a:gd name="T28" fmla="*/ 2 w 12"/>
                <a:gd name="T29" fmla="*/ 2 h 12"/>
                <a:gd name="T30" fmla="*/ 8 w 12"/>
                <a:gd name="T31" fmla="*/ 10 h 12"/>
                <a:gd name="T32" fmla="*/ 8 w 12"/>
                <a:gd name="T33" fmla="*/ 12 h 12"/>
                <a:gd name="T34" fmla="*/ 8 w 12"/>
                <a:gd name="T35" fmla="*/ 10 h 12"/>
                <a:gd name="T36" fmla="*/ 8 w 12"/>
                <a:gd name="T37" fmla="*/ 10 h 12"/>
                <a:gd name="T38" fmla="*/ 8 w 12"/>
                <a:gd name="T39" fmla="*/ 10 h 12"/>
                <a:gd name="T40" fmla="*/ 0 w 12"/>
                <a:gd name="T41" fmla="*/ 4 h 12"/>
                <a:gd name="T42" fmla="*/ 0 w 12"/>
                <a:gd name="T43" fmla="*/ 4 h 12"/>
                <a:gd name="T44" fmla="*/ 2 w 12"/>
                <a:gd name="T45" fmla="*/ 2 h 12"/>
                <a:gd name="T46" fmla="*/ 0 w 12"/>
                <a:gd name="T47" fmla="*/ 2 h 12"/>
                <a:gd name="T48" fmla="*/ 0 w 12"/>
                <a:gd name="T49" fmla="*/ 4 h 12"/>
                <a:gd name="T50" fmla="*/ 10 w 12"/>
                <a:gd name="T51" fmla="*/ 8 h 12"/>
                <a:gd name="T52" fmla="*/ 10 w 12"/>
                <a:gd name="T53" fmla="*/ 10 h 12"/>
                <a:gd name="T54" fmla="*/ 10 w 12"/>
                <a:gd name="T55" fmla="*/ 8 h 12"/>
                <a:gd name="T56" fmla="*/ 10 w 12"/>
                <a:gd name="T57" fmla="*/ 8 h 12"/>
                <a:gd name="T58" fmla="*/ 10 w 12"/>
                <a:gd name="T59" fmla="*/ 8 h 12"/>
                <a:gd name="T60" fmla="*/ 0 w 12"/>
                <a:gd name="T61" fmla="*/ 6 h 12"/>
                <a:gd name="T62" fmla="*/ 0 w 12"/>
                <a:gd name="T63" fmla="*/ 6 h 12"/>
                <a:gd name="T64" fmla="*/ 0 w 12"/>
                <a:gd name="T65" fmla="*/ 6 h 12"/>
                <a:gd name="T66" fmla="*/ 0 w 12"/>
                <a:gd name="T67" fmla="*/ 6 h 12"/>
                <a:gd name="T68" fmla="*/ 0 w 12"/>
                <a:gd name="T69" fmla="*/ 6 h 12"/>
                <a:gd name="T70" fmla="*/ 12 w 12"/>
                <a:gd name="T71" fmla="*/ 6 h 12"/>
                <a:gd name="T72" fmla="*/ 10 w 12"/>
                <a:gd name="T73" fmla="*/ 6 h 12"/>
                <a:gd name="T74" fmla="*/ 10 w 12"/>
                <a:gd name="T75" fmla="*/ 6 h 12"/>
                <a:gd name="T76" fmla="*/ 12 w 12"/>
                <a:gd name="T77" fmla="*/ 6 h 12"/>
                <a:gd name="T78" fmla="*/ 12 w 12"/>
                <a:gd name="T79" fmla="*/ 6 h 12"/>
                <a:gd name="T80" fmla="*/ 0 w 12"/>
                <a:gd name="T81" fmla="*/ 8 h 12"/>
                <a:gd name="T82" fmla="*/ 0 w 12"/>
                <a:gd name="T83" fmla="*/ 10 h 12"/>
                <a:gd name="T84" fmla="*/ 2 w 12"/>
                <a:gd name="T85" fmla="*/ 8 h 12"/>
                <a:gd name="T86" fmla="*/ 0 w 12"/>
                <a:gd name="T87" fmla="*/ 8 h 12"/>
                <a:gd name="T88" fmla="*/ 0 w 12"/>
                <a:gd name="T89" fmla="*/ 8 h 12"/>
                <a:gd name="T90" fmla="*/ 10 w 12"/>
                <a:gd name="T91" fmla="*/ 4 h 12"/>
                <a:gd name="T92" fmla="*/ 10 w 12"/>
                <a:gd name="T93" fmla="*/ 2 h 12"/>
                <a:gd name="T94" fmla="*/ 10 w 12"/>
                <a:gd name="T95" fmla="*/ 2 h 12"/>
                <a:gd name="T96" fmla="*/ 10 w 12"/>
                <a:gd name="T97" fmla="*/ 4 h 12"/>
                <a:gd name="T98" fmla="*/ 10 w 12"/>
                <a:gd name="T99" fmla="*/ 4 h 12"/>
                <a:gd name="T100" fmla="*/ 2 w 12"/>
                <a:gd name="T101" fmla="*/ 10 h 12"/>
                <a:gd name="T102" fmla="*/ 4 w 12"/>
                <a:gd name="T103" fmla="*/ 12 h 12"/>
                <a:gd name="T104" fmla="*/ 4 w 12"/>
                <a:gd name="T105" fmla="*/ 10 h 12"/>
                <a:gd name="T106" fmla="*/ 2 w 12"/>
                <a:gd name="T107" fmla="*/ 10 h 12"/>
                <a:gd name="T108" fmla="*/ 2 w 12"/>
                <a:gd name="T109" fmla="*/ 10 h 12"/>
                <a:gd name="T110" fmla="*/ 8 w 12"/>
                <a:gd name="T111" fmla="*/ 2 h 12"/>
                <a:gd name="T112" fmla="*/ 8 w 12"/>
                <a:gd name="T113" fmla="*/ 2 h 12"/>
                <a:gd name="T114" fmla="*/ 8 w 12"/>
                <a:gd name="T115" fmla="*/ 2 h 12"/>
                <a:gd name="T116" fmla="*/ 8 w 12"/>
                <a:gd name="T117" fmla="*/ 0 h 12"/>
                <a:gd name="T118" fmla="*/ 8 w 12"/>
                <a:gd name="T119"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 h="12">
                  <a:moveTo>
                    <a:pt x="6" y="0"/>
                  </a:moveTo>
                  <a:lnTo>
                    <a:pt x="6" y="0"/>
                  </a:lnTo>
                  <a:lnTo>
                    <a:pt x="4" y="0"/>
                  </a:lnTo>
                  <a:lnTo>
                    <a:pt x="4" y="0"/>
                  </a:lnTo>
                  <a:lnTo>
                    <a:pt x="6" y="0"/>
                  </a:lnTo>
                  <a:close/>
                  <a:moveTo>
                    <a:pt x="4" y="10"/>
                  </a:moveTo>
                  <a:lnTo>
                    <a:pt x="4" y="12"/>
                  </a:lnTo>
                  <a:lnTo>
                    <a:pt x="6" y="12"/>
                  </a:lnTo>
                  <a:lnTo>
                    <a:pt x="6" y="10"/>
                  </a:lnTo>
                  <a:lnTo>
                    <a:pt x="4" y="10"/>
                  </a:lnTo>
                  <a:close/>
                  <a:moveTo>
                    <a:pt x="2" y="2"/>
                  </a:moveTo>
                  <a:lnTo>
                    <a:pt x="2" y="2"/>
                  </a:lnTo>
                  <a:lnTo>
                    <a:pt x="4" y="2"/>
                  </a:lnTo>
                  <a:lnTo>
                    <a:pt x="4" y="0"/>
                  </a:lnTo>
                  <a:lnTo>
                    <a:pt x="2" y="2"/>
                  </a:lnTo>
                  <a:close/>
                  <a:moveTo>
                    <a:pt x="8" y="10"/>
                  </a:moveTo>
                  <a:lnTo>
                    <a:pt x="8" y="12"/>
                  </a:lnTo>
                  <a:lnTo>
                    <a:pt x="8" y="10"/>
                  </a:lnTo>
                  <a:lnTo>
                    <a:pt x="8" y="10"/>
                  </a:lnTo>
                  <a:lnTo>
                    <a:pt x="8" y="10"/>
                  </a:lnTo>
                  <a:close/>
                  <a:moveTo>
                    <a:pt x="0" y="4"/>
                  </a:moveTo>
                  <a:lnTo>
                    <a:pt x="0" y="4"/>
                  </a:lnTo>
                  <a:lnTo>
                    <a:pt x="2" y="2"/>
                  </a:lnTo>
                  <a:lnTo>
                    <a:pt x="0" y="2"/>
                  </a:lnTo>
                  <a:lnTo>
                    <a:pt x="0" y="4"/>
                  </a:lnTo>
                  <a:close/>
                  <a:moveTo>
                    <a:pt x="10" y="8"/>
                  </a:moveTo>
                  <a:lnTo>
                    <a:pt x="10" y="10"/>
                  </a:lnTo>
                  <a:lnTo>
                    <a:pt x="10" y="8"/>
                  </a:lnTo>
                  <a:lnTo>
                    <a:pt x="10" y="8"/>
                  </a:lnTo>
                  <a:lnTo>
                    <a:pt x="10" y="8"/>
                  </a:lnTo>
                  <a:close/>
                  <a:moveTo>
                    <a:pt x="0" y="6"/>
                  </a:moveTo>
                  <a:lnTo>
                    <a:pt x="0" y="6"/>
                  </a:lnTo>
                  <a:lnTo>
                    <a:pt x="0" y="6"/>
                  </a:lnTo>
                  <a:lnTo>
                    <a:pt x="0" y="6"/>
                  </a:lnTo>
                  <a:lnTo>
                    <a:pt x="0" y="6"/>
                  </a:lnTo>
                  <a:close/>
                  <a:moveTo>
                    <a:pt x="12" y="6"/>
                  </a:moveTo>
                  <a:lnTo>
                    <a:pt x="10" y="6"/>
                  </a:lnTo>
                  <a:lnTo>
                    <a:pt x="10" y="6"/>
                  </a:lnTo>
                  <a:lnTo>
                    <a:pt x="12" y="6"/>
                  </a:lnTo>
                  <a:lnTo>
                    <a:pt x="12" y="6"/>
                  </a:lnTo>
                  <a:close/>
                  <a:moveTo>
                    <a:pt x="0" y="8"/>
                  </a:moveTo>
                  <a:lnTo>
                    <a:pt x="0" y="10"/>
                  </a:lnTo>
                  <a:lnTo>
                    <a:pt x="2" y="8"/>
                  </a:lnTo>
                  <a:lnTo>
                    <a:pt x="0" y="8"/>
                  </a:lnTo>
                  <a:lnTo>
                    <a:pt x="0" y="8"/>
                  </a:lnTo>
                  <a:close/>
                  <a:moveTo>
                    <a:pt x="10" y="4"/>
                  </a:moveTo>
                  <a:lnTo>
                    <a:pt x="10" y="2"/>
                  </a:lnTo>
                  <a:lnTo>
                    <a:pt x="10" y="2"/>
                  </a:lnTo>
                  <a:lnTo>
                    <a:pt x="10" y="4"/>
                  </a:lnTo>
                  <a:lnTo>
                    <a:pt x="10" y="4"/>
                  </a:lnTo>
                  <a:close/>
                  <a:moveTo>
                    <a:pt x="2" y="10"/>
                  </a:moveTo>
                  <a:lnTo>
                    <a:pt x="4" y="12"/>
                  </a:lnTo>
                  <a:lnTo>
                    <a:pt x="4" y="10"/>
                  </a:lnTo>
                  <a:lnTo>
                    <a:pt x="2" y="10"/>
                  </a:lnTo>
                  <a:lnTo>
                    <a:pt x="2" y="10"/>
                  </a:lnTo>
                  <a:close/>
                  <a:moveTo>
                    <a:pt x="8" y="2"/>
                  </a:moveTo>
                  <a:lnTo>
                    <a:pt x="8" y="2"/>
                  </a:lnTo>
                  <a:lnTo>
                    <a:pt x="8" y="2"/>
                  </a:lnTo>
                  <a:lnTo>
                    <a:pt x="8" y="0"/>
                  </a:lnTo>
                  <a:lnTo>
                    <a:pt x="8"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0" name="Oval 230">
              <a:extLst>
                <a:ext uri="{FF2B5EF4-FFF2-40B4-BE49-F238E27FC236}">
                  <a16:creationId xmlns:a16="http://schemas.microsoft.com/office/drawing/2014/main" id="{929F783A-1C01-433F-A355-6AB31F77CA7F}"/>
                </a:ext>
              </a:extLst>
            </p:cNvPr>
            <p:cNvSpPr>
              <a:spLocks noChangeArrowheads="1"/>
            </p:cNvSpPr>
            <p:nvPr/>
          </p:nvSpPr>
          <p:spPr bwMode="auto">
            <a:xfrm>
              <a:off x="1684338" y="6340475"/>
              <a:ext cx="38100" cy="38100"/>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1" name="Oval 231">
              <a:extLst>
                <a:ext uri="{FF2B5EF4-FFF2-40B4-BE49-F238E27FC236}">
                  <a16:creationId xmlns:a16="http://schemas.microsoft.com/office/drawing/2014/main" id="{1288FD3E-957A-409F-91CC-11F1F735413C}"/>
                </a:ext>
              </a:extLst>
            </p:cNvPr>
            <p:cNvSpPr>
              <a:spLocks noChangeArrowheads="1"/>
            </p:cNvSpPr>
            <p:nvPr/>
          </p:nvSpPr>
          <p:spPr bwMode="auto">
            <a:xfrm>
              <a:off x="1693863" y="6350000"/>
              <a:ext cx="22225" cy="19050"/>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2" name="Oval 232">
              <a:extLst>
                <a:ext uri="{FF2B5EF4-FFF2-40B4-BE49-F238E27FC236}">
                  <a16:creationId xmlns:a16="http://schemas.microsoft.com/office/drawing/2014/main" id="{484515EF-6773-49C3-97CE-C5FC692E49C1}"/>
                </a:ext>
              </a:extLst>
            </p:cNvPr>
            <p:cNvSpPr>
              <a:spLocks noChangeArrowheads="1"/>
            </p:cNvSpPr>
            <p:nvPr/>
          </p:nvSpPr>
          <p:spPr bwMode="auto">
            <a:xfrm>
              <a:off x="1697038" y="6353175"/>
              <a:ext cx="12700" cy="12700"/>
            </a:xfrm>
            <a:prstGeom prst="ellipse">
              <a:avLst/>
            </a:prstGeom>
            <a:solidFill>
              <a:srgbClr val="9B9A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3" name="Freeform 233">
              <a:extLst>
                <a:ext uri="{FF2B5EF4-FFF2-40B4-BE49-F238E27FC236}">
                  <a16:creationId xmlns:a16="http://schemas.microsoft.com/office/drawing/2014/main" id="{DB2E6E57-4086-4C98-B6EB-D75CD6849889}"/>
                </a:ext>
              </a:extLst>
            </p:cNvPr>
            <p:cNvSpPr>
              <a:spLocks noEditPoints="1"/>
            </p:cNvSpPr>
            <p:nvPr/>
          </p:nvSpPr>
          <p:spPr bwMode="auto">
            <a:xfrm>
              <a:off x="1697038" y="6353175"/>
              <a:ext cx="12700" cy="12700"/>
            </a:xfrm>
            <a:custGeom>
              <a:avLst/>
              <a:gdLst>
                <a:gd name="T0" fmla="*/ 3 w 4"/>
                <a:gd name="T1" fmla="*/ 2 h 4"/>
                <a:gd name="T2" fmla="*/ 2 w 4"/>
                <a:gd name="T3" fmla="*/ 3 h 4"/>
                <a:gd name="T4" fmla="*/ 1 w 4"/>
                <a:gd name="T5" fmla="*/ 2 h 4"/>
                <a:gd name="T6" fmla="*/ 2 w 4"/>
                <a:gd name="T7" fmla="*/ 1 h 4"/>
                <a:gd name="T8" fmla="*/ 3 w 4"/>
                <a:gd name="T9" fmla="*/ 2 h 4"/>
                <a:gd name="T10" fmla="*/ 2 w 4"/>
                <a:gd name="T11" fmla="*/ 0 h 4"/>
                <a:gd name="T12" fmla="*/ 2 w 4"/>
                <a:gd name="T13" fmla="*/ 0 h 4"/>
                <a:gd name="T14" fmla="*/ 2 w 4"/>
                <a:gd name="T15" fmla="*/ 1 h 4"/>
                <a:gd name="T16" fmla="*/ 2 w 4"/>
                <a:gd name="T17" fmla="*/ 1 h 4"/>
                <a:gd name="T18" fmla="*/ 3 w 4"/>
                <a:gd name="T19" fmla="*/ 0 h 4"/>
                <a:gd name="T20" fmla="*/ 2 w 4"/>
                <a:gd name="T21" fmla="*/ 0 h 4"/>
                <a:gd name="T22" fmla="*/ 2 w 4"/>
                <a:gd name="T23" fmla="*/ 3 h 4"/>
                <a:gd name="T24" fmla="*/ 3 w 4"/>
                <a:gd name="T25" fmla="*/ 4 h 4"/>
                <a:gd name="T26" fmla="*/ 2 w 4"/>
                <a:gd name="T27" fmla="*/ 4 h 4"/>
                <a:gd name="T28" fmla="*/ 2 w 4"/>
                <a:gd name="T29" fmla="*/ 4 h 4"/>
                <a:gd name="T30" fmla="*/ 2 w 4"/>
                <a:gd name="T31" fmla="*/ 4 h 4"/>
                <a:gd name="T32" fmla="*/ 2 w 4"/>
                <a:gd name="T33" fmla="*/ 3 h 4"/>
                <a:gd name="T34" fmla="*/ 4 w 4"/>
                <a:gd name="T35" fmla="*/ 1 h 4"/>
                <a:gd name="T36" fmla="*/ 4 w 4"/>
                <a:gd name="T37" fmla="*/ 1 h 4"/>
                <a:gd name="T38" fmla="*/ 3 w 4"/>
                <a:gd name="T39" fmla="*/ 1 h 4"/>
                <a:gd name="T40" fmla="*/ 3 w 4"/>
                <a:gd name="T41" fmla="*/ 1 h 4"/>
                <a:gd name="T42" fmla="*/ 3 w 4"/>
                <a:gd name="T43" fmla="*/ 1 h 4"/>
                <a:gd name="T44" fmla="*/ 4 w 4"/>
                <a:gd name="T45" fmla="*/ 0 h 4"/>
                <a:gd name="T46" fmla="*/ 4 w 4"/>
                <a:gd name="T47" fmla="*/ 1 h 4"/>
                <a:gd name="T48" fmla="*/ 1 w 4"/>
                <a:gd name="T49" fmla="*/ 3 h 4"/>
                <a:gd name="T50" fmla="*/ 1 w 4"/>
                <a:gd name="T51" fmla="*/ 3 h 4"/>
                <a:gd name="T52" fmla="*/ 1 w 4"/>
                <a:gd name="T53" fmla="*/ 3 h 4"/>
                <a:gd name="T54" fmla="*/ 1 w 4"/>
                <a:gd name="T55" fmla="*/ 3 h 4"/>
                <a:gd name="T56" fmla="*/ 1 w 4"/>
                <a:gd name="T57" fmla="*/ 3 h 4"/>
                <a:gd name="T58" fmla="*/ 1 w 4"/>
                <a:gd name="T59" fmla="*/ 3 h 4"/>
                <a:gd name="T60" fmla="*/ 4 w 4"/>
                <a:gd name="T61" fmla="*/ 2 h 4"/>
                <a:gd name="T62" fmla="*/ 4 w 4"/>
                <a:gd name="T63" fmla="*/ 2 h 4"/>
                <a:gd name="T64" fmla="*/ 4 w 4"/>
                <a:gd name="T65" fmla="*/ 2 h 4"/>
                <a:gd name="T66" fmla="*/ 4 w 4"/>
                <a:gd name="T67" fmla="*/ 2 h 4"/>
                <a:gd name="T68" fmla="*/ 4 w 4"/>
                <a:gd name="T69" fmla="*/ 2 h 4"/>
                <a:gd name="T70" fmla="*/ 4 w 4"/>
                <a:gd name="T71" fmla="*/ 2 h 4"/>
                <a:gd name="T72" fmla="*/ 1 w 4"/>
                <a:gd name="T73" fmla="*/ 2 h 4"/>
                <a:gd name="T74" fmla="*/ 1 w 4"/>
                <a:gd name="T75" fmla="*/ 2 h 4"/>
                <a:gd name="T76" fmla="*/ 0 w 4"/>
                <a:gd name="T77" fmla="*/ 2 h 4"/>
                <a:gd name="T78" fmla="*/ 0 w 4"/>
                <a:gd name="T79" fmla="*/ 2 h 4"/>
                <a:gd name="T80" fmla="*/ 1 w 4"/>
                <a:gd name="T81" fmla="*/ 2 h 4"/>
                <a:gd name="T82" fmla="*/ 1 w 4"/>
                <a:gd name="T83" fmla="*/ 2 h 4"/>
                <a:gd name="T84" fmla="*/ 4 w 4"/>
                <a:gd name="T85" fmla="*/ 3 h 4"/>
                <a:gd name="T86" fmla="*/ 3 w 4"/>
                <a:gd name="T87" fmla="*/ 3 h 4"/>
                <a:gd name="T88" fmla="*/ 3 w 4"/>
                <a:gd name="T89" fmla="*/ 3 h 4"/>
                <a:gd name="T90" fmla="*/ 3 w 4"/>
                <a:gd name="T91" fmla="*/ 3 h 4"/>
                <a:gd name="T92" fmla="*/ 4 w 4"/>
                <a:gd name="T93" fmla="*/ 3 h 4"/>
                <a:gd name="T94" fmla="*/ 4 w 4"/>
                <a:gd name="T95" fmla="*/ 3 h 4"/>
                <a:gd name="T96" fmla="*/ 1 w 4"/>
                <a:gd name="T97" fmla="*/ 1 h 4"/>
                <a:gd name="T98" fmla="*/ 1 w 4"/>
                <a:gd name="T99" fmla="*/ 1 h 4"/>
                <a:gd name="T100" fmla="*/ 1 w 4"/>
                <a:gd name="T101" fmla="*/ 1 h 4"/>
                <a:gd name="T102" fmla="*/ 1 w 4"/>
                <a:gd name="T103" fmla="*/ 0 h 4"/>
                <a:gd name="T104" fmla="*/ 1 w 4"/>
                <a:gd name="T105" fmla="*/ 1 h 4"/>
                <a:gd name="T106" fmla="*/ 1 w 4"/>
                <a:gd name="T107"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 h="4">
                  <a:moveTo>
                    <a:pt x="3" y="2"/>
                  </a:moveTo>
                  <a:cubicBezTo>
                    <a:pt x="3" y="3"/>
                    <a:pt x="3" y="3"/>
                    <a:pt x="2" y="3"/>
                  </a:cubicBezTo>
                  <a:cubicBezTo>
                    <a:pt x="2" y="3"/>
                    <a:pt x="1" y="3"/>
                    <a:pt x="1" y="2"/>
                  </a:cubicBezTo>
                  <a:cubicBezTo>
                    <a:pt x="1" y="1"/>
                    <a:pt x="2" y="1"/>
                    <a:pt x="2" y="1"/>
                  </a:cubicBezTo>
                  <a:cubicBezTo>
                    <a:pt x="3" y="1"/>
                    <a:pt x="3" y="1"/>
                    <a:pt x="3" y="2"/>
                  </a:cubicBezTo>
                  <a:close/>
                  <a:moveTo>
                    <a:pt x="2" y="0"/>
                  </a:moveTo>
                  <a:cubicBezTo>
                    <a:pt x="2" y="0"/>
                    <a:pt x="2" y="0"/>
                    <a:pt x="2" y="0"/>
                  </a:cubicBezTo>
                  <a:cubicBezTo>
                    <a:pt x="2" y="1"/>
                    <a:pt x="2" y="1"/>
                    <a:pt x="2" y="1"/>
                  </a:cubicBezTo>
                  <a:cubicBezTo>
                    <a:pt x="2" y="1"/>
                    <a:pt x="2" y="1"/>
                    <a:pt x="2" y="1"/>
                  </a:cubicBezTo>
                  <a:cubicBezTo>
                    <a:pt x="3" y="0"/>
                    <a:pt x="3" y="0"/>
                    <a:pt x="3" y="0"/>
                  </a:cubicBezTo>
                  <a:cubicBezTo>
                    <a:pt x="2" y="0"/>
                    <a:pt x="2" y="0"/>
                    <a:pt x="2" y="0"/>
                  </a:cubicBezTo>
                  <a:close/>
                  <a:moveTo>
                    <a:pt x="2" y="3"/>
                  </a:moveTo>
                  <a:cubicBezTo>
                    <a:pt x="3" y="4"/>
                    <a:pt x="3" y="4"/>
                    <a:pt x="3" y="4"/>
                  </a:cubicBezTo>
                  <a:cubicBezTo>
                    <a:pt x="2" y="4"/>
                    <a:pt x="2" y="4"/>
                    <a:pt x="2" y="4"/>
                  </a:cubicBezTo>
                  <a:cubicBezTo>
                    <a:pt x="2" y="4"/>
                    <a:pt x="2" y="4"/>
                    <a:pt x="2" y="4"/>
                  </a:cubicBezTo>
                  <a:cubicBezTo>
                    <a:pt x="2" y="4"/>
                    <a:pt x="2" y="4"/>
                    <a:pt x="2" y="4"/>
                  </a:cubicBezTo>
                  <a:cubicBezTo>
                    <a:pt x="2" y="3"/>
                    <a:pt x="2" y="3"/>
                    <a:pt x="2" y="3"/>
                  </a:cubicBezTo>
                  <a:close/>
                  <a:moveTo>
                    <a:pt x="4" y="1"/>
                  </a:moveTo>
                  <a:cubicBezTo>
                    <a:pt x="4" y="1"/>
                    <a:pt x="4" y="1"/>
                    <a:pt x="4" y="1"/>
                  </a:cubicBezTo>
                  <a:cubicBezTo>
                    <a:pt x="3" y="1"/>
                    <a:pt x="3" y="1"/>
                    <a:pt x="3" y="1"/>
                  </a:cubicBezTo>
                  <a:cubicBezTo>
                    <a:pt x="3" y="1"/>
                    <a:pt x="3" y="1"/>
                    <a:pt x="3" y="1"/>
                  </a:cubicBezTo>
                  <a:cubicBezTo>
                    <a:pt x="3" y="1"/>
                    <a:pt x="3" y="1"/>
                    <a:pt x="3" y="1"/>
                  </a:cubicBezTo>
                  <a:cubicBezTo>
                    <a:pt x="4" y="0"/>
                    <a:pt x="4" y="0"/>
                    <a:pt x="4" y="0"/>
                  </a:cubicBezTo>
                  <a:lnTo>
                    <a:pt x="4" y="1"/>
                  </a:lnTo>
                  <a:close/>
                  <a:moveTo>
                    <a:pt x="1" y="3"/>
                  </a:moveTo>
                  <a:cubicBezTo>
                    <a:pt x="1" y="3"/>
                    <a:pt x="1" y="3"/>
                    <a:pt x="1" y="3"/>
                  </a:cubicBezTo>
                  <a:cubicBezTo>
                    <a:pt x="1" y="3"/>
                    <a:pt x="1" y="3"/>
                    <a:pt x="1" y="3"/>
                  </a:cubicBezTo>
                  <a:cubicBezTo>
                    <a:pt x="1" y="3"/>
                    <a:pt x="1" y="3"/>
                    <a:pt x="1" y="3"/>
                  </a:cubicBezTo>
                  <a:cubicBezTo>
                    <a:pt x="1" y="3"/>
                    <a:pt x="1" y="3"/>
                    <a:pt x="1" y="3"/>
                  </a:cubicBezTo>
                  <a:cubicBezTo>
                    <a:pt x="1" y="3"/>
                    <a:pt x="1" y="3"/>
                    <a:pt x="1" y="3"/>
                  </a:cubicBezTo>
                  <a:close/>
                  <a:moveTo>
                    <a:pt x="4" y="2"/>
                  </a:moveTo>
                  <a:cubicBezTo>
                    <a:pt x="4" y="2"/>
                    <a:pt x="4" y="2"/>
                    <a:pt x="4" y="2"/>
                  </a:cubicBezTo>
                  <a:cubicBezTo>
                    <a:pt x="4" y="2"/>
                    <a:pt x="4" y="2"/>
                    <a:pt x="4" y="2"/>
                  </a:cubicBezTo>
                  <a:cubicBezTo>
                    <a:pt x="4" y="2"/>
                    <a:pt x="4" y="2"/>
                    <a:pt x="4" y="2"/>
                  </a:cubicBezTo>
                  <a:cubicBezTo>
                    <a:pt x="4" y="2"/>
                    <a:pt x="4" y="2"/>
                    <a:pt x="4" y="2"/>
                  </a:cubicBezTo>
                  <a:cubicBezTo>
                    <a:pt x="4" y="2"/>
                    <a:pt x="4" y="2"/>
                    <a:pt x="4" y="2"/>
                  </a:cubicBezTo>
                  <a:close/>
                  <a:moveTo>
                    <a:pt x="1" y="2"/>
                  </a:moveTo>
                  <a:cubicBezTo>
                    <a:pt x="1" y="2"/>
                    <a:pt x="1" y="2"/>
                    <a:pt x="1" y="2"/>
                  </a:cubicBezTo>
                  <a:cubicBezTo>
                    <a:pt x="0" y="2"/>
                    <a:pt x="0" y="2"/>
                    <a:pt x="0" y="2"/>
                  </a:cubicBezTo>
                  <a:cubicBezTo>
                    <a:pt x="0" y="2"/>
                    <a:pt x="0" y="2"/>
                    <a:pt x="0" y="2"/>
                  </a:cubicBezTo>
                  <a:cubicBezTo>
                    <a:pt x="1" y="2"/>
                    <a:pt x="1" y="2"/>
                    <a:pt x="1" y="2"/>
                  </a:cubicBezTo>
                  <a:cubicBezTo>
                    <a:pt x="1" y="2"/>
                    <a:pt x="1" y="2"/>
                    <a:pt x="1" y="2"/>
                  </a:cubicBezTo>
                  <a:close/>
                  <a:moveTo>
                    <a:pt x="4" y="3"/>
                  </a:moveTo>
                  <a:cubicBezTo>
                    <a:pt x="3" y="3"/>
                    <a:pt x="3" y="3"/>
                    <a:pt x="3" y="3"/>
                  </a:cubicBezTo>
                  <a:cubicBezTo>
                    <a:pt x="3" y="3"/>
                    <a:pt x="3" y="3"/>
                    <a:pt x="3" y="3"/>
                  </a:cubicBezTo>
                  <a:cubicBezTo>
                    <a:pt x="3" y="3"/>
                    <a:pt x="3" y="3"/>
                    <a:pt x="3" y="3"/>
                  </a:cubicBezTo>
                  <a:cubicBezTo>
                    <a:pt x="4" y="3"/>
                    <a:pt x="4" y="3"/>
                    <a:pt x="4" y="3"/>
                  </a:cubicBezTo>
                  <a:cubicBezTo>
                    <a:pt x="4" y="3"/>
                    <a:pt x="4" y="3"/>
                    <a:pt x="4" y="3"/>
                  </a:cubicBezTo>
                  <a:close/>
                  <a:moveTo>
                    <a:pt x="1" y="1"/>
                  </a:moveTo>
                  <a:cubicBezTo>
                    <a:pt x="1" y="1"/>
                    <a:pt x="1" y="1"/>
                    <a:pt x="1" y="1"/>
                  </a:cubicBezTo>
                  <a:cubicBezTo>
                    <a:pt x="1" y="1"/>
                    <a:pt x="1" y="1"/>
                    <a:pt x="1" y="1"/>
                  </a:cubicBezTo>
                  <a:cubicBezTo>
                    <a:pt x="1" y="0"/>
                    <a:pt x="1" y="0"/>
                    <a:pt x="1" y="0"/>
                  </a:cubicBezTo>
                  <a:cubicBezTo>
                    <a:pt x="1" y="1"/>
                    <a:pt x="1" y="1"/>
                    <a:pt x="1" y="1"/>
                  </a:cubicBezTo>
                  <a:cubicBezTo>
                    <a:pt x="1" y="1"/>
                    <a:pt x="1" y="1"/>
                    <a:pt x="1"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4" name="Freeform 234">
              <a:extLst>
                <a:ext uri="{FF2B5EF4-FFF2-40B4-BE49-F238E27FC236}">
                  <a16:creationId xmlns:a16="http://schemas.microsoft.com/office/drawing/2014/main" id="{EEC77BB6-A4D9-4E98-A5CD-0389DE370F4F}"/>
                </a:ext>
              </a:extLst>
            </p:cNvPr>
            <p:cNvSpPr>
              <a:spLocks noEditPoints="1"/>
            </p:cNvSpPr>
            <p:nvPr/>
          </p:nvSpPr>
          <p:spPr bwMode="auto">
            <a:xfrm>
              <a:off x="1693863" y="6350000"/>
              <a:ext cx="19050" cy="19050"/>
            </a:xfrm>
            <a:custGeom>
              <a:avLst/>
              <a:gdLst>
                <a:gd name="T0" fmla="*/ 8 w 12"/>
                <a:gd name="T1" fmla="*/ 0 h 12"/>
                <a:gd name="T2" fmla="*/ 8 w 12"/>
                <a:gd name="T3" fmla="*/ 0 h 12"/>
                <a:gd name="T4" fmla="*/ 6 w 12"/>
                <a:gd name="T5" fmla="*/ 0 h 12"/>
                <a:gd name="T6" fmla="*/ 6 w 12"/>
                <a:gd name="T7" fmla="*/ 0 h 12"/>
                <a:gd name="T8" fmla="*/ 8 w 12"/>
                <a:gd name="T9" fmla="*/ 0 h 12"/>
                <a:gd name="T10" fmla="*/ 6 w 12"/>
                <a:gd name="T11" fmla="*/ 10 h 12"/>
                <a:gd name="T12" fmla="*/ 6 w 12"/>
                <a:gd name="T13" fmla="*/ 12 h 12"/>
                <a:gd name="T14" fmla="*/ 8 w 12"/>
                <a:gd name="T15" fmla="*/ 12 h 12"/>
                <a:gd name="T16" fmla="*/ 8 w 12"/>
                <a:gd name="T17" fmla="*/ 10 h 12"/>
                <a:gd name="T18" fmla="*/ 6 w 12"/>
                <a:gd name="T19" fmla="*/ 10 h 12"/>
                <a:gd name="T20" fmla="*/ 2 w 12"/>
                <a:gd name="T21" fmla="*/ 2 h 12"/>
                <a:gd name="T22" fmla="*/ 4 w 12"/>
                <a:gd name="T23" fmla="*/ 2 h 12"/>
                <a:gd name="T24" fmla="*/ 4 w 12"/>
                <a:gd name="T25" fmla="*/ 2 h 12"/>
                <a:gd name="T26" fmla="*/ 4 w 12"/>
                <a:gd name="T27" fmla="*/ 0 h 12"/>
                <a:gd name="T28" fmla="*/ 2 w 12"/>
                <a:gd name="T29" fmla="*/ 2 h 12"/>
                <a:gd name="T30" fmla="*/ 8 w 12"/>
                <a:gd name="T31" fmla="*/ 10 h 12"/>
                <a:gd name="T32" fmla="*/ 8 w 12"/>
                <a:gd name="T33" fmla="*/ 12 h 12"/>
                <a:gd name="T34" fmla="*/ 10 w 12"/>
                <a:gd name="T35" fmla="*/ 10 h 12"/>
                <a:gd name="T36" fmla="*/ 10 w 12"/>
                <a:gd name="T37" fmla="*/ 10 h 12"/>
                <a:gd name="T38" fmla="*/ 8 w 12"/>
                <a:gd name="T39" fmla="*/ 10 h 12"/>
                <a:gd name="T40" fmla="*/ 2 w 12"/>
                <a:gd name="T41" fmla="*/ 4 h 12"/>
                <a:gd name="T42" fmla="*/ 2 w 12"/>
                <a:gd name="T43" fmla="*/ 4 h 12"/>
                <a:gd name="T44" fmla="*/ 2 w 12"/>
                <a:gd name="T45" fmla="*/ 2 h 12"/>
                <a:gd name="T46" fmla="*/ 2 w 12"/>
                <a:gd name="T47" fmla="*/ 2 h 12"/>
                <a:gd name="T48" fmla="*/ 2 w 12"/>
                <a:gd name="T49" fmla="*/ 4 h 12"/>
                <a:gd name="T50" fmla="*/ 10 w 12"/>
                <a:gd name="T51" fmla="*/ 8 h 12"/>
                <a:gd name="T52" fmla="*/ 12 w 12"/>
                <a:gd name="T53" fmla="*/ 10 h 12"/>
                <a:gd name="T54" fmla="*/ 12 w 12"/>
                <a:gd name="T55" fmla="*/ 8 h 12"/>
                <a:gd name="T56" fmla="*/ 12 w 12"/>
                <a:gd name="T57" fmla="*/ 8 h 12"/>
                <a:gd name="T58" fmla="*/ 10 w 12"/>
                <a:gd name="T59" fmla="*/ 8 h 12"/>
                <a:gd name="T60" fmla="*/ 2 w 12"/>
                <a:gd name="T61" fmla="*/ 6 h 12"/>
                <a:gd name="T62" fmla="*/ 0 w 12"/>
                <a:gd name="T63" fmla="*/ 6 h 12"/>
                <a:gd name="T64" fmla="*/ 0 w 12"/>
                <a:gd name="T65" fmla="*/ 6 h 12"/>
                <a:gd name="T66" fmla="*/ 2 w 12"/>
                <a:gd name="T67" fmla="*/ 6 h 12"/>
                <a:gd name="T68" fmla="*/ 2 w 12"/>
                <a:gd name="T69" fmla="*/ 6 h 12"/>
                <a:gd name="T70" fmla="*/ 12 w 12"/>
                <a:gd name="T71" fmla="*/ 6 h 12"/>
                <a:gd name="T72" fmla="*/ 12 w 12"/>
                <a:gd name="T73" fmla="*/ 6 h 12"/>
                <a:gd name="T74" fmla="*/ 12 w 12"/>
                <a:gd name="T75" fmla="*/ 6 h 12"/>
                <a:gd name="T76" fmla="*/ 12 w 12"/>
                <a:gd name="T77" fmla="*/ 6 h 12"/>
                <a:gd name="T78" fmla="*/ 12 w 12"/>
                <a:gd name="T79" fmla="*/ 6 h 12"/>
                <a:gd name="T80" fmla="*/ 2 w 12"/>
                <a:gd name="T81" fmla="*/ 8 h 12"/>
                <a:gd name="T82" fmla="*/ 2 w 12"/>
                <a:gd name="T83" fmla="*/ 10 h 12"/>
                <a:gd name="T84" fmla="*/ 2 w 12"/>
                <a:gd name="T85" fmla="*/ 8 h 12"/>
                <a:gd name="T86" fmla="*/ 2 w 12"/>
                <a:gd name="T87" fmla="*/ 8 h 12"/>
                <a:gd name="T88" fmla="*/ 2 w 12"/>
                <a:gd name="T89" fmla="*/ 8 h 12"/>
                <a:gd name="T90" fmla="*/ 12 w 12"/>
                <a:gd name="T91" fmla="*/ 4 h 12"/>
                <a:gd name="T92" fmla="*/ 12 w 12"/>
                <a:gd name="T93" fmla="*/ 2 h 12"/>
                <a:gd name="T94" fmla="*/ 10 w 12"/>
                <a:gd name="T95" fmla="*/ 2 h 12"/>
                <a:gd name="T96" fmla="*/ 12 w 12"/>
                <a:gd name="T97" fmla="*/ 4 h 12"/>
                <a:gd name="T98" fmla="*/ 12 w 12"/>
                <a:gd name="T99" fmla="*/ 4 h 12"/>
                <a:gd name="T100" fmla="*/ 2 w 12"/>
                <a:gd name="T101" fmla="*/ 10 h 12"/>
                <a:gd name="T102" fmla="*/ 4 w 12"/>
                <a:gd name="T103" fmla="*/ 12 h 12"/>
                <a:gd name="T104" fmla="*/ 4 w 12"/>
                <a:gd name="T105" fmla="*/ 10 h 12"/>
                <a:gd name="T106" fmla="*/ 4 w 12"/>
                <a:gd name="T107" fmla="*/ 10 h 12"/>
                <a:gd name="T108" fmla="*/ 2 w 12"/>
                <a:gd name="T109" fmla="*/ 10 h 12"/>
                <a:gd name="T110" fmla="*/ 8 w 12"/>
                <a:gd name="T111" fmla="*/ 2 h 12"/>
                <a:gd name="T112" fmla="*/ 10 w 12"/>
                <a:gd name="T113" fmla="*/ 2 h 12"/>
                <a:gd name="T114" fmla="*/ 10 w 12"/>
                <a:gd name="T115" fmla="*/ 2 h 12"/>
                <a:gd name="T116" fmla="*/ 8 w 12"/>
                <a:gd name="T117" fmla="*/ 0 h 12"/>
                <a:gd name="T118" fmla="*/ 8 w 12"/>
                <a:gd name="T119"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 h="12">
                  <a:moveTo>
                    <a:pt x="8" y="0"/>
                  </a:moveTo>
                  <a:lnTo>
                    <a:pt x="8" y="0"/>
                  </a:lnTo>
                  <a:lnTo>
                    <a:pt x="6" y="0"/>
                  </a:lnTo>
                  <a:lnTo>
                    <a:pt x="6" y="0"/>
                  </a:lnTo>
                  <a:lnTo>
                    <a:pt x="8" y="0"/>
                  </a:lnTo>
                  <a:close/>
                  <a:moveTo>
                    <a:pt x="6" y="10"/>
                  </a:moveTo>
                  <a:lnTo>
                    <a:pt x="6" y="12"/>
                  </a:lnTo>
                  <a:lnTo>
                    <a:pt x="8" y="12"/>
                  </a:lnTo>
                  <a:lnTo>
                    <a:pt x="8" y="10"/>
                  </a:lnTo>
                  <a:lnTo>
                    <a:pt x="6" y="10"/>
                  </a:lnTo>
                  <a:close/>
                  <a:moveTo>
                    <a:pt x="2" y="2"/>
                  </a:moveTo>
                  <a:lnTo>
                    <a:pt x="4" y="2"/>
                  </a:lnTo>
                  <a:lnTo>
                    <a:pt x="4" y="2"/>
                  </a:lnTo>
                  <a:lnTo>
                    <a:pt x="4" y="0"/>
                  </a:lnTo>
                  <a:lnTo>
                    <a:pt x="2" y="2"/>
                  </a:lnTo>
                  <a:close/>
                  <a:moveTo>
                    <a:pt x="8" y="10"/>
                  </a:moveTo>
                  <a:lnTo>
                    <a:pt x="8" y="12"/>
                  </a:lnTo>
                  <a:lnTo>
                    <a:pt x="10" y="10"/>
                  </a:lnTo>
                  <a:lnTo>
                    <a:pt x="10" y="10"/>
                  </a:lnTo>
                  <a:lnTo>
                    <a:pt x="8" y="10"/>
                  </a:lnTo>
                  <a:close/>
                  <a:moveTo>
                    <a:pt x="2" y="4"/>
                  </a:moveTo>
                  <a:lnTo>
                    <a:pt x="2" y="4"/>
                  </a:lnTo>
                  <a:lnTo>
                    <a:pt x="2" y="2"/>
                  </a:lnTo>
                  <a:lnTo>
                    <a:pt x="2" y="2"/>
                  </a:lnTo>
                  <a:lnTo>
                    <a:pt x="2" y="4"/>
                  </a:lnTo>
                  <a:close/>
                  <a:moveTo>
                    <a:pt x="10" y="8"/>
                  </a:moveTo>
                  <a:lnTo>
                    <a:pt x="12" y="10"/>
                  </a:lnTo>
                  <a:lnTo>
                    <a:pt x="12" y="8"/>
                  </a:lnTo>
                  <a:lnTo>
                    <a:pt x="12" y="8"/>
                  </a:lnTo>
                  <a:lnTo>
                    <a:pt x="10" y="8"/>
                  </a:lnTo>
                  <a:close/>
                  <a:moveTo>
                    <a:pt x="2" y="6"/>
                  </a:moveTo>
                  <a:lnTo>
                    <a:pt x="0" y="6"/>
                  </a:lnTo>
                  <a:lnTo>
                    <a:pt x="0" y="6"/>
                  </a:lnTo>
                  <a:lnTo>
                    <a:pt x="2" y="6"/>
                  </a:lnTo>
                  <a:lnTo>
                    <a:pt x="2" y="6"/>
                  </a:lnTo>
                  <a:close/>
                  <a:moveTo>
                    <a:pt x="12" y="6"/>
                  </a:moveTo>
                  <a:lnTo>
                    <a:pt x="12" y="6"/>
                  </a:lnTo>
                  <a:lnTo>
                    <a:pt x="12" y="6"/>
                  </a:lnTo>
                  <a:lnTo>
                    <a:pt x="12" y="6"/>
                  </a:lnTo>
                  <a:lnTo>
                    <a:pt x="12" y="6"/>
                  </a:lnTo>
                  <a:close/>
                  <a:moveTo>
                    <a:pt x="2" y="8"/>
                  </a:moveTo>
                  <a:lnTo>
                    <a:pt x="2" y="10"/>
                  </a:lnTo>
                  <a:lnTo>
                    <a:pt x="2" y="8"/>
                  </a:lnTo>
                  <a:lnTo>
                    <a:pt x="2" y="8"/>
                  </a:lnTo>
                  <a:lnTo>
                    <a:pt x="2" y="8"/>
                  </a:lnTo>
                  <a:close/>
                  <a:moveTo>
                    <a:pt x="12" y="4"/>
                  </a:moveTo>
                  <a:lnTo>
                    <a:pt x="12" y="2"/>
                  </a:lnTo>
                  <a:lnTo>
                    <a:pt x="10" y="2"/>
                  </a:lnTo>
                  <a:lnTo>
                    <a:pt x="12" y="4"/>
                  </a:lnTo>
                  <a:lnTo>
                    <a:pt x="12" y="4"/>
                  </a:lnTo>
                  <a:close/>
                  <a:moveTo>
                    <a:pt x="2" y="10"/>
                  </a:moveTo>
                  <a:lnTo>
                    <a:pt x="4" y="12"/>
                  </a:lnTo>
                  <a:lnTo>
                    <a:pt x="4" y="10"/>
                  </a:lnTo>
                  <a:lnTo>
                    <a:pt x="4" y="10"/>
                  </a:lnTo>
                  <a:lnTo>
                    <a:pt x="2" y="10"/>
                  </a:lnTo>
                  <a:close/>
                  <a:moveTo>
                    <a:pt x="8" y="2"/>
                  </a:moveTo>
                  <a:lnTo>
                    <a:pt x="10" y="2"/>
                  </a:lnTo>
                  <a:lnTo>
                    <a:pt x="10" y="2"/>
                  </a:lnTo>
                  <a:lnTo>
                    <a:pt x="8" y="0"/>
                  </a:lnTo>
                  <a:lnTo>
                    <a:pt x="8"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5" name="Rectangle 235">
              <a:extLst>
                <a:ext uri="{FF2B5EF4-FFF2-40B4-BE49-F238E27FC236}">
                  <a16:creationId xmlns:a16="http://schemas.microsoft.com/office/drawing/2014/main" id="{10556C1D-3E8C-4078-9856-EE3B07DB92EF}"/>
                </a:ext>
              </a:extLst>
            </p:cNvPr>
            <p:cNvSpPr>
              <a:spLocks noChangeArrowheads="1"/>
            </p:cNvSpPr>
            <p:nvPr/>
          </p:nvSpPr>
          <p:spPr bwMode="auto">
            <a:xfrm>
              <a:off x="9996488" y="6318250"/>
              <a:ext cx="428625" cy="117475"/>
            </a:xfrm>
            <a:prstGeom prst="rect">
              <a:avLst/>
            </a:prstGeom>
            <a:solidFill>
              <a:srgbClr val="C2C2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6" name="Freeform 236">
              <a:extLst>
                <a:ext uri="{FF2B5EF4-FFF2-40B4-BE49-F238E27FC236}">
                  <a16:creationId xmlns:a16="http://schemas.microsoft.com/office/drawing/2014/main" id="{CB5A1508-F4AB-4672-B610-72B214D50EF3}"/>
                </a:ext>
              </a:extLst>
            </p:cNvPr>
            <p:cNvSpPr>
              <a:spLocks noEditPoints="1"/>
            </p:cNvSpPr>
            <p:nvPr/>
          </p:nvSpPr>
          <p:spPr bwMode="auto">
            <a:xfrm>
              <a:off x="9755188" y="6429375"/>
              <a:ext cx="669925" cy="53975"/>
            </a:xfrm>
            <a:custGeom>
              <a:avLst/>
              <a:gdLst>
                <a:gd name="T0" fmla="*/ 2 w 422"/>
                <a:gd name="T1" fmla="*/ 20 h 34"/>
                <a:gd name="T2" fmla="*/ 6 w 422"/>
                <a:gd name="T3" fmla="*/ 14 h 34"/>
                <a:gd name="T4" fmla="*/ 14 w 422"/>
                <a:gd name="T5" fmla="*/ 10 h 34"/>
                <a:gd name="T6" fmla="*/ 24 w 422"/>
                <a:gd name="T7" fmla="*/ 6 h 34"/>
                <a:gd name="T8" fmla="*/ 50 w 422"/>
                <a:gd name="T9" fmla="*/ 10 h 34"/>
                <a:gd name="T10" fmla="*/ 46 w 422"/>
                <a:gd name="T11" fmla="*/ 14 h 34"/>
                <a:gd name="T12" fmla="*/ 78 w 422"/>
                <a:gd name="T13" fmla="*/ 14 h 34"/>
                <a:gd name="T14" fmla="*/ 88 w 422"/>
                <a:gd name="T15" fmla="*/ 14 h 34"/>
                <a:gd name="T16" fmla="*/ 136 w 422"/>
                <a:gd name="T17" fmla="*/ 14 h 34"/>
                <a:gd name="T18" fmla="*/ 136 w 422"/>
                <a:gd name="T19" fmla="*/ 14 h 34"/>
                <a:gd name="T20" fmla="*/ 210 w 422"/>
                <a:gd name="T21" fmla="*/ 14 h 34"/>
                <a:gd name="T22" fmla="*/ 210 w 422"/>
                <a:gd name="T23" fmla="*/ 26 h 34"/>
                <a:gd name="T24" fmla="*/ 136 w 422"/>
                <a:gd name="T25" fmla="*/ 26 h 34"/>
                <a:gd name="T26" fmla="*/ 136 w 422"/>
                <a:gd name="T27" fmla="*/ 24 h 34"/>
                <a:gd name="T28" fmla="*/ 90 w 422"/>
                <a:gd name="T29" fmla="*/ 24 h 34"/>
                <a:gd name="T30" fmla="*/ 90 w 422"/>
                <a:gd name="T31" fmla="*/ 30 h 34"/>
                <a:gd name="T32" fmla="*/ 80 w 422"/>
                <a:gd name="T33" fmla="*/ 30 h 34"/>
                <a:gd name="T34" fmla="*/ 46 w 422"/>
                <a:gd name="T35" fmla="*/ 30 h 34"/>
                <a:gd name="T36" fmla="*/ 48 w 422"/>
                <a:gd name="T37" fmla="*/ 32 h 34"/>
                <a:gd name="T38" fmla="*/ 30 w 422"/>
                <a:gd name="T39" fmla="*/ 32 h 34"/>
                <a:gd name="T40" fmla="*/ 6 w 422"/>
                <a:gd name="T41" fmla="*/ 34 h 34"/>
                <a:gd name="T42" fmla="*/ 0 w 422"/>
                <a:gd name="T43" fmla="*/ 34 h 34"/>
                <a:gd name="T44" fmla="*/ 0 w 422"/>
                <a:gd name="T45" fmla="*/ 24 h 34"/>
                <a:gd name="T46" fmla="*/ 2 w 422"/>
                <a:gd name="T47" fmla="*/ 20 h 34"/>
                <a:gd name="T48" fmla="*/ 334 w 422"/>
                <a:gd name="T49" fmla="*/ 4 h 34"/>
                <a:gd name="T50" fmla="*/ 152 w 422"/>
                <a:gd name="T51" fmla="*/ 4 h 34"/>
                <a:gd name="T52" fmla="*/ 152 w 422"/>
                <a:gd name="T53" fmla="*/ 6 h 34"/>
                <a:gd name="T54" fmla="*/ 228 w 422"/>
                <a:gd name="T55" fmla="*/ 6 h 34"/>
                <a:gd name="T56" fmla="*/ 228 w 422"/>
                <a:gd name="T57" fmla="*/ 10 h 34"/>
                <a:gd name="T58" fmla="*/ 334 w 422"/>
                <a:gd name="T59" fmla="*/ 10 h 34"/>
                <a:gd name="T60" fmla="*/ 334 w 422"/>
                <a:gd name="T61" fmla="*/ 26 h 34"/>
                <a:gd name="T62" fmla="*/ 422 w 422"/>
                <a:gd name="T63" fmla="*/ 26 h 34"/>
                <a:gd name="T64" fmla="*/ 422 w 422"/>
                <a:gd name="T65" fmla="*/ 10 h 34"/>
                <a:gd name="T66" fmla="*/ 422 w 422"/>
                <a:gd name="T67" fmla="*/ 6 h 34"/>
                <a:gd name="T68" fmla="*/ 422 w 422"/>
                <a:gd name="T69" fmla="*/ 4 h 34"/>
                <a:gd name="T70" fmla="*/ 422 w 422"/>
                <a:gd name="T71" fmla="*/ 0 h 34"/>
                <a:gd name="T72" fmla="*/ 334 w 422"/>
                <a:gd name="T73" fmla="*/ 0 h 34"/>
                <a:gd name="T74" fmla="*/ 334 w 422"/>
                <a:gd name="T75" fmla="*/ 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2" h="34">
                  <a:moveTo>
                    <a:pt x="2" y="20"/>
                  </a:moveTo>
                  <a:lnTo>
                    <a:pt x="6" y="14"/>
                  </a:lnTo>
                  <a:lnTo>
                    <a:pt x="14" y="10"/>
                  </a:lnTo>
                  <a:lnTo>
                    <a:pt x="24" y="6"/>
                  </a:lnTo>
                  <a:lnTo>
                    <a:pt x="50" y="10"/>
                  </a:lnTo>
                  <a:lnTo>
                    <a:pt x="46" y="14"/>
                  </a:lnTo>
                  <a:lnTo>
                    <a:pt x="78" y="14"/>
                  </a:lnTo>
                  <a:lnTo>
                    <a:pt x="88" y="14"/>
                  </a:lnTo>
                  <a:lnTo>
                    <a:pt x="136" y="14"/>
                  </a:lnTo>
                  <a:lnTo>
                    <a:pt x="136" y="14"/>
                  </a:lnTo>
                  <a:lnTo>
                    <a:pt x="210" y="14"/>
                  </a:lnTo>
                  <a:lnTo>
                    <a:pt x="210" y="26"/>
                  </a:lnTo>
                  <a:lnTo>
                    <a:pt x="136" y="26"/>
                  </a:lnTo>
                  <a:lnTo>
                    <a:pt x="136" y="24"/>
                  </a:lnTo>
                  <a:lnTo>
                    <a:pt x="90" y="24"/>
                  </a:lnTo>
                  <a:lnTo>
                    <a:pt x="90" y="30"/>
                  </a:lnTo>
                  <a:lnTo>
                    <a:pt x="80" y="30"/>
                  </a:lnTo>
                  <a:lnTo>
                    <a:pt x="46" y="30"/>
                  </a:lnTo>
                  <a:lnTo>
                    <a:pt x="48" y="32"/>
                  </a:lnTo>
                  <a:lnTo>
                    <a:pt x="30" y="32"/>
                  </a:lnTo>
                  <a:lnTo>
                    <a:pt x="6" y="34"/>
                  </a:lnTo>
                  <a:lnTo>
                    <a:pt x="0" y="34"/>
                  </a:lnTo>
                  <a:lnTo>
                    <a:pt x="0" y="24"/>
                  </a:lnTo>
                  <a:lnTo>
                    <a:pt x="2" y="20"/>
                  </a:lnTo>
                  <a:close/>
                  <a:moveTo>
                    <a:pt x="334" y="4"/>
                  </a:moveTo>
                  <a:lnTo>
                    <a:pt x="152" y="4"/>
                  </a:lnTo>
                  <a:lnTo>
                    <a:pt x="152" y="6"/>
                  </a:lnTo>
                  <a:lnTo>
                    <a:pt x="228" y="6"/>
                  </a:lnTo>
                  <a:lnTo>
                    <a:pt x="228" y="10"/>
                  </a:lnTo>
                  <a:lnTo>
                    <a:pt x="334" y="10"/>
                  </a:lnTo>
                  <a:lnTo>
                    <a:pt x="334" y="26"/>
                  </a:lnTo>
                  <a:lnTo>
                    <a:pt x="422" y="26"/>
                  </a:lnTo>
                  <a:lnTo>
                    <a:pt x="422" y="10"/>
                  </a:lnTo>
                  <a:lnTo>
                    <a:pt x="422" y="6"/>
                  </a:lnTo>
                  <a:lnTo>
                    <a:pt x="422" y="4"/>
                  </a:lnTo>
                  <a:lnTo>
                    <a:pt x="422" y="0"/>
                  </a:lnTo>
                  <a:lnTo>
                    <a:pt x="334" y="0"/>
                  </a:lnTo>
                  <a:lnTo>
                    <a:pt x="334"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7" name="Rectangle 237">
              <a:extLst>
                <a:ext uri="{FF2B5EF4-FFF2-40B4-BE49-F238E27FC236}">
                  <a16:creationId xmlns:a16="http://schemas.microsoft.com/office/drawing/2014/main" id="{277454FB-E7CC-482A-97F6-495729E69B63}"/>
                </a:ext>
              </a:extLst>
            </p:cNvPr>
            <p:cNvSpPr>
              <a:spLocks noChangeArrowheads="1"/>
            </p:cNvSpPr>
            <p:nvPr/>
          </p:nvSpPr>
          <p:spPr bwMode="auto">
            <a:xfrm>
              <a:off x="9850438" y="6375400"/>
              <a:ext cx="41275" cy="38100"/>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8" name="Freeform 238">
              <a:extLst>
                <a:ext uri="{FF2B5EF4-FFF2-40B4-BE49-F238E27FC236}">
                  <a16:creationId xmlns:a16="http://schemas.microsoft.com/office/drawing/2014/main" id="{932FBD4C-FAD1-433A-A0FE-A9CE3723EF32}"/>
                </a:ext>
              </a:extLst>
            </p:cNvPr>
            <p:cNvSpPr>
              <a:spLocks/>
            </p:cNvSpPr>
            <p:nvPr/>
          </p:nvSpPr>
          <p:spPr bwMode="auto">
            <a:xfrm>
              <a:off x="9850438" y="6372225"/>
              <a:ext cx="41275" cy="41275"/>
            </a:xfrm>
            <a:custGeom>
              <a:avLst/>
              <a:gdLst>
                <a:gd name="T0" fmla="*/ 0 w 26"/>
                <a:gd name="T1" fmla="*/ 26 h 26"/>
                <a:gd name="T2" fmla="*/ 0 w 26"/>
                <a:gd name="T3" fmla="*/ 26 h 26"/>
                <a:gd name="T4" fmla="*/ 24 w 26"/>
                <a:gd name="T5" fmla="*/ 26 h 26"/>
                <a:gd name="T6" fmla="*/ 24 w 26"/>
                <a:gd name="T7" fmla="*/ 2 h 26"/>
                <a:gd name="T8" fmla="*/ 0 w 26"/>
                <a:gd name="T9" fmla="*/ 2 h 26"/>
                <a:gd name="T10" fmla="*/ 0 w 26"/>
                <a:gd name="T11" fmla="*/ 26 h 26"/>
                <a:gd name="T12" fmla="*/ 0 w 26"/>
                <a:gd name="T13" fmla="*/ 26 h 26"/>
                <a:gd name="T14" fmla="*/ 0 w 26"/>
                <a:gd name="T15" fmla="*/ 2 h 26"/>
                <a:gd name="T16" fmla="*/ 0 w 26"/>
                <a:gd name="T17" fmla="*/ 0 h 26"/>
                <a:gd name="T18" fmla="*/ 0 w 26"/>
                <a:gd name="T19" fmla="*/ 0 h 26"/>
                <a:gd name="T20" fmla="*/ 26 w 26"/>
                <a:gd name="T21" fmla="*/ 0 h 26"/>
                <a:gd name="T22" fmla="*/ 26 w 26"/>
                <a:gd name="T23" fmla="*/ 2 h 26"/>
                <a:gd name="T24" fmla="*/ 26 w 26"/>
                <a:gd name="T25" fmla="*/ 26 h 26"/>
                <a:gd name="T26" fmla="*/ 26 w 26"/>
                <a:gd name="T27" fmla="*/ 26 h 26"/>
                <a:gd name="T28" fmla="*/ 0 w 26"/>
                <a:gd name="T29" fmla="*/ 26 h 26"/>
                <a:gd name="T30" fmla="*/ 0 w 26"/>
                <a:gd name="T31" fmla="*/ 26 h 26"/>
                <a:gd name="T32" fmla="*/ 0 w 26"/>
                <a:gd name="T33" fmla="*/ 26 h 26"/>
                <a:gd name="T34" fmla="*/ 0 w 26"/>
                <a:gd name="T35"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26">
                  <a:moveTo>
                    <a:pt x="0" y="26"/>
                  </a:moveTo>
                  <a:lnTo>
                    <a:pt x="0" y="26"/>
                  </a:lnTo>
                  <a:lnTo>
                    <a:pt x="24" y="26"/>
                  </a:lnTo>
                  <a:lnTo>
                    <a:pt x="24" y="2"/>
                  </a:lnTo>
                  <a:lnTo>
                    <a:pt x="0" y="2"/>
                  </a:lnTo>
                  <a:lnTo>
                    <a:pt x="0" y="26"/>
                  </a:lnTo>
                  <a:lnTo>
                    <a:pt x="0" y="26"/>
                  </a:lnTo>
                  <a:lnTo>
                    <a:pt x="0" y="2"/>
                  </a:lnTo>
                  <a:lnTo>
                    <a:pt x="0" y="0"/>
                  </a:lnTo>
                  <a:lnTo>
                    <a:pt x="0" y="0"/>
                  </a:lnTo>
                  <a:lnTo>
                    <a:pt x="26" y="0"/>
                  </a:lnTo>
                  <a:lnTo>
                    <a:pt x="26" y="2"/>
                  </a:lnTo>
                  <a:lnTo>
                    <a:pt x="26" y="26"/>
                  </a:lnTo>
                  <a:lnTo>
                    <a:pt x="26" y="26"/>
                  </a:lnTo>
                  <a:lnTo>
                    <a:pt x="0" y="26"/>
                  </a:lnTo>
                  <a:lnTo>
                    <a:pt x="0" y="26"/>
                  </a:lnTo>
                  <a:lnTo>
                    <a:pt x="0" y="26"/>
                  </a:lnTo>
                  <a:lnTo>
                    <a:pt x="0" y="2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9" name="Rectangle 239">
              <a:extLst>
                <a:ext uri="{FF2B5EF4-FFF2-40B4-BE49-F238E27FC236}">
                  <a16:creationId xmlns:a16="http://schemas.microsoft.com/office/drawing/2014/main" id="{7CFDB4ED-CDF2-4DDC-8B2C-BB2039C24160}"/>
                </a:ext>
              </a:extLst>
            </p:cNvPr>
            <p:cNvSpPr>
              <a:spLocks noChangeArrowheads="1"/>
            </p:cNvSpPr>
            <p:nvPr/>
          </p:nvSpPr>
          <p:spPr bwMode="auto">
            <a:xfrm>
              <a:off x="9856788" y="6362700"/>
              <a:ext cx="19050" cy="6350"/>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0" name="Freeform 240">
              <a:extLst>
                <a:ext uri="{FF2B5EF4-FFF2-40B4-BE49-F238E27FC236}">
                  <a16:creationId xmlns:a16="http://schemas.microsoft.com/office/drawing/2014/main" id="{5BC8245B-A205-4765-8D98-6AE72771E464}"/>
                </a:ext>
              </a:extLst>
            </p:cNvPr>
            <p:cNvSpPr>
              <a:spLocks noEditPoints="1"/>
            </p:cNvSpPr>
            <p:nvPr/>
          </p:nvSpPr>
          <p:spPr bwMode="auto">
            <a:xfrm>
              <a:off x="9853613" y="6362700"/>
              <a:ext cx="22225" cy="6350"/>
            </a:xfrm>
            <a:custGeom>
              <a:avLst/>
              <a:gdLst>
                <a:gd name="T0" fmla="*/ 0 w 7"/>
                <a:gd name="T1" fmla="*/ 1 h 2"/>
                <a:gd name="T2" fmla="*/ 1 w 7"/>
                <a:gd name="T3" fmla="*/ 2 h 2"/>
                <a:gd name="T4" fmla="*/ 7 w 7"/>
                <a:gd name="T5" fmla="*/ 2 h 2"/>
                <a:gd name="T6" fmla="*/ 7 w 7"/>
                <a:gd name="T7" fmla="*/ 2 h 2"/>
                <a:gd name="T8" fmla="*/ 7 w 7"/>
                <a:gd name="T9" fmla="*/ 2 h 2"/>
                <a:gd name="T10" fmla="*/ 7 w 7"/>
                <a:gd name="T11" fmla="*/ 0 h 2"/>
                <a:gd name="T12" fmla="*/ 1 w 7"/>
                <a:gd name="T13" fmla="*/ 0 h 2"/>
                <a:gd name="T14" fmla="*/ 0 w 7"/>
                <a:gd name="T15" fmla="*/ 1 h 2"/>
                <a:gd name="T16" fmla="*/ 7 w 7"/>
                <a:gd name="T17" fmla="*/ 2 h 2"/>
                <a:gd name="T18" fmla="*/ 2 w 7"/>
                <a:gd name="T19" fmla="*/ 2 h 2"/>
                <a:gd name="T20" fmla="*/ 2 w 7"/>
                <a:gd name="T21" fmla="*/ 1 h 2"/>
                <a:gd name="T22" fmla="*/ 2 w 7"/>
                <a:gd name="T23" fmla="*/ 1 h 2"/>
                <a:gd name="T24" fmla="*/ 7 w 7"/>
                <a:gd name="T25" fmla="*/ 1 h 2"/>
                <a:gd name="T26" fmla="*/ 7 w 7"/>
                <a:gd name="T2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2">
                  <a:moveTo>
                    <a:pt x="0" y="1"/>
                  </a:moveTo>
                  <a:cubicBezTo>
                    <a:pt x="0" y="2"/>
                    <a:pt x="1" y="2"/>
                    <a:pt x="1" y="2"/>
                  </a:cubicBezTo>
                  <a:cubicBezTo>
                    <a:pt x="7" y="2"/>
                    <a:pt x="7" y="2"/>
                    <a:pt x="7" y="2"/>
                  </a:cubicBezTo>
                  <a:cubicBezTo>
                    <a:pt x="7" y="2"/>
                    <a:pt x="7" y="2"/>
                    <a:pt x="7" y="2"/>
                  </a:cubicBezTo>
                  <a:cubicBezTo>
                    <a:pt x="7" y="2"/>
                    <a:pt x="7" y="2"/>
                    <a:pt x="7" y="2"/>
                  </a:cubicBezTo>
                  <a:cubicBezTo>
                    <a:pt x="7" y="0"/>
                    <a:pt x="7" y="0"/>
                    <a:pt x="7" y="0"/>
                  </a:cubicBezTo>
                  <a:cubicBezTo>
                    <a:pt x="1" y="0"/>
                    <a:pt x="1" y="0"/>
                    <a:pt x="1" y="0"/>
                  </a:cubicBezTo>
                  <a:lnTo>
                    <a:pt x="0" y="1"/>
                  </a:lnTo>
                  <a:close/>
                  <a:moveTo>
                    <a:pt x="7" y="2"/>
                  </a:moveTo>
                  <a:cubicBezTo>
                    <a:pt x="2" y="2"/>
                    <a:pt x="2" y="2"/>
                    <a:pt x="2" y="2"/>
                  </a:cubicBezTo>
                  <a:cubicBezTo>
                    <a:pt x="2" y="1"/>
                    <a:pt x="2" y="1"/>
                    <a:pt x="2" y="1"/>
                  </a:cubicBezTo>
                  <a:cubicBezTo>
                    <a:pt x="2" y="1"/>
                    <a:pt x="2" y="1"/>
                    <a:pt x="2" y="1"/>
                  </a:cubicBezTo>
                  <a:cubicBezTo>
                    <a:pt x="7" y="1"/>
                    <a:pt x="7" y="1"/>
                    <a:pt x="7" y="1"/>
                  </a:cubicBezTo>
                  <a:lnTo>
                    <a:pt x="7"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1" name="Rectangle 241">
              <a:extLst>
                <a:ext uri="{FF2B5EF4-FFF2-40B4-BE49-F238E27FC236}">
                  <a16:creationId xmlns:a16="http://schemas.microsoft.com/office/drawing/2014/main" id="{530C9EF8-66AC-4E5E-8972-2F796BF0831B}"/>
                </a:ext>
              </a:extLst>
            </p:cNvPr>
            <p:cNvSpPr>
              <a:spLocks noChangeArrowheads="1"/>
            </p:cNvSpPr>
            <p:nvPr/>
          </p:nvSpPr>
          <p:spPr bwMode="auto">
            <a:xfrm>
              <a:off x="9853613" y="6454775"/>
              <a:ext cx="38100" cy="127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2" name="Rectangle 242">
              <a:extLst>
                <a:ext uri="{FF2B5EF4-FFF2-40B4-BE49-F238E27FC236}">
                  <a16:creationId xmlns:a16="http://schemas.microsoft.com/office/drawing/2014/main" id="{8ADA18FF-9593-497A-A0A3-5CBE59440B7E}"/>
                </a:ext>
              </a:extLst>
            </p:cNvPr>
            <p:cNvSpPr>
              <a:spLocks noChangeArrowheads="1"/>
            </p:cNvSpPr>
            <p:nvPr/>
          </p:nvSpPr>
          <p:spPr bwMode="auto">
            <a:xfrm>
              <a:off x="9853613" y="6454775"/>
              <a:ext cx="38100" cy="3175"/>
            </a:xfrm>
            <a:prstGeom prst="rect">
              <a:avLst/>
            </a:prstGeom>
            <a:solidFill>
              <a:srgbClr val="7B7C7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3" name="Freeform 243">
              <a:extLst>
                <a:ext uri="{FF2B5EF4-FFF2-40B4-BE49-F238E27FC236}">
                  <a16:creationId xmlns:a16="http://schemas.microsoft.com/office/drawing/2014/main" id="{2C60B288-9542-4AC0-8AA5-FCE31BAFD79B}"/>
                </a:ext>
              </a:extLst>
            </p:cNvPr>
            <p:cNvSpPr>
              <a:spLocks/>
            </p:cNvSpPr>
            <p:nvPr/>
          </p:nvSpPr>
          <p:spPr bwMode="auto">
            <a:xfrm>
              <a:off x="10012363" y="6438900"/>
              <a:ext cx="53975" cy="9525"/>
            </a:xfrm>
            <a:custGeom>
              <a:avLst/>
              <a:gdLst>
                <a:gd name="T0" fmla="*/ 0 w 17"/>
                <a:gd name="T1" fmla="*/ 1 h 3"/>
                <a:gd name="T2" fmla="*/ 1 w 17"/>
                <a:gd name="T3" fmla="*/ 1 h 3"/>
                <a:gd name="T4" fmla="*/ 17 w 17"/>
                <a:gd name="T5" fmla="*/ 3 h 3"/>
                <a:gd name="T6" fmla="*/ 17 w 17"/>
                <a:gd name="T7" fmla="*/ 3 h 3"/>
                <a:gd name="T8" fmla="*/ 6 w 17"/>
                <a:gd name="T9" fmla="*/ 3 h 3"/>
                <a:gd name="T10" fmla="*/ 1 w 17"/>
                <a:gd name="T11" fmla="*/ 3 h 3"/>
                <a:gd name="T12" fmla="*/ 0 w 17"/>
                <a:gd name="T13" fmla="*/ 2 h 3"/>
                <a:gd name="T14" fmla="*/ 0 w 17"/>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3">
                  <a:moveTo>
                    <a:pt x="0" y="1"/>
                  </a:moveTo>
                  <a:cubicBezTo>
                    <a:pt x="0" y="1"/>
                    <a:pt x="0" y="0"/>
                    <a:pt x="1" y="1"/>
                  </a:cubicBezTo>
                  <a:cubicBezTo>
                    <a:pt x="1" y="1"/>
                    <a:pt x="1" y="1"/>
                    <a:pt x="17" y="3"/>
                  </a:cubicBezTo>
                  <a:cubicBezTo>
                    <a:pt x="17" y="3"/>
                    <a:pt x="17" y="3"/>
                    <a:pt x="17" y="3"/>
                  </a:cubicBezTo>
                  <a:cubicBezTo>
                    <a:pt x="6" y="3"/>
                    <a:pt x="6" y="3"/>
                    <a:pt x="6" y="3"/>
                  </a:cubicBezTo>
                  <a:cubicBezTo>
                    <a:pt x="4" y="3"/>
                    <a:pt x="2" y="3"/>
                    <a:pt x="1" y="3"/>
                  </a:cubicBezTo>
                  <a:cubicBezTo>
                    <a:pt x="0" y="3"/>
                    <a:pt x="0" y="2"/>
                    <a:pt x="0" y="2"/>
                  </a:cubicBezTo>
                  <a:lnTo>
                    <a:pt x="0" y="1"/>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4" name="Freeform 244">
              <a:extLst>
                <a:ext uri="{FF2B5EF4-FFF2-40B4-BE49-F238E27FC236}">
                  <a16:creationId xmlns:a16="http://schemas.microsoft.com/office/drawing/2014/main" id="{606156CD-693C-48C5-93A9-B1674DE83661}"/>
                </a:ext>
              </a:extLst>
            </p:cNvPr>
            <p:cNvSpPr>
              <a:spLocks/>
            </p:cNvSpPr>
            <p:nvPr/>
          </p:nvSpPr>
          <p:spPr bwMode="auto">
            <a:xfrm>
              <a:off x="9758363" y="6438900"/>
              <a:ext cx="9525" cy="6350"/>
            </a:xfrm>
            <a:custGeom>
              <a:avLst/>
              <a:gdLst>
                <a:gd name="T0" fmla="*/ 0 w 3"/>
                <a:gd name="T1" fmla="*/ 2 h 2"/>
                <a:gd name="T2" fmla="*/ 1 w 3"/>
                <a:gd name="T3" fmla="*/ 2 h 2"/>
                <a:gd name="T4" fmla="*/ 2 w 3"/>
                <a:gd name="T5" fmla="*/ 2 h 2"/>
                <a:gd name="T6" fmla="*/ 3 w 3"/>
                <a:gd name="T7" fmla="*/ 2 h 2"/>
                <a:gd name="T8" fmla="*/ 3 w 3"/>
                <a:gd name="T9" fmla="*/ 1 h 2"/>
                <a:gd name="T10" fmla="*/ 2 w 3"/>
                <a:gd name="T11" fmla="*/ 0 h 2"/>
                <a:gd name="T12" fmla="*/ 1 w 3"/>
                <a:gd name="T13" fmla="*/ 0 h 2"/>
                <a:gd name="T14" fmla="*/ 0 w 3"/>
                <a:gd name="T15" fmla="*/ 1 h 2"/>
                <a:gd name="T16" fmla="*/ 0 w 3"/>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2">
                  <a:moveTo>
                    <a:pt x="0" y="2"/>
                  </a:moveTo>
                  <a:cubicBezTo>
                    <a:pt x="0" y="2"/>
                    <a:pt x="1" y="2"/>
                    <a:pt x="1" y="2"/>
                  </a:cubicBezTo>
                  <a:cubicBezTo>
                    <a:pt x="2" y="2"/>
                    <a:pt x="2" y="2"/>
                    <a:pt x="2" y="2"/>
                  </a:cubicBezTo>
                  <a:cubicBezTo>
                    <a:pt x="2" y="2"/>
                    <a:pt x="3" y="2"/>
                    <a:pt x="3" y="2"/>
                  </a:cubicBezTo>
                  <a:cubicBezTo>
                    <a:pt x="3" y="1"/>
                    <a:pt x="3" y="1"/>
                    <a:pt x="3" y="1"/>
                  </a:cubicBezTo>
                  <a:cubicBezTo>
                    <a:pt x="3" y="1"/>
                    <a:pt x="2" y="0"/>
                    <a:pt x="2" y="0"/>
                  </a:cubicBezTo>
                  <a:cubicBezTo>
                    <a:pt x="1" y="0"/>
                    <a:pt x="1" y="0"/>
                    <a:pt x="1" y="0"/>
                  </a:cubicBezTo>
                  <a:cubicBezTo>
                    <a:pt x="1" y="0"/>
                    <a:pt x="0" y="1"/>
                    <a:pt x="0" y="1"/>
                  </a:cubicBezTo>
                  <a:lnTo>
                    <a:pt x="0"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5" name="Freeform 245">
              <a:extLst>
                <a:ext uri="{FF2B5EF4-FFF2-40B4-BE49-F238E27FC236}">
                  <a16:creationId xmlns:a16="http://schemas.microsoft.com/office/drawing/2014/main" id="{FAB5E127-0404-42AC-83FD-DF1EEA88A0DC}"/>
                </a:ext>
              </a:extLst>
            </p:cNvPr>
            <p:cNvSpPr>
              <a:spLocks noEditPoints="1"/>
            </p:cNvSpPr>
            <p:nvPr/>
          </p:nvSpPr>
          <p:spPr bwMode="auto">
            <a:xfrm>
              <a:off x="9748838" y="6407150"/>
              <a:ext cx="28575" cy="79375"/>
            </a:xfrm>
            <a:custGeom>
              <a:avLst/>
              <a:gdLst>
                <a:gd name="T0" fmla="*/ 4 w 9"/>
                <a:gd name="T1" fmla="*/ 13 h 25"/>
                <a:gd name="T2" fmla="*/ 4 w 9"/>
                <a:gd name="T3" fmla="*/ 1 h 25"/>
                <a:gd name="T4" fmla="*/ 5 w 9"/>
                <a:gd name="T5" fmla="*/ 0 h 25"/>
                <a:gd name="T6" fmla="*/ 8 w 9"/>
                <a:gd name="T7" fmla="*/ 0 h 25"/>
                <a:gd name="T8" fmla="*/ 9 w 9"/>
                <a:gd name="T9" fmla="*/ 1 h 25"/>
                <a:gd name="T10" fmla="*/ 9 w 9"/>
                <a:gd name="T11" fmla="*/ 9 h 25"/>
                <a:gd name="T12" fmla="*/ 8 w 9"/>
                <a:gd name="T13" fmla="*/ 12 h 25"/>
                <a:gd name="T14" fmla="*/ 5 w 9"/>
                <a:gd name="T15" fmla="*/ 14 h 25"/>
                <a:gd name="T16" fmla="*/ 4 w 9"/>
                <a:gd name="T17" fmla="*/ 13 h 25"/>
                <a:gd name="T18" fmla="*/ 3 w 9"/>
                <a:gd name="T19" fmla="*/ 19 h 25"/>
                <a:gd name="T20" fmla="*/ 1 w 9"/>
                <a:gd name="T21" fmla="*/ 19 h 25"/>
                <a:gd name="T22" fmla="*/ 0 w 9"/>
                <a:gd name="T23" fmla="*/ 20 h 25"/>
                <a:gd name="T24" fmla="*/ 0 w 9"/>
                <a:gd name="T25" fmla="*/ 24 h 25"/>
                <a:gd name="T26" fmla="*/ 1 w 9"/>
                <a:gd name="T27" fmla="*/ 25 h 25"/>
                <a:gd name="T28" fmla="*/ 3 w 9"/>
                <a:gd name="T29" fmla="*/ 25 h 25"/>
                <a:gd name="T30" fmla="*/ 3 w 9"/>
                <a:gd name="T31" fmla="*/ 1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25">
                  <a:moveTo>
                    <a:pt x="4" y="13"/>
                  </a:moveTo>
                  <a:cubicBezTo>
                    <a:pt x="4" y="13"/>
                    <a:pt x="4" y="13"/>
                    <a:pt x="4" y="1"/>
                  </a:cubicBezTo>
                  <a:cubicBezTo>
                    <a:pt x="4" y="1"/>
                    <a:pt x="5" y="0"/>
                    <a:pt x="5" y="0"/>
                  </a:cubicBezTo>
                  <a:cubicBezTo>
                    <a:pt x="5" y="0"/>
                    <a:pt x="5" y="0"/>
                    <a:pt x="8" y="0"/>
                  </a:cubicBezTo>
                  <a:cubicBezTo>
                    <a:pt x="9" y="1"/>
                    <a:pt x="9" y="1"/>
                    <a:pt x="9" y="1"/>
                  </a:cubicBezTo>
                  <a:cubicBezTo>
                    <a:pt x="9" y="1"/>
                    <a:pt x="9" y="1"/>
                    <a:pt x="9" y="9"/>
                  </a:cubicBezTo>
                  <a:cubicBezTo>
                    <a:pt x="9" y="10"/>
                    <a:pt x="8" y="12"/>
                    <a:pt x="8" y="12"/>
                  </a:cubicBezTo>
                  <a:cubicBezTo>
                    <a:pt x="8" y="12"/>
                    <a:pt x="8" y="12"/>
                    <a:pt x="5" y="14"/>
                  </a:cubicBezTo>
                  <a:cubicBezTo>
                    <a:pt x="5" y="14"/>
                    <a:pt x="4" y="13"/>
                    <a:pt x="4" y="13"/>
                  </a:cubicBezTo>
                  <a:moveTo>
                    <a:pt x="3" y="19"/>
                  </a:moveTo>
                  <a:cubicBezTo>
                    <a:pt x="1" y="19"/>
                    <a:pt x="1" y="19"/>
                    <a:pt x="1" y="19"/>
                  </a:cubicBezTo>
                  <a:cubicBezTo>
                    <a:pt x="1" y="19"/>
                    <a:pt x="0" y="19"/>
                    <a:pt x="0" y="20"/>
                  </a:cubicBezTo>
                  <a:cubicBezTo>
                    <a:pt x="0" y="24"/>
                    <a:pt x="0" y="24"/>
                    <a:pt x="0" y="24"/>
                  </a:cubicBezTo>
                  <a:cubicBezTo>
                    <a:pt x="0" y="24"/>
                    <a:pt x="1" y="25"/>
                    <a:pt x="1" y="25"/>
                  </a:cubicBezTo>
                  <a:cubicBezTo>
                    <a:pt x="3" y="25"/>
                    <a:pt x="3" y="25"/>
                    <a:pt x="3" y="25"/>
                  </a:cubicBezTo>
                  <a:lnTo>
                    <a:pt x="3" y="19"/>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6" name="Freeform 246">
              <a:extLst>
                <a:ext uri="{FF2B5EF4-FFF2-40B4-BE49-F238E27FC236}">
                  <a16:creationId xmlns:a16="http://schemas.microsoft.com/office/drawing/2014/main" id="{2E7283AA-CB41-4440-B4F7-95306A1F2165}"/>
                </a:ext>
              </a:extLst>
            </p:cNvPr>
            <p:cNvSpPr>
              <a:spLocks/>
            </p:cNvSpPr>
            <p:nvPr/>
          </p:nvSpPr>
          <p:spPr bwMode="auto">
            <a:xfrm>
              <a:off x="9837738" y="6464300"/>
              <a:ext cx="0" cy="6350"/>
            </a:xfrm>
            <a:custGeom>
              <a:avLst/>
              <a:gdLst>
                <a:gd name="T0" fmla="*/ 0 h 2"/>
                <a:gd name="T1" fmla="*/ 2 h 2"/>
                <a:gd name="T2" fmla="*/ 0 h 2"/>
              </a:gdLst>
              <a:ahLst/>
              <a:cxnLst>
                <a:cxn ang="0">
                  <a:pos x="0" y="T0"/>
                </a:cxn>
                <a:cxn ang="0">
                  <a:pos x="0" y="T1"/>
                </a:cxn>
                <a:cxn ang="0">
                  <a:pos x="0" y="T2"/>
                </a:cxn>
              </a:cxnLst>
              <a:rect l="0" t="0" r="r" b="b"/>
              <a:pathLst>
                <a:path h="2">
                  <a:moveTo>
                    <a:pt x="0" y="0"/>
                  </a:moveTo>
                  <a:cubicBezTo>
                    <a:pt x="0" y="0"/>
                    <a:pt x="0" y="1"/>
                    <a:pt x="0" y="2"/>
                  </a:cubicBezTo>
                  <a:cubicBezTo>
                    <a:pt x="0" y="1"/>
                    <a:pt x="0" y="0"/>
                    <a:pt x="0" y="0"/>
                  </a:cubicBezTo>
                </a:path>
              </a:pathLst>
            </a:custGeom>
            <a:solidFill>
              <a:srgbClr val="02020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7" name="Freeform 247">
              <a:extLst>
                <a:ext uri="{FF2B5EF4-FFF2-40B4-BE49-F238E27FC236}">
                  <a16:creationId xmlns:a16="http://schemas.microsoft.com/office/drawing/2014/main" id="{9CF5E347-243C-431D-B08D-D4D905D42049}"/>
                </a:ext>
              </a:extLst>
            </p:cNvPr>
            <p:cNvSpPr>
              <a:spLocks/>
            </p:cNvSpPr>
            <p:nvPr/>
          </p:nvSpPr>
          <p:spPr bwMode="auto">
            <a:xfrm>
              <a:off x="9767888" y="6407150"/>
              <a:ext cx="0" cy="38100"/>
            </a:xfrm>
            <a:custGeom>
              <a:avLst/>
              <a:gdLst>
                <a:gd name="T0" fmla="*/ 0 h 12"/>
                <a:gd name="T1" fmla="*/ 0 h 12"/>
                <a:gd name="T2" fmla="*/ 12 h 12"/>
                <a:gd name="T3" fmla="*/ 0 h 12"/>
              </a:gdLst>
              <a:ahLst/>
              <a:cxnLst>
                <a:cxn ang="0">
                  <a:pos x="0" y="T0"/>
                </a:cxn>
                <a:cxn ang="0">
                  <a:pos x="0" y="T1"/>
                </a:cxn>
                <a:cxn ang="0">
                  <a:pos x="0" y="T2"/>
                </a:cxn>
                <a:cxn ang="0">
                  <a:pos x="0" y="T3"/>
                </a:cxn>
              </a:cxnLst>
              <a:rect l="0" t="0" r="r" b="b"/>
              <a:pathLst>
                <a:path h="12">
                  <a:moveTo>
                    <a:pt x="0" y="0"/>
                  </a:moveTo>
                  <a:cubicBezTo>
                    <a:pt x="0" y="0"/>
                    <a:pt x="0" y="0"/>
                    <a:pt x="0" y="0"/>
                  </a:cubicBezTo>
                  <a:cubicBezTo>
                    <a:pt x="0" y="0"/>
                    <a:pt x="0" y="0"/>
                    <a:pt x="0" y="12"/>
                  </a:cubicBezTo>
                  <a:cubicBezTo>
                    <a:pt x="0" y="0"/>
                    <a:pt x="0" y="0"/>
                    <a:pt x="0" y="0"/>
                  </a:cubicBezTo>
                </a:path>
              </a:pathLst>
            </a:custGeom>
            <a:solidFill>
              <a:srgbClr val="8086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8" name="Freeform 248">
              <a:extLst>
                <a:ext uri="{FF2B5EF4-FFF2-40B4-BE49-F238E27FC236}">
                  <a16:creationId xmlns:a16="http://schemas.microsoft.com/office/drawing/2014/main" id="{EE21FDEC-E141-45BC-A756-19DA9B4D927C}"/>
                </a:ext>
              </a:extLst>
            </p:cNvPr>
            <p:cNvSpPr>
              <a:spLocks noEditPoints="1"/>
            </p:cNvSpPr>
            <p:nvPr/>
          </p:nvSpPr>
          <p:spPr bwMode="auto">
            <a:xfrm>
              <a:off x="9767888" y="6340475"/>
              <a:ext cx="203200" cy="142875"/>
            </a:xfrm>
            <a:custGeom>
              <a:avLst/>
              <a:gdLst>
                <a:gd name="T0" fmla="*/ 0 w 64"/>
                <a:gd name="T1" fmla="*/ 21 h 45"/>
                <a:gd name="T2" fmla="*/ 0 w 64"/>
                <a:gd name="T3" fmla="*/ 33 h 45"/>
                <a:gd name="T4" fmla="*/ 6 w 64"/>
                <a:gd name="T5" fmla="*/ 32 h 45"/>
                <a:gd name="T6" fmla="*/ 8 w 64"/>
                <a:gd name="T7" fmla="*/ 32 h 45"/>
                <a:gd name="T8" fmla="*/ 9 w 64"/>
                <a:gd name="T9" fmla="*/ 32 h 45"/>
                <a:gd name="T10" fmla="*/ 10 w 64"/>
                <a:gd name="T11" fmla="*/ 32 h 45"/>
                <a:gd name="T12" fmla="*/ 19 w 64"/>
                <a:gd name="T13" fmla="*/ 44 h 45"/>
                <a:gd name="T14" fmla="*/ 19 w 64"/>
                <a:gd name="T15" fmla="*/ 44 h 45"/>
                <a:gd name="T16" fmla="*/ 19 w 64"/>
                <a:gd name="T17" fmla="*/ 45 h 45"/>
                <a:gd name="T18" fmla="*/ 22 w 64"/>
                <a:gd name="T19" fmla="*/ 45 h 45"/>
                <a:gd name="T20" fmla="*/ 22 w 64"/>
                <a:gd name="T21" fmla="*/ 41 h 45"/>
                <a:gd name="T22" fmla="*/ 22 w 64"/>
                <a:gd name="T23" fmla="*/ 39 h 45"/>
                <a:gd name="T24" fmla="*/ 22 w 64"/>
                <a:gd name="T25" fmla="*/ 38 h 45"/>
                <a:gd name="T26" fmla="*/ 22 w 64"/>
                <a:gd name="T27" fmla="*/ 38 h 45"/>
                <a:gd name="T28" fmla="*/ 22 w 64"/>
                <a:gd name="T29" fmla="*/ 38 h 45"/>
                <a:gd name="T30" fmla="*/ 22 w 64"/>
                <a:gd name="T31" fmla="*/ 37 h 45"/>
                <a:gd name="T32" fmla="*/ 22 w 64"/>
                <a:gd name="T33" fmla="*/ 37 h 45"/>
                <a:gd name="T34" fmla="*/ 23 w 64"/>
                <a:gd name="T35" fmla="*/ 37 h 45"/>
                <a:gd name="T36" fmla="*/ 23 w 64"/>
                <a:gd name="T37" fmla="*/ 37 h 45"/>
                <a:gd name="T38" fmla="*/ 23 w 64"/>
                <a:gd name="T39" fmla="*/ 36 h 45"/>
                <a:gd name="T40" fmla="*/ 23 w 64"/>
                <a:gd name="T41" fmla="*/ 36 h 45"/>
                <a:gd name="T42" fmla="*/ 24 w 64"/>
                <a:gd name="T43" fmla="*/ 36 h 45"/>
                <a:gd name="T44" fmla="*/ 24 w 64"/>
                <a:gd name="T45" fmla="*/ 36 h 45"/>
                <a:gd name="T46" fmla="*/ 25 w 64"/>
                <a:gd name="T47" fmla="*/ 36 h 45"/>
                <a:gd name="T48" fmla="*/ 27 w 64"/>
                <a:gd name="T49" fmla="*/ 36 h 45"/>
                <a:gd name="T50" fmla="*/ 64 w 64"/>
                <a:gd name="T51" fmla="*/ 36 h 45"/>
                <a:gd name="T52" fmla="*/ 64 w 64"/>
                <a:gd name="T53" fmla="*/ 0 h 45"/>
                <a:gd name="T54" fmla="*/ 43 w 64"/>
                <a:gd name="T55" fmla="*/ 10 h 45"/>
                <a:gd name="T56" fmla="*/ 41 w 64"/>
                <a:gd name="T57" fmla="*/ 7 h 45"/>
                <a:gd name="T58" fmla="*/ 33 w 64"/>
                <a:gd name="T59" fmla="*/ 7 h 45"/>
                <a:gd name="T60" fmla="*/ 24 w 64"/>
                <a:gd name="T61" fmla="*/ 11 h 45"/>
                <a:gd name="T62" fmla="*/ 26 w 64"/>
                <a:gd name="T63" fmla="*/ 11 h 45"/>
                <a:gd name="T64" fmla="*/ 23 w 64"/>
                <a:gd name="T65" fmla="*/ 19 h 45"/>
                <a:gd name="T66" fmla="*/ 20 w 64"/>
                <a:gd name="T67" fmla="*/ 21 h 45"/>
                <a:gd name="T68" fmla="*/ 19 w 64"/>
                <a:gd name="T69" fmla="*/ 21 h 45"/>
                <a:gd name="T70" fmla="*/ 0 w 64"/>
                <a:gd name="T71" fmla="*/ 21 h 45"/>
                <a:gd name="T72" fmla="*/ 27 w 64"/>
                <a:gd name="T73" fmla="*/ 20 h 45"/>
                <a:gd name="T74" fmla="*/ 26 w 64"/>
                <a:gd name="T75" fmla="*/ 19 h 45"/>
                <a:gd name="T76" fmla="*/ 28 w 64"/>
                <a:gd name="T77" fmla="*/ 13 h 45"/>
                <a:gd name="T78" fmla="*/ 28 w 64"/>
                <a:gd name="T79" fmla="*/ 12 h 45"/>
                <a:gd name="T80" fmla="*/ 36 w 64"/>
                <a:gd name="T81" fmla="*/ 12 h 45"/>
                <a:gd name="T82" fmla="*/ 37 w 64"/>
                <a:gd name="T83" fmla="*/ 13 h 45"/>
                <a:gd name="T84" fmla="*/ 37 w 64"/>
                <a:gd name="T85" fmla="*/ 19 h 45"/>
                <a:gd name="T86" fmla="*/ 36 w 64"/>
                <a:gd name="T87" fmla="*/ 20 h 45"/>
                <a:gd name="T88" fmla="*/ 27 w 64"/>
                <a:gd name="T89" fmla="*/ 2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4" h="45">
                  <a:moveTo>
                    <a:pt x="0" y="21"/>
                  </a:moveTo>
                  <a:cubicBezTo>
                    <a:pt x="0" y="21"/>
                    <a:pt x="0" y="21"/>
                    <a:pt x="0" y="33"/>
                  </a:cubicBezTo>
                  <a:cubicBezTo>
                    <a:pt x="0" y="33"/>
                    <a:pt x="3" y="32"/>
                    <a:pt x="6" y="32"/>
                  </a:cubicBezTo>
                  <a:cubicBezTo>
                    <a:pt x="7" y="32"/>
                    <a:pt x="8" y="32"/>
                    <a:pt x="8" y="32"/>
                  </a:cubicBezTo>
                  <a:cubicBezTo>
                    <a:pt x="9" y="32"/>
                    <a:pt x="9" y="32"/>
                    <a:pt x="9" y="32"/>
                  </a:cubicBezTo>
                  <a:cubicBezTo>
                    <a:pt x="9" y="32"/>
                    <a:pt x="9" y="32"/>
                    <a:pt x="10" y="32"/>
                  </a:cubicBezTo>
                  <a:cubicBezTo>
                    <a:pt x="18" y="34"/>
                    <a:pt x="18" y="42"/>
                    <a:pt x="19" y="44"/>
                  </a:cubicBezTo>
                  <a:cubicBezTo>
                    <a:pt x="19" y="44"/>
                    <a:pt x="19" y="44"/>
                    <a:pt x="19" y="44"/>
                  </a:cubicBezTo>
                  <a:cubicBezTo>
                    <a:pt x="19" y="45"/>
                    <a:pt x="19" y="45"/>
                    <a:pt x="19" y="45"/>
                  </a:cubicBezTo>
                  <a:cubicBezTo>
                    <a:pt x="19" y="45"/>
                    <a:pt x="19" y="45"/>
                    <a:pt x="22" y="45"/>
                  </a:cubicBezTo>
                  <a:cubicBezTo>
                    <a:pt x="22" y="45"/>
                    <a:pt x="22" y="45"/>
                    <a:pt x="22" y="41"/>
                  </a:cubicBezTo>
                  <a:cubicBezTo>
                    <a:pt x="22" y="40"/>
                    <a:pt x="22" y="39"/>
                    <a:pt x="22" y="39"/>
                  </a:cubicBezTo>
                  <a:cubicBezTo>
                    <a:pt x="22" y="38"/>
                    <a:pt x="22" y="38"/>
                    <a:pt x="22" y="38"/>
                  </a:cubicBezTo>
                  <a:cubicBezTo>
                    <a:pt x="22" y="38"/>
                    <a:pt x="22" y="38"/>
                    <a:pt x="22" y="38"/>
                  </a:cubicBezTo>
                  <a:cubicBezTo>
                    <a:pt x="22" y="38"/>
                    <a:pt x="22" y="38"/>
                    <a:pt x="22" y="38"/>
                  </a:cubicBezTo>
                  <a:cubicBezTo>
                    <a:pt x="22" y="37"/>
                    <a:pt x="22" y="37"/>
                    <a:pt x="22" y="37"/>
                  </a:cubicBezTo>
                  <a:cubicBezTo>
                    <a:pt x="22" y="37"/>
                    <a:pt x="22" y="37"/>
                    <a:pt x="22" y="37"/>
                  </a:cubicBezTo>
                  <a:cubicBezTo>
                    <a:pt x="23" y="37"/>
                    <a:pt x="23" y="37"/>
                    <a:pt x="23" y="37"/>
                  </a:cubicBezTo>
                  <a:cubicBezTo>
                    <a:pt x="23" y="37"/>
                    <a:pt x="23" y="37"/>
                    <a:pt x="23" y="37"/>
                  </a:cubicBezTo>
                  <a:cubicBezTo>
                    <a:pt x="23" y="36"/>
                    <a:pt x="23" y="36"/>
                    <a:pt x="23" y="36"/>
                  </a:cubicBezTo>
                  <a:cubicBezTo>
                    <a:pt x="23" y="36"/>
                    <a:pt x="23" y="36"/>
                    <a:pt x="23" y="36"/>
                  </a:cubicBezTo>
                  <a:cubicBezTo>
                    <a:pt x="24" y="36"/>
                    <a:pt x="24" y="36"/>
                    <a:pt x="24" y="36"/>
                  </a:cubicBezTo>
                  <a:cubicBezTo>
                    <a:pt x="24" y="36"/>
                    <a:pt x="24" y="36"/>
                    <a:pt x="24" y="36"/>
                  </a:cubicBezTo>
                  <a:cubicBezTo>
                    <a:pt x="25" y="36"/>
                    <a:pt x="25" y="36"/>
                    <a:pt x="25" y="36"/>
                  </a:cubicBezTo>
                  <a:cubicBezTo>
                    <a:pt x="25" y="36"/>
                    <a:pt x="26" y="36"/>
                    <a:pt x="27" y="36"/>
                  </a:cubicBezTo>
                  <a:cubicBezTo>
                    <a:pt x="36" y="36"/>
                    <a:pt x="64" y="36"/>
                    <a:pt x="64" y="36"/>
                  </a:cubicBezTo>
                  <a:cubicBezTo>
                    <a:pt x="64" y="36"/>
                    <a:pt x="64" y="2"/>
                    <a:pt x="64" y="0"/>
                  </a:cubicBezTo>
                  <a:cubicBezTo>
                    <a:pt x="44" y="0"/>
                    <a:pt x="43" y="7"/>
                    <a:pt x="43" y="10"/>
                  </a:cubicBezTo>
                  <a:cubicBezTo>
                    <a:pt x="43" y="8"/>
                    <a:pt x="41" y="7"/>
                    <a:pt x="41" y="7"/>
                  </a:cubicBezTo>
                  <a:cubicBezTo>
                    <a:pt x="41" y="7"/>
                    <a:pt x="39" y="7"/>
                    <a:pt x="33" y="7"/>
                  </a:cubicBezTo>
                  <a:cubicBezTo>
                    <a:pt x="28" y="7"/>
                    <a:pt x="24" y="11"/>
                    <a:pt x="24" y="11"/>
                  </a:cubicBezTo>
                  <a:cubicBezTo>
                    <a:pt x="24" y="11"/>
                    <a:pt x="24" y="11"/>
                    <a:pt x="26" y="11"/>
                  </a:cubicBezTo>
                  <a:cubicBezTo>
                    <a:pt x="26" y="11"/>
                    <a:pt x="24" y="17"/>
                    <a:pt x="23" y="19"/>
                  </a:cubicBezTo>
                  <a:cubicBezTo>
                    <a:pt x="22" y="20"/>
                    <a:pt x="22" y="21"/>
                    <a:pt x="20" y="21"/>
                  </a:cubicBezTo>
                  <a:cubicBezTo>
                    <a:pt x="20" y="21"/>
                    <a:pt x="19" y="21"/>
                    <a:pt x="19" y="21"/>
                  </a:cubicBezTo>
                  <a:cubicBezTo>
                    <a:pt x="14" y="21"/>
                    <a:pt x="0" y="21"/>
                    <a:pt x="0" y="21"/>
                  </a:cubicBezTo>
                  <a:close/>
                  <a:moveTo>
                    <a:pt x="27" y="20"/>
                  </a:moveTo>
                  <a:cubicBezTo>
                    <a:pt x="26" y="20"/>
                    <a:pt x="26" y="20"/>
                    <a:pt x="26" y="19"/>
                  </a:cubicBezTo>
                  <a:cubicBezTo>
                    <a:pt x="26" y="19"/>
                    <a:pt x="26" y="19"/>
                    <a:pt x="28" y="13"/>
                  </a:cubicBezTo>
                  <a:cubicBezTo>
                    <a:pt x="28" y="12"/>
                    <a:pt x="28" y="12"/>
                    <a:pt x="28" y="12"/>
                  </a:cubicBezTo>
                  <a:cubicBezTo>
                    <a:pt x="28" y="12"/>
                    <a:pt x="28" y="12"/>
                    <a:pt x="36" y="12"/>
                  </a:cubicBezTo>
                  <a:cubicBezTo>
                    <a:pt x="37" y="12"/>
                    <a:pt x="37" y="13"/>
                    <a:pt x="37" y="13"/>
                  </a:cubicBezTo>
                  <a:cubicBezTo>
                    <a:pt x="37" y="13"/>
                    <a:pt x="37" y="13"/>
                    <a:pt x="37" y="19"/>
                  </a:cubicBezTo>
                  <a:cubicBezTo>
                    <a:pt x="37" y="20"/>
                    <a:pt x="37" y="20"/>
                    <a:pt x="36" y="20"/>
                  </a:cubicBezTo>
                  <a:cubicBezTo>
                    <a:pt x="36" y="20"/>
                    <a:pt x="36" y="20"/>
                    <a:pt x="27" y="20"/>
                  </a:cubicBezTo>
                  <a:close/>
                </a:path>
              </a:pathLst>
            </a:custGeom>
            <a:solidFill>
              <a:srgbClr val="99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9" name="Freeform 249">
              <a:extLst>
                <a:ext uri="{FF2B5EF4-FFF2-40B4-BE49-F238E27FC236}">
                  <a16:creationId xmlns:a16="http://schemas.microsoft.com/office/drawing/2014/main" id="{399A26DC-9799-40E2-A6A9-BB4DC2612EC4}"/>
                </a:ext>
              </a:extLst>
            </p:cNvPr>
            <p:cNvSpPr>
              <a:spLocks/>
            </p:cNvSpPr>
            <p:nvPr/>
          </p:nvSpPr>
          <p:spPr bwMode="auto">
            <a:xfrm>
              <a:off x="9856788" y="6375400"/>
              <a:ext cx="9525" cy="38100"/>
            </a:xfrm>
            <a:custGeom>
              <a:avLst/>
              <a:gdLst>
                <a:gd name="T0" fmla="*/ 1 w 3"/>
                <a:gd name="T1" fmla="*/ 0 h 12"/>
                <a:gd name="T2" fmla="*/ 3 w 3"/>
                <a:gd name="T3" fmla="*/ 0 h 12"/>
                <a:gd name="T4" fmla="*/ 3 w 3"/>
                <a:gd name="T5" fmla="*/ 0 h 12"/>
                <a:gd name="T6" fmla="*/ 1 w 3"/>
                <a:gd name="T7" fmla="*/ 0 h 12"/>
                <a:gd name="T8" fmla="*/ 0 w 3"/>
                <a:gd name="T9" fmla="*/ 1 h 12"/>
                <a:gd name="T10" fmla="*/ 1 w 3"/>
                <a:gd name="T11" fmla="*/ 1 h 12"/>
                <a:gd name="T12" fmla="*/ 1 w 3"/>
                <a:gd name="T13" fmla="*/ 8 h 12"/>
                <a:gd name="T14" fmla="*/ 0 w 3"/>
                <a:gd name="T15" fmla="*/ 8 h 12"/>
                <a:gd name="T16" fmla="*/ 0 w 3"/>
                <a:gd name="T17" fmla="*/ 9 h 12"/>
                <a:gd name="T18" fmla="*/ 1 w 3"/>
                <a:gd name="T19" fmla="*/ 10 h 12"/>
                <a:gd name="T20" fmla="*/ 1 w 3"/>
                <a:gd name="T21" fmla="*/ 10 h 12"/>
                <a:gd name="T22" fmla="*/ 2 w 3"/>
                <a:gd name="T23" fmla="*/ 8 h 12"/>
                <a:gd name="T24" fmla="*/ 2 w 3"/>
                <a:gd name="T25" fmla="*/ 10 h 12"/>
                <a:gd name="T26" fmla="*/ 3 w 3"/>
                <a:gd name="T27" fmla="*/ 10 h 12"/>
                <a:gd name="T28" fmla="*/ 3 w 3"/>
                <a:gd name="T29" fmla="*/ 10 h 12"/>
                <a:gd name="T30" fmla="*/ 2 w 3"/>
                <a:gd name="T31" fmla="*/ 10 h 12"/>
                <a:gd name="T32" fmla="*/ 2 w 3"/>
                <a:gd name="T33" fmla="*/ 12 h 12"/>
                <a:gd name="T34" fmla="*/ 1 w 3"/>
                <a:gd name="T35" fmla="*/ 10 h 12"/>
                <a:gd name="T36" fmla="*/ 1 w 3"/>
                <a:gd name="T37" fmla="*/ 10 h 12"/>
                <a:gd name="T38" fmla="*/ 0 w 3"/>
                <a:gd name="T39" fmla="*/ 9 h 12"/>
                <a:gd name="T40" fmla="*/ 0 w 3"/>
                <a:gd name="T41" fmla="*/ 1 h 12"/>
                <a:gd name="T42" fmla="*/ 1 w 3"/>
                <a:gd name="T4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 h="12">
                  <a:moveTo>
                    <a:pt x="1" y="0"/>
                  </a:moveTo>
                  <a:cubicBezTo>
                    <a:pt x="1" y="0"/>
                    <a:pt x="1" y="0"/>
                    <a:pt x="3" y="0"/>
                  </a:cubicBezTo>
                  <a:cubicBezTo>
                    <a:pt x="3" y="0"/>
                    <a:pt x="3" y="0"/>
                    <a:pt x="3" y="0"/>
                  </a:cubicBezTo>
                  <a:cubicBezTo>
                    <a:pt x="3" y="0"/>
                    <a:pt x="3" y="0"/>
                    <a:pt x="1" y="0"/>
                  </a:cubicBezTo>
                  <a:cubicBezTo>
                    <a:pt x="0" y="1"/>
                    <a:pt x="0" y="1"/>
                    <a:pt x="0" y="1"/>
                  </a:cubicBezTo>
                  <a:cubicBezTo>
                    <a:pt x="1" y="1"/>
                    <a:pt x="1" y="1"/>
                    <a:pt x="1" y="1"/>
                  </a:cubicBezTo>
                  <a:cubicBezTo>
                    <a:pt x="1" y="8"/>
                    <a:pt x="1" y="8"/>
                    <a:pt x="1" y="8"/>
                  </a:cubicBezTo>
                  <a:cubicBezTo>
                    <a:pt x="0" y="8"/>
                    <a:pt x="0" y="8"/>
                    <a:pt x="0" y="8"/>
                  </a:cubicBezTo>
                  <a:cubicBezTo>
                    <a:pt x="0" y="9"/>
                    <a:pt x="0" y="9"/>
                    <a:pt x="0" y="9"/>
                  </a:cubicBezTo>
                  <a:cubicBezTo>
                    <a:pt x="1" y="10"/>
                    <a:pt x="1" y="10"/>
                    <a:pt x="1" y="10"/>
                  </a:cubicBezTo>
                  <a:cubicBezTo>
                    <a:pt x="1" y="10"/>
                    <a:pt x="1" y="10"/>
                    <a:pt x="1" y="10"/>
                  </a:cubicBezTo>
                  <a:cubicBezTo>
                    <a:pt x="1" y="9"/>
                    <a:pt x="1" y="8"/>
                    <a:pt x="2" y="8"/>
                  </a:cubicBezTo>
                  <a:cubicBezTo>
                    <a:pt x="2" y="8"/>
                    <a:pt x="2" y="9"/>
                    <a:pt x="2" y="10"/>
                  </a:cubicBezTo>
                  <a:cubicBezTo>
                    <a:pt x="3" y="10"/>
                    <a:pt x="3" y="10"/>
                    <a:pt x="3" y="10"/>
                  </a:cubicBezTo>
                  <a:cubicBezTo>
                    <a:pt x="3" y="10"/>
                    <a:pt x="3" y="10"/>
                    <a:pt x="3" y="10"/>
                  </a:cubicBezTo>
                  <a:cubicBezTo>
                    <a:pt x="3" y="10"/>
                    <a:pt x="3" y="10"/>
                    <a:pt x="2" y="10"/>
                  </a:cubicBezTo>
                  <a:cubicBezTo>
                    <a:pt x="2" y="11"/>
                    <a:pt x="2" y="12"/>
                    <a:pt x="2" y="12"/>
                  </a:cubicBezTo>
                  <a:cubicBezTo>
                    <a:pt x="1" y="12"/>
                    <a:pt x="1" y="11"/>
                    <a:pt x="1" y="10"/>
                  </a:cubicBezTo>
                  <a:cubicBezTo>
                    <a:pt x="1" y="10"/>
                    <a:pt x="1" y="10"/>
                    <a:pt x="1" y="10"/>
                  </a:cubicBezTo>
                  <a:cubicBezTo>
                    <a:pt x="0" y="10"/>
                    <a:pt x="0" y="10"/>
                    <a:pt x="0" y="9"/>
                  </a:cubicBezTo>
                  <a:cubicBezTo>
                    <a:pt x="0" y="9"/>
                    <a:pt x="0" y="9"/>
                    <a:pt x="0" y="1"/>
                  </a:cubicBezTo>
                  <a:cubicBezTo>
                    <a:pt x="0" y="0"/>
                    <a:pt x="0" y="0"/>
                    <a:pt x="1"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0" name="Freeform 250">
              <a:extLst>
                <a:ext uri="{FF2B5EF4-FFF2-40B4-BE49-F238E27FC236}">
                  <a16:creationId xmlns:a16="http://schemas.microsoft.com/office/drawing/2014/main" id="{55A2BAE6-D69A-4021-80EA-8BB819848720}"/>
                </a:ext>
              </a:extLst>
            </p:cNvPr>
            <p:cNvSpPr>
              <a:spLocks/>
            </p:cNvSpPr>
            <p:nvPr/>
          </p:nvSpPr>
          <p:spPr bwMode="auto">
            <a:xfrm>
              <a:off x="9837738" y="6369050"/>
              <a:ext cx="15875" cy="9525"/>
            </a:xfrm>
            <a:custGeom>
              <a:avLst/>
              <a:gdLst>
                <a:gd name="T0" fmla="*/ 5 w 5"/>
                <a:gd name="T1" fmla="*/ 3 h 3"/>
                <a:gd name="T2" fmla="*/ 0 w 5"/>
                <a:gd name="T3" fmla="*/ 3 h 3"/>
                <a:gd name="T4" fmla="*/ 5 w 5"/>
                <a:gd name="T5" fmla="*/ 0 h 3"/>
                <a:gd name="T6" fmla="*/ 5 w 5"/>
                <a:gd name="T7" fmla="*/ 3 h 3"/>
              </a:gdLst>
              <a:ahLst/>
              <a:cxnLst>
                <a:cxn ang="0">
                  <a:pos x="T0" y="T1"/>
                </a:cxn>
                <a:cxn ang="0">
                  <a:pos x="T2" y="T3"/>
                </a:cxn>
                <a:cxn ang="0">
                  <a:pos x="T4" y="T5"/>
                </a:cxn>
                <a:cxn ang="0">
                  <a:pos x="T6" y="T7"/>
                </a:cxn>
              </a:cxnLst>
              <a:rect l="0" t="0" r="r" b="b"/>
              <a:pathLst>
                <a:path w="5" h="3">
                  <a:moveTo>
                    <a:pt x="5" y="3"/>
                  </a:moveTo>
                  <a:cubicBezTo>
                    <a:pt x="0" y="3"/>
                    <a:pt x="0" y="3"/>
                    <a:pt x="0" y="3"/>
                  </a:cubicBezTo>
                  <a:cubicBezTo>
                    <a:pt x="2" y="1"/>
                    <a:pt x="5" y="0"/>
                    <a:pt x="5" y="0"/>
                  </a:cubicBezTo>
                  <a:lnTo>
                    <a:pt x="5"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1" name="Freeform 251">
              <a:extLst>
                <a:ext uri="{FF2B5EF4-FFF2-40B4-BE49-F238E27FC236}">
                  <a16:creationId xmlns:a16="http://schemas.microsoft.com/office/drawing/2014/main" id="{E7D6F437-6009-4798-89DB-81BB4C8260B1}"/>
                </a:ext>
              </a:extLst>
            </p:cNvPr>
            <p:cNvSpPr>
              <a:spLocks/>
            </p:cNvSpPr>
            <p:nvPr/>
          </p:nvSpPr>
          <p:spPr bwMode="auto">
            <a:xfrm>
              <a:off x="9825038" y="6407150"/>
              <a:ext cx="19050" cy="38100"/>
            </a:xfrm>
            <a:custGeom>
              <a:avLst/>
              <a:gdLst>
                <a:gd name="T0" fmla="*/ 0 w 6"/>
                <a:gd name="T1" fmla="*/ 12 h 12"/>
                <a:gd name="T2" fmla="*/ 1 w 6"/>
                <a:gd name="T3" fmla="*/ 12 h 12"/>
                <a:gd name="T4" fmla="*/ 5 w 6"/>
                <a:gd name="T5" fmla="*/ 12 h 12"/>
                <a:gd name="T6" fmla="*/ 6 w 6"/>
                <a:gd name="T7" fmla="*/ 12 h 12"/>
                <a:gd name="T8" fmla="*/ 6 w 6"/>
                <a:gd name="T9" fmla="*/ 1 h 12"/>
                <a:gd name="T10" fmla="*/ 5 w 6"/>
                <a:gd name="T11" fmla="*/ 0 h 12"/>
                <a:gd name="T12" fmla="*/ 1 w 6"/>
                <a:gd name="T13" fmla="*/ 0 h 12"/>
                <a:gd name="T14" fmla="*/ 0 w 6"/>
                <a:gd name="T15" fmla="*/ 1 h 12"/>
                <a:gd name="T16" fmla="*/ 0 w 6"/>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2">
                  <a:moveTo>
                    <a:pt x="0" y="12"/>
                  </a:moveTo>
                  <a:cubicBezTo>
                    <a:pt x="0" y="12"/>
                    <a:pt x="1" y="12"/>
                    <a:pt x="1" y="12"/>
                  </a:cubicBezTo>
                  <a:cubicBezTo>
                    <a:pt x="5" y="12"/>
                    <a:pt x="5" y="12"/>
                    <a:pt x="5" y="12"/>
                  </a:cubicBezTo>
                  <a:cubicBezTo>
                    <a:pt x="6" y="12"/>
                    <a:pt x="6" y="12"/>
                    <a:pt x="6" y="12"/>
                  </a:cubicBezTo>
                  <a:cubicBezTo>
                    <a:pt x="6" y="1"/>
                    <a:pt x="6" y="1"/>
                    <a:pt x="6" y="1"/>
                  </a:cubicBezTo>
                  <a:cubicBezTo>
                    <a:pt x="6" y="1"/>
                    <a:pt x="5" y="0"/>
                    <a:pt x="5" y="0"/>
                  </a:cubicBezTo>
                  <a:cubicBezTo>
                    <a:pt x="1" y="0"/>
                    <a:pt x="1" y="0"/>
                    <a:pt x="1" y="0"/>
                  </a:cubicBezTo>
                  <a:cubicBezTo>
                    <a:pt x="1" y="0"/>
                    <a:pt x="0" y="1"/>
                    <a:pt x="0" y="1"/>
                  </a:cubicBezTo>
                  <a:lnTo>
                    <a:pt x="0" y="1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2" name="Freeform 252">
              <a:extLst>
                <a:ext uri="{FF2B5EF4-FFF2-40B4-BE49-F238E27FC236}">
                  <a16:creationId xmlns:a16="http://schemas.microsoft.com/office/drawing/2014/main" id="{E14D7036-AD4E-4815-B3CD-6DB02F1F532D}"/>
                </a:ext>
              </a:extLst>
            </p:cNvPr>
            <p:cNvSpPr>
              <a:spLocks noEditPoints="1"/>
            </p:cNvSpPr>
            <p:nvPr/>
          </p:nvSpPr>
          <p:spPr bwMode="auto">
            <a:xfrm>
              <a:off x="9847263" y="6308725"/>
              <a:ext cx="57150" cy="180975"/>
            </a:xfrm>
            <a:custGeom>
              <a:avLst/>
              <a:gdLst>
                <a:gd name="T0" fmla="*/ 0 w 18"/>
                <a:gd name="T1" fmla="*/ 57 h 57"/>
                <a:gd name="T2" fmla="*/ 0 w 18"/>
                <a:gd name="T3" fmla="*/ 56 h 57"/>
                <a:gd name="T4" fmla="*/ 14 w 18"/>
                <a:gd name="T5" fmla="*/ 56 h 57"/>
                <a:gd name="T6" fmla="*/ 14 w 18"/>
                <a:gd name="T7" fmla="*/ 57 h 57"/>
                <a:gd name="T8" fmla="*/ 0 w 18"/>
                <a:gd name="T9" fmla="*/ 57 h 57"/>
                <a:gd name="T10" fmla="*/ 0 w 18"/>
                <a:gd name="T11" fmla="*/ 50 h 57"/>
                <a:gd name="T12" fmla="*/ 0 w 18"/>
                <a:gd name="T13" fmla="*/ 55 h 57"/>
                <a:gd name="T14" fmla="*/ 13 w 18"/>
                <a:gd name="T15" fmla="*/ 55 h 57"/>
                <a:gd name="T16" fmla="*/ 14 w 18"/>
                <a:gd name="T17" fmla="*/ 55 h 57"/>
                <a:gd name="T18" fmla="*/ 15 w 18"/>
                <a:gd name="T19" fmla="*/ 55 h 57"/>
                <a:gd name="T20" fmla="*/ 18 w 18"/>
                <a:gd name="T21" fmla="*/ 52 h 57"/>
                <a:gd name="T22" fmla="*/ 16 w 18"/>
                <a:gd name="T23" fmla="*/ 48 h 57"/>
                <a:gd name="T24" fmla="*/ 16 w 18"/>
                <a:gd name="T25" fmla="*/ 47 h 57"/>
                <a:gd name="T26" fmla="*/ 17 w 18"/>
                <a:gd name="T27" fmla="*/ 47 h 57"/>
                <a:gd name="T28" fmla="*/ 18 w 18"/>
                <a:gd name="T29" fmla="*/ 46 h 57"/>
                <a:gd name="T30" fmla="*/ 18 w 18"/>
                <a:gd name="T31" fmla="*/ 22 h 57"/>
                <a:gd name="T32" fmla="*/ 17 w 18"/>
                <a:gd name="T33" fmla="*/ 22 h 57"/>
                <a:gd name="T34" fmla="*/ 16 w 18"/>
                <a:gd name="T35" fmla="*/ 22 h 57"/>
                <a:gd name="T36" fmla="*/ 16 w 18"/>
                <a:gd name="T37" fmla="*/ 5 h 57"/>
                <a:gd name="T38" fmla="*/ 18 w 18"/>
                <a:gd name="T39" fmla="*/ 1 h 57"/>
                <a:gd name="T40" fmla="*/ 18 w 18"/>
                <a:gd name="T41" fmla="*/ 0 h 57"/>
                <a:gd name="T42" fmla="*/ 14 w 18"/>
                <a:gd name="T43" fmla="*/ 4 h 57"/>
                <a:gd name="T44" fmla="*/ 14 w 18"/>
                <a:gd name="T45" fmla="*/ 16 h 57"/>
                <a:gd name="T46" fmla="*/ 6 w 18"/>
                <a:gd name="T47" fmla="*/ 16 h 57"/>
                <a:gd name="T48" fmla="*/ 5 w 18"/>
                <a:gd name="T49" fmla="*/ 14 h 57"/>
                <a:gd name="T50" fmla="*/ 5 w 18"/>
                <a:gd name="T51" fmla="*/ 18 h 57"/>
                <a:gd name="T52" fmla="*/ 6 w 18"/>
                <a:gd name="T53" fmla="*/ 17 h 57"/>
                <a:gd name="T54" fmla="*/ 14 w 18"/>
                <a:gd name="T55" fmla="*/ 17 h 57"/>
                <a:gd name="T56" fmla="*/ 14 w 18"/>
                <a:gd name="T57" fmla="*/ 21 h 57"/>
                <a:gd name="T58" fmla="*/ 14 w 18"/>
                <a:gd name="T59" fmla="*/ 22 h 57"/>
                <a:gd name="T60" fmla="*/ 14 w 18"/>
                <a:gd name="T61" fmla="*/ 22 h 57"/>
                <a:gd name="T62" fmla="*/ 13 w 18"/>
                <a:gd name="T63" fmla="*/ 22 h 57"/>
                <a:gd name="T64" fmla="*/ 13 w 18"/>
                <a:gd name="T65" fmla="*/ 46 h 57"/>
                <a:gd name="T66" fmla="*/ 14 w 18"/>
                <a:gd name="T67" fmla="*/ 47 h 57"/>
                <a:gd name="T68" fmla="*/ 14 w 18"/>
                <a:gd name="T69" fmla="*/ 47 h 57"/>
                <a:gd name="T70" fmla="*/ 14 w 18"/>
                <a:gd name="T71" fmla="*/ 48 h 57"/>
                <a:gd name="T72" fmla="*/ 16 w 18"/>
                <a:gd name="T73" fmla="*/ 51 h 57"/>
                <a:gd name="T74" fmla="*/ 16 w 18"/>
                <a:gd name="T75" fmla="*/ 53 h 57"/>
                <a:gd name="T76" fmla="*/ 14 w 18"/>
                <a:gd name="T77" fmla="*/ 53 h 57"/>
                <a:gd name="T78" fmla="*/ 14 w 18"/>
                <a:gd name="T79" fmla="*/ 50 h 57"/>
                <a:gd name="T80" fmla="*/ 0 w 18"/>
                <a:gd name="T81" fmla="*/ 5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 h="57">
                  <a:moveTo>
                    <a:pt x="0" y="57"/>
                  </a:moveTo>
                  <a:cubicBezTo>
                    <a:pt x="0" y="56"/>
                    <a:pt x="0" y="56"/>
                    <a:pt x="0" y="56"/>
                  </a:cubicBezTo>
                  <a:cubicBezTo>
                    <a:pt x="14" y="56"/>
                    <a:pt x="14" y="56"/>
                    <a:pt x="14" y="56"/>
                  </a:cubicBezTo>
                  <a:cubicBezTo>
                    <a:pt x="14" y="57"/>
                    <a:pt x="14" y="57"/>
                    <a:pt x="14" y="57"/>
                  </a:cubicBezTo>
                  <a:lnTo>
                    <a:pt x="0" y="57"/>
                  </a:lnTo>
                  <a:close/>
                  <a:moveTo>
                    <a:pt x="0" y="50"/>
                  </a:moveTo>
                  <a:cubicBezTo>
                    <a:pt x="0" y="55"/>
                    <a:pt x="0" y="55"/>
                    <a:pt x="0" y="55"/>
                  </a:cubicBezTo>
                  <a:cubicBezTo>
                    <a:pt x="13" y="55"/>
                    <a:pt x="13" y="55"/>
                    <a:pt x="13" y="55"/>
                  </a:cubicBezTo>
                  <a:cubicBezTo>
                    <a:pt x="14" y="55"/>
                    <a:pt x="14" y="55"/>
                    <a:pt x="14" y="55"/>
                  </a:cubicBezTo>
                  <a:cubicBezTo>
                    <a:pt x="14" y="55"/>
                    <a:pt x="14" y="55"/>
                    <a:pt x="15" y="55"/>
                  </a:cubicBezTo>
                  <a:cubicBezTo>
                    <a:pt x="17" y="55"/>
                    <a:pt x="18" y="55"/>
                    <a:pt x="18" y="52"/>
                  </a:cubicBezTo>
                  <a:cubicBezTo>
                    <a:pt x="18" y="49"/>
                    <a:pt x="16" y="49"/>
                    <a:pt x="16" y="48"/>
                  </a:cubicBezTo>
                  <a:cubicBezTo>
                    <a:pt x="16" y="48"/>
                    <a:pt x="16" y="47"/>
                    <a:pt x="16" y="47"/>
                  </a:cubicBezTo>
                  <a:cubicBezTo>
                    <a:pt x="17" y="47"/>
                    <a:pt x="17" y="47"/>
                    <a:pt x="17" y="47"/>
                  </a:cubicBezTo>
                  <a:cubicBezTo>
                    <a:pt x="17" y="47"/>
                    <a:pt x="18" y="46"/>
                    <a:pt x="18" y="46"/>
                  </a:cubicBezTo>
                  <a:cubicBezTo>
                    <a:pt x="18" y="22"/>
                    <a:pt x="18" y="22"/>
                    <a:pt x="18" y="22"/>
                  </a:cubicBezTo>
                  <a:cubicBezTo>
                    <a:pt x="17" y="22"/>
                    <a:pt x="17" y="22"/>
                    <a:pt x="17" y="22"/>
                  </a:cubicBezTo>
                  <a:cubicBezTo>
                    <a:pt x="17" y="22"/>
                    <a:pt x="17" y="22"/>
                    <a:pt x="16" y="22"/>
                  </a:cubicBezTo>
                  <a:cubicBezTo>
                    <a:pt x="16" y="17"/>
                    <a:pt x="16" y="6"/>
                    <a:pt x="16" y="5"/>
                  </a:cubicBezTo>
                  <a:cubicBezTo>
                    <a:pt x="16" y="1"/>
                    <a:pt x="18" y="1"/>
                    <a:pt x="18" y="1"/>
                  </a:cubicBezTo>
                  <a:cubicBezTo>
                    <a:pt x="18" y="0"/>
                    <a:pt x="18" y="0"/>
                    <a:pt x="18" y="0"/>
                  </a:cubicBezTo>
                  <a:cubicBezTo>
                    <a:pt x="16" y="0"/>
                    <a:pt x="14" y="1"/>
                    <a:pt x="14" y="4"/>
                  </a:cubicBezTo>
                  <a:cubicBezTo>
                    <a:pt x="14" y="5"/>
                    <a:pt x="14" y="11"/>
                    <a:pt x="14" y="16"/>
                  </a:cubicBezTo>
                  <a:cubicBezTo>
                    <a:pt x="14" y="16"/>
                    <a:pt x="14" y="16"/>
                    <a:pt x="6" y="16"/>
                  </a:cubicBezTo>
                  <a:cubicBezTo>
                    <a:pt x="6" y="16"/>
                    <a:pt x="5" y="15"/>
                    <a:pt x="5" y="14"/>
                  </a:cubicBezTo>
                  <a:cubicBezTo>
                    <a:pt x="5" y="14"/>
                    <a:pt x="5" y="14"/>
                    <a:pt x="5" y="18"/>
                  </a:cubicBezTo>
                  <a:cubicBezTo>
                    <a:pt x="5" y="17"/>
                    <a:pt x="6" y="17"/>
                    <a:pt x="6" y="17"/>
                  </a:cubicBezTo>
                  <a:cubicBezTo>
                    <a:pt x="14" y="17"/>
                    <a:pt x="14" y="17"/>
                    <a:pt x="14" y="17"/>
                  </a:cubicBezTo>
                  <a:cubicBezTo>
                    <a:pt x="14" y="19"/>
                    <a:pt x="14" y="21"/>
                    <a:pt x="14" y="21"/>
                  </a:cubicBezTo>
                  <a:cubicBezTo>
                    <a:pt x="14" y="22"/>
                    <a:pt x="14" y="22"/>
                    <a:pt x="14" y="22"/>
                  </a:cubicBezTo>
                  <a:cubicBezTo>
                    <a:pt x="14" y="22"/>
                    <a:pt x="14" y="22"/>
                    <a:pt x="14" y="22"/>
                  </a:cubicBezTo>
                  <a:cubicBezTo>
                    <a:pt x="13" y="22"/>
                    <a:pt x="13" y="22"/>
                    <a:pt x="13" y="22"/>
                  </a:cubicBezTo>
                  <a:cubicBezTo>
                    <a:pt x="13" y="22"/>
                    <a:pt x="13" y="22"/>
                    <a:pt x="13" y="46"/>
                  </a:cubicBezTo>
                  <a:cubicBezTo>
                    <a:pt x="13" y="46"/>
                    <a:pt x="13" y="47"/>
                    <a:pt x="14" y="47"/>
                  </a:cubicBezTo>
                  <a:cubicBezTo>
                    <a:pt x="14" y="47"/>
                    <a:pt x="14" y="47"/>
                    <a:pt x="14" y="47"/>
                  </a:cubicBezTo>
                  <a:cubicBezTo>
                    <a:pt x="14" y="47"/>
                    <a:pt x="14" y="47"/>
                    <a:pt x="14" y="48"/>
                  </a:cubicBezTo>
                  <a:cubicBezTo>
                    <a:pt x="14" y="49"/>
                    <a:pt x="15" y="50"/>
                    <a:pt x="16" y="51"/>
                  </a:cubicBezTo>
                  <a:cubicBezTo>
                    <a:pt x="16" y="52"/>
                    <a:pt x="16" y="53"/>
                    <a:pt x="16" y="53"/>
                  </a:cubicBezTo>
                  <a:cubicBezTo>
                    <a:pt x="15" y="53"/>
                    <a:pt x="14" y="53"/>
                    <a:pt x="14" y="53"/>
                  </a:cubicBezTo>
                  <a:cubicBezTo>
                    <a:pt x="14" y="50"/>
                    <a:pt x="14" y="50"/>
                    <a:pt x="14" y="50"/>
                  </a:cubicBezTo>
                  <a:lnTo>
                    <a:pt x="0" y="5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3" name="Freeform 253">
              <a:extLst>
                <a:ext uri="{FF2B5EF4-FFF2-40B4-BE49-F238E27FC236}">
                  <a16:creationId xmlns:a16="http://schemas.microsoft.com/office/drawing/2014/main" id="{09333A5F-4DA6-4282-B404-D3919F8FD459}"/>
                </a:ext>
              </a:extLst>
            </p:cNvPr>
            <p:cNvSpPr>
              <a:spLocks/>
            </p:cNvSpPr>
            <p:nvPr/>
          </p:nvSpPr>
          <p:spPr bwMode="auto">
            <a:xfrm>
              <a:off x="9910763" y="6457950"/>
              <a:ext cx="60325" cy="34925"/>
            </a:xfrm>
            <a:custGeom>
              <a:avLst/>
              <a:gdLst>
                <a:gd name="T0" fmla="*/ 0 w 19"/>
                <a:gd name="T1" fmla="*/ 0 h 11"/>
                <a:gd name="T2" fmla="*/ 1 w 19"/>
                <a:gd name="T3" fmla="*/ 0 h 11"/>
                <a:gd name="T4" fmla="*/ 18 w 19"/>
                <a:gd name="T5" fmla="*/ 0 h 11"/>
                <a:gd name="T6" fmla="*/ 19 w 19"/>
                <a:gd name="T7" fmla="*/ 0 h 11"/>
                <a:gd name="T8" fmla="*/ 19 w 19"/>
                <a:gd name="T9" fmla="*/ 10 h 11"/>
                <a:gd name="T10" fmla="*/ 18 w 19"/>
                <a:gd name="T11" fmla="*/ 11 h 11"/>
                <a:gd name="T12" fmla="*/ 1 w 19"/>
                <a:gd name="T13" fmla="*/ 11 h 11"/>
                <a:gd name="T14" fmla="*/ 0 w 19"/>
                <a:gd name="T15" fmla="*/ 10 h 11"/>
                <a:gd name="T16" fmla="*/ 0 w 19"/>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1">
                  <a:moveTo>
                    <a:pt x="0" y="0"/>
                  </a:moveTo>
                  <a:cubicBezTo>
                    <a:pt x="1" y="0"/>
                    <a:pt x="1" y="0"/>
                    <a:pt x="1" y="0"/>
                  </a:cubicBezTo>
                  <a:cubicBezTo>
                    <a:pt x="18" y="0"/>
                    <a:pt x="18" y="0"/>
                    <a:pt x="18" y="0"/>
                  </a:cubicBezTo>
                  <a:cubicBezTo>
                    <a:pt x="19" y="0"/>
                    <a:pt x="19" y="0"/>
                    <a:pt x="19" y="0"/>
                  </a:cubicBezTo>
                  <a:cubicBezTo>
                    <a:pt x="19" y="10"/>
                    <a:pt x="19" y="10"/>
                    <a:pt x="19" y="10"/>
                  </a:cubicBezTo>
                  <a:cubicBezTo>
                    <a:pt x="19" y="10"/>
                    <a:pt x="19" y="11"/>
                    <a:pt x="18" y="11"/>
                  </a:cubicBezTo>
                  <a:cubicBezTo>
                    <a:pt x="1" y="11"/>
                    <a:pt x="1" y="11"/>
                    <a:pt x="1" y="11"/>
                  </a:cubicBezTo>
                  <a:cubicBezTo>
                    <a:pt x="1" y="11"/>
                    <a:pt x="0" y="10"/>
                    <a:pt x="0" y="10"/>
                  </a:cubicBezTo>
                  <a:lnTo>
                    <a:pt x="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4" name="Freeform 254">
              <a:extLst>
                <a:ext uri="{FF2B5EF4-FFF2-40B4-BE49-F238E27FC236}">
                  <a16:creationId xmlns:a16="http://schemas.microsoft.com/office/drawing/2014/main" id="{E50BD16F-68E1-4F0E-A1BA-7042CE28F385}"/>
                </a:ext>
              </a:extLst>
            </p:cNvPr>
            <p:cNvSpPr>
              <a:spLocks noEditPoints="1"/>
            </p:cNvSpPr>
            <p:nvPr/>
          </p:nvSpPr>
          <p:spPr bwMode="auto">
            <a:xfrm>
              <a:off x="9926638" y="6457950"/>
              <a:ext cx="28575" cy="34925"/>
            </a:xfrm>
            <a:custGeom>
              <a:avLst/>
              <a:gdLst>
                <a:gd name="T0" fmla="*/ 18 w 18"/>
                <a:gd name="T1" fmla="*/ 22 h 22"/>
                <a:gd name="T2" fmla="*/ 12 w 18"/>
                <a:gd name="T3" fmla="*/ 22 h 22"/>
                <a:gd name="T4" fmla="*/ 12 w 18"/>
                <a:gd name="T5" fmla="*/ 0 h 22"/>
                <a:gd name="T6" fmla="*/ 18 w 18"/>
                <a:gd name="T7" fmla="*/ 0 h 22"/>
                <a:gd name="T8" fmla="*/ 18 w 18"/>
                <a:gd name="T9" fmla="*/ 22 h 22"/>
                <a:gd name="T10" fmla="*/ 6 w 18"/>
                <a:gd name="T11" fmla="*/ 0 h 22"/>
                <a:gd name="T12" fmla="*/ 0 w 18"/>
                <a:gd name="T13" fmla="*/ 0 h 22"/>
                <a:gd name="T14" fmla="*/ 0 w 18"/>
                <a:gd name="T15" fmla="*/ 22 h 22"/>
                <a:gd name="T16" fmla="*/ 6 w 18"/>
                <a:gd name="T17" fmla="*/ 22 h 22"/>
                <a:gd name="T18" fmla="*/ 6 w 18"/>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2">
                  <a:moveTo>
                    <a:pt x="18" y="22"/>
                  </a:moveTo>
                  <a:lnTo>
                    <a:pt x="12" y="22"/>
                  </a:lnTo>
                  <a:lnTo>
                    <a:pt x="12" y="0"/>
                  </a:lnTo>
                  <a:lnTo>
                    <a:pt x="18" y="0"/>
                  </a:lnTo>
                  <a:lnTo>
                    <a:pt x="18" y="22"/>
                  </a:lnTo>
                  <a:close/>
                  <a:moveTo>
                    <a:pt x="6" y="0"/>
                  </a:moveTo>
                  <a:lnTo>
                    <a:pt x="0" y="0"/>
                  </a:lnTo>
                  <a:lnTo>
                    <a:pt x="0" y="22"/>
                  </a:lnTo>
                  <a:lnTo>
                    <a:pt x="6" y="22"/>
                  </a:lnTo>
                  <a:lnTo>
                    <a:pt x="6"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5" name="Freeform 255">
              <a:extLst>
                <a:ext uri="{FF2B5EF4-FFF2-40B4-BE49-F238E27FC236}">
                  <a16:creationId xmlns:a16="http://schemas.microsoft.com/office/drawing/2014/main" id="{EBEC962F-941A-41A9-AC8E-B4169D5C838A}"/>
                </a:ext>
              </a:extLst>
            </p:cNvPr>
            <p:cNvSpPr>
              <a:spLocks noEditPoints="1"/>
            </p:cNvSpPr>
            <p:nvPr/>
          </p:nvSpPr>
          <p:spPr bwMode="auto">
            <a:xfrm>
              <a:off x="9755188" y="6438900"/>
              <a:ext cx="136525" cy="47625"/>
            </a:xfrm>
            <a:custGeom>
              <a:avLst/>
              <a:gdLst>
                <a:gd name="T0" fmla="*/ 22 w 43"/>
                <a:gd name="T1" fmla="*/ 12 h 15"/>
                <a:gd name="T2" fmla="*/ 11 w 43"/>
                <a:gd name="T3" fmla="*/ 1 h 15"/>
                <a:gd name="T4" fmla="*/ 1 w 43"/>
                <a:gd name="T5" fmla="*/ 8 h 15"/>
                <a:gd name="T6" fmla="*/ 0 w 43"/>
                <a:gd name="T7" fmla="*/ 7 h 15"/>
                <a:gd name="T8" fmla="*/ 11 w 43"/>
                <a:gd name="T9" fmla="*/ 0 h 15"/>
                <a:gd name="T10" fmla="*/ 24 w 43"/>
                <a:gd name="T11" fmla="*/ 12 h 15"/>
                <a:gd name="T12" fmla="*/ 24 w 43"/>
                <a:gd name="T13" fmla="*/ 14 h 15"/>
                <a:gd name="T14" fmla="*/ 22 w 43"/>
                <a:gd name="T15" fmla="*/ 14 h 15"/>
                <a:gd name="T16" fmla="*/ 22 w 43"/>
                <a:gd name="T17" fmla="*/ 12 h 15"/>
                <a:gd name="T18" fmla="*/ 29 w 43"/>
                <a:gd name="T19" fmla="*/ 9 h 15"/>
                <a:gd name="T20" fmla="*/ 43 w 43"/>
                <a:gd name="T21" fmla="*/ 9 h 15"/>
                <a:gd name="T22" fmla="*/ 43 w 43"/>
                <a:gd name="T23" fmla="*/ 8 h 15"/>
                <a:gd name="T24" fmla="*/ 29 w 43"/>
                <a:gd name="T25" fmla="*/ 8 h 15"/>
                <a:gd name="T26" fmla="*/ 29 w 43"/>
                <a:gd name="T27" fmla="*/ 9 h 15"/>
                <a:gd name="T28" fmla="*/ 29 w 43"/>
                <a:gd name="T29" fmla="*/ 15 h 15"/>
                <a:gd name="T30" fmla="*/ 43 w 43"/>
                <a:gd name="T31" fmla="*/ 15 h 15"/>
                <a:gd name="T32" fmla="*/ 43 w 43"/>
                <a:gd name="T33" fmla="*/ 14 h 15"/>
                <a:gd name="T34" fmla="*/ 29 w 43"/>
                <a:gd name="T35" fmla="*/ 14 h 15"/>
                <a:gd name="T36" fmla="*/ 29 w 43"/>
                <a:gd name="T37"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 h="15">
                  <a:moveTo>
                    <a:pt x="22" y="12"/>
                  </a:moveTo>
                  <a:cubicBezTo>
                    <a:pt x="22" y="6"/>
                    <a:pt x="17" y="1"/>
                    <a:pt x="11" y="1"/>
                  </a:cubicBezTo>
                  <a:cubicBezTo>
                    <a:pt x="7" y="1"/>
                    <a:pt x="3" y="4"/>
                    <a:pt x="1" y="8"/>
                  </a:cubicBezTo>
                  <a:cubicBezTo>
                    <a:pt x="1" y="8"/>
                    <a:pt x="1" y="8"/>
                    <a:pt x="0" y="7"/>
                  </a:cubicBezTo>
                  <a:cubicBezTo>
                    <a:pt x="2" y="3"/>
                    <a:pt x="6" y="0"/>
                    <a:pt x="11" y="0"/>
                  </a:cubicBezTo>
                  <a:cubicBezTo>
                    <a:pt x="18" y="0"/>
                    <a:pt x="24" y="5"/>
                    <a:pt x="24" y="12"/>
                  </a:cubicBezTo>
                  <a:cubicBezTo>
                    <a:pt x="24" y="12"/>
                    <a:pt x="24" y="12"/>
                    <a:pt x="24" y="14"/>
                  </a:cubicBezTo>
                  <a:cubicBezTo>
                    <a:pt x="24" y="14"/>
                    <a:pt x="24" y="14"/>
                    <a:pt x="22" y="14"/>
                  </a:cubicBezTo>
                  <a:lnTo>
                    <a:pt x="22" y="12"/>
                  </a:lnTo>
                  <a:close/>
                  <a:moveTo>
                    <a:pt x="29" y="9"/>
                  </a:moveTo>
                  <a:cubicBezTo>
                    <a:pt x="43" y="9"/>
                    <a:pt x="43" y="9"/>
                    <a:pt x="43" y="9"/>
                  </a:cubicBezTo>
                  <a:cubicBezTo>
                    <a:pt x="43" y="8"/>
                    <a:pt x="43" y="8"/>
                    <a:pt x="43" y="8"/>
                  </a:cubicBezTo>
                  <a:cubicBezTo>
                    <a:pt x="29" y="8"/>
                    <a:pt x="29" y="8"/>
                    <a:pt x="29" y="8"/>
                  </a:cubicBezTo>
                  <a:lnTo>
                    <a:pt x="29" y="9"/>
                  </a:lnTo>
                  <a:close/>
                  <a:moveTo>
                    <a:pt x="29" y="15"/>
                  </a:moveTo>
                  <a:cubicBezTo>
                    <a:pt x="43" y="15"/>
                    <a:pt x="43" y="15"/>
                    <a:pt x="43" y="15"/>
                  </a:cubicBezTo>
                  <a:cubicBezTo>
                    <a:pt x="43" y="14"/>
                    <a:pt x="43" y="14"/>
                    <a:pt x="43" y="14"/>
                  </a:cubicBezTo>
                  <a:cubicBezTo>
                    <a:pt x="29" y="14"/>
                    <a:pt x="29" y="14"/>
                    <a:pt x="29" y="14"/>
                  </a:cubicBezTo>
                  <a:lnTo>
                    <a:pt x="29" y="15"/>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6" name="Rectangle 256">
              <a:extLst>
                <a:ext uri="{FF2B5EF4-FFF2-40B4-BE49-F238E27FC236}">
                  <a16:creationId xmlns:a16="http://schemas.microsoft.com/office/drawing/2014/main" id="{6FFB2D7C-2D43-4209-9B0B-B8CEC1E7B5DE}"/>
                </a:ext>
              </a:extLst>
            </p:cNvPr>
            <p:cNvSpPr>
              <a:spLocks noChangeArrowheads="1"/>
            </p:cNvSpPr>
            <p:nvPr/>
          </p:nvSpPr>
          <p:spPr bwMode="auto">
            <a:xfrm>
              <a:off x="9825038" y="6435725"/>
              <a:ext cx="19050" cy="3175"/>
            </a:xfrm>
            <a:prstGeom prst="rect">
              <a:avLst/>
            </a:prstGeom>
            <a:solidFill>
              <a:srgbClr val="51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7" name="Rectangle 257">
              <a:extLst>
                <a:ext uri="{FF2B5EF4-FFF2-40B4-BE49-F238E27FC236}">
                  <a16:creationId xmlns:a16="http://schemas.microsoft.com/office/drawing/2014/main" id="{74FEFC2B-AA58-4715-B526-F574AD143DC1}"/>
                </a:ext>
              </a:extLst>
            </p:cNvPr>
            <p:cNvSpPr>
              <a:spLocks noChangeArrowheads="1"/>
            </p:cNvSpPr>
            <p:nvPr/>
          </p:nvSpPr>
          <p:spPr bwMode="auto">
            <a:xfrm>
              <a:off x="9825038" y="6429375"/>
              <a:ext cx="19050" cy="3175"/>
            </a:xfrm>
            <a:prstGeom prst="rect">
              <a:avLst/>
            </a:prstGeom>
            <a:solidFill>
              <a:srgbClr val="51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8" name="Rectangle 258">
              <a:extLst>
                <a:ext uri="{FF2B5EF4-FFF2-40B4-BE49-F238E27FC236}">
                  <a16:creationId xmlns:a16="http://schemas.microsoft.com/office/drawing/2014/main" id="{0F250550-3B51-4470-8D53-F4153DC63AED}"/>
                </a:ext>
              </a:extLst>
            </p:cNvPr>
            <p:cNvSpPr>
              <a:spLocks noChangeArrowheads="1"/>
            </p:cNvSpPr>
            <p:nvPr/>
          </p:nvSpPr>
          <p:spPr bwMode="auto">
            <a:xfrm>
              <a:off x="9825038" y="6410325"/>
              <a:ext cx="19050" cy="3175"/>
            </a:xfrm>
            <a:prstGeom prst="rect">
              <a:avLst/>
            </a:prstGeom>
            <a:solidFill>
              <a:srgbClr val="51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9" name="Rectangle 259">
              <a:extLst>
                <a:ext uri="{FF2B5EF4-FFF2-40B4-BE49-F238E27FC236}">
                  <a16:creationId xmlns:a16="http://schemas.microsoft.com/office/drawing/2014/main" id="{CDF5720A-D175-4036-A2AC-7A1399AFC2AD}"/>
                </a:ext>
              </a:extLst>
            </p:cNvPr>
            <p:cNvSpPr>
              <a:spLocks noChangeArrowheads="1"/>
            </p:cNvSpPr>
            <p:nvPr/>
          </p:nvSpPr>
          <p:spPr bwMode="auto">
            <a:xfrm>
              <a:off x="9869488" y="6362700"/>
              <a:ext cx="1588" cy="3175"/>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0" name="Rectangle 260">
              <a:extLst>
                <a:ext uri="{FF2B5EF4-FFF2-40B4-BE49-F238E27FC236}">
                  <a16:creationId xmlns:a16="http://schemas.microsoft.com/office/drawing/2014/main" id="{23194DC8-8E3C-49A3-BF81-42BB6AE1A106}"/>
                </a:ext>
              </a:extLst>
            </p:cNvPr>
            <p:cNvSpPr>
              <a:spLocks noChangeArrowheads="1"/>
            </p:cNvSpPr>
            <p:nvPr/>
          </p:nvSpPr>
          <p:spPr bwMode="auto">
            <a:xfrm>
              <a:off x="9888538" y="6362700"/>
              <a:ext cx="3175" cy="3175"/>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1" name="Line 261">
              <a:extLst>
                <a:ext uri="{FF2B5EF4-FFF2-40B4-BE49-F238E27FC236}">
                  <a16:creationId xmlns:a16="http://schemas.microsoft.com/office/drawing/2014/main" id="{09C4BDBF-8B51-4155-97F5-1520A8F46B4C}"/>
                </a:ext>
              </a:extLst>
            </p:cNvPr>
            <p:cNvSpPr>
              <a:spLocks noChangeShapeType="1"/>
            </p:cNvSpPr>
            <p:nvPr/>
          </p:nvSpPr>
          <p:spPr bwMode="auto">
            <a:xfrm>
              <a:off x="10425113" y="643572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2" name="Line 262">
              <a:extLst>
                <a:ext uri="{FF2B5EF4-FFF2-40B4-BE49-F238E27FC236}">
                  <a16:creationId xmlns:a16="http://schemas.microsoft.com/office/drawing/2014/main" id="{78EAD1E4-7F71-4AC8-8DD7-31F1BD131EFF}"/>
                </a:ext>
              </a:extLst>
            </p:cNvPr>
            <p:cNvSpPr>
              <a:spLocks noChangeShapeType="1"/>
            </p:cNvSpPr>
            <p:nvPr/>
          </p:nvSpPr>
          <p:spPr bwMode="auto">
            <a:xfrm>
              <a:off x="10425113" y="643572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3" name="Line 263">
              <a:extLst>
                <a:ext uri="{FF2B5EF4-FFF2-40B4-BE49-F238E27FC236}">
                  <a16:creationId xmlns:a16="http://schemas.microsoft.com/office/drawing/2014/main" id="{E2E4371E-86EC-4A6C-B2CE-762C5C3A0EDC}"/>
                </a:ext>
              </a:extLst>
            </p:cNvPr>
            <p:cNvSpPr>
              <a:spLocks noChangeShapeType="1"/>
            </p:cNvSpPr>
            <p:nvPr/>
          </p:nvSpPr>
          <p:spPr bwMode="auto">
            <a:xfrm>
              <a:off x="9996488" y="643572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4" name="Line 264">
              <a:extLst>
                <a:ext uri="{FF2B5EF4-FFF2-40B4-BE49-F238E27FC236}">
                  <a16:creationId xmlns:a16="http://schemas.microsoft.com/office/drawing/2014/main" id="{31730B20-2702-49E6-8E74-3B1C403386A7}"/>
                </a:ext>
              </a:extLst>
            </p:cNvPr>
            <p:cNvSpPr>
              <a:spLocks noChangeShapeType="1"/>
            </p:cNvSpPr>
            <p:nvPr/>
          </p:nvSpPr>
          <p:spPr bwMode="auto">
            <a:xfrm>
              <a:off x="9996488" y="643572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5" name="Line 265">
              <a:extLst>
                <a:ext uri="{FF2B5EF4-FFF2-40B4-BE49-F238E27FC236}">
                  <a16:creationId xmlns:a16="http://schemas.microsoft.com/office/drawing/2014/main" id="{20042929-84C8-4EED-BAB4-07E3BE00B30D}"/>
                </a:ext>
              </a:extLst>
            </p:cNvPr>
            <p:cNvSpPr>
              <a:spLocks noChangeShapeType="1"/>
            </p:cNvSpPr>
            <p:nvPr/>
          </p:nvSpPr>
          <p:spPr bwMode="auto">
            <a:xfrm>
              <a:off x="10425113" y="643572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6" name="Line 266">
              <a:extLst>
                <a:ext uri="{FF2B5EF4-FFF2-40B4-BE49-F238E27FC236}">
                  <a16:creationId xmlns:a16="http://schemas.microsoft.com/office/drawing/2014/main" id="{604EB665-A4C4-4EDF-A4C9-45AA536224BF}"/>
                </a:ext>
              </a:extLst>
            </p:cNvPr>
            <p:cNvSpPr>
              <a:spLocks noChangeShapeType="1"/>
            </p:cNvSpPr>
            <p:nvPr/>
          </p:nvSpPr>
          <p:spPr bwMode="auto">
            <a:xfrm>
              <a:off x="10425113" y="643572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7" name="Line 267">
              <a:extLst>
                <a:ext uri="{FF2B5EF4-FFF2-40B4-BE49-F238E27FC236}">
                  <a16:creationId xmlns:a16="http://schemas.microsoft.com/office/drawing/2014/main" id="{41908E49-0DDF-479B-9F90-68808F867D99}"/>
                </a:ext>
              </a:extLst>
            </p:cNvPr>
            <p:cNvSpPr>
              <a:spLocks noChangeShapeType="1"/>
            </p:cNvSpPr>
            <p:nvPr/>
          </p:nvSpPr>
          <p:spPr bwMode="auto">
            <a:xfrm>
              <a:off x="10425113" y="643572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8" name="Line 268">
              <a:extLst>
                <a:ext uri="{FF2B5EF4-FFF2-40B4-BE49-F238E27FC236}">
                  <a16:creationId xmlns:a16="http://schemas.microsoft.com/office/drawing/2014/main" id="{7A2B0096-85FF-484E-9C22-9D1FF4FC1649}"/>
                </a:ext>
              </a:extLst>
            </p:cNvPr>
            <p:cNvSpPr>
              <a:spLocks noChangeShapeType="1"/>
            </p:cNvSpPr>
            <p:nvPr/>
          </p:nvSpPr>
          <p:spPr bwMode="auto">
            <a:xfrm>
              <a:off x="10425113" y="643572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9" name="Line 269">
              <a:extLst>
                <a:ext uri="{FF2B5EF4-FFF2-40B4-BE49-F238E27FC236}">
                  <a16:creationId xmlns:a16="http://schemas.microsoft.com/office/drawing/2014/main" id="{898A01CC-F700-4173-8304-A959FC2BB99C}"/>
                </a:ext>
              </a:extLst>
            </p:cNvPr>
            <p:cNvSpPr>
              <a:spLocks noChangeShapeType="1"/>
            </p:cNvSpPr>
            <p:nvPr/>
          </p:nvSpPr>
          <p:spPr bwMode="auto">
            <a:xfrm>
              <a:off x="10425113" y="643572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0" name="Line 270">
              <a:extLst>
                <a:ext uri="{FF2B5EF4-FFF2-40B4-BE49-F238E27FC236}">
                  <a16:creationId xmlns:a16="http://schemas.microsoft.com/office/drawing/2014/main" id="{182160EA-417C-49FA-883B-D8B3A8D0029E}"/>
                </a:ext>
              </a:extLst>
            </p:cNvPr>
            <p:cNvSpPr>
              <a:spLocks noChangeShapeType="1"/>
            </p:cNvSpPr>
            <p:nvPr/>
          </p:nvSpPr>
          <p:spPr bwMode="auto">
            <a:xfrm>
              <a:off x="10425113" y="643572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1" name="Line 271">
              <a:extLst>
                <a:ext uri="{FF2B5EF4-FFF2-40B4-BE49-F238E27FC236}">
                  <a16:creationId xmlns:a16="http://schemas.microsoft.com/office/drawing/2014/main" id="{FF251CF5-4D44-4485-B0E0-A2B57EE5F36C}"/>
                </a:ext>
              </a:extLst>
            </p:cNvPr>
            <p:cNvSpPr>
              <a:spLocks noChangeShapeType="1"/>
            </p:cNvSpPr>
            <p:nvPr/>
          </p:nvSpPr>
          <p:spPr bwMode="auto">
            <a:xfrm>
              <a:off x="9996488" y="643572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2" name="Line 272">
              <a:extLst>
                <a:ext uri="{FF2B5EF4-FFF2-40B4-BE49-F238E27FC236}">
                  <a16:creationId xmlns:a16="http://schemas.microsoft.com/office/drawing/2014/main" id="{CEC79C63-C064-4B31-B51F-25B4A8EB9966}"/>
                </a:ext>
              </a:extLst>
            </p:cNvPr>
            <p:cNvSpPr>
              <a:spLocks noChangeShapeType="1"/>
            </p:cNvSpPr>
            <p:nvPr/>
          </p:nvSpPr>
          <p:spPr bwMode="auto">
            <a:xfrm>
              <a:off x="9996488" y="643572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3" name="Line 273">
              <a:extLst>
                <a:ext uri="{FF2B5EF4-FFF2-40B4-BE49-F238E27FC236}">
                  <a16:creationId xmlns:a16="http://schemas.microsoft.com/office/drawing/2014/main" id="{CF2C5807-018E-4107-9C07-97571051B55C}"/>
                </a:ext>
              </a:extLst>
            </p:cNvPr>
            <p:cNvSpPr>
              <a:spLocks noChangeShapeType="1"/>
            </p:cNvSpPr>
            <p:nvPr/>
          </p:nvSpPr>
          <p:spPr bwMode="auto">
            <a:xfrm>
              <a:off x="10425113" y="643572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4" name="Line 274">
              <a:extLst>
                <a:ext uri="{FF2B5EF4-FFF2-40B4-BE49-F238E27FC236}">
                  <a16:creationId xmlns:a16="http://schemas.microsoft.com/office/drawing/2014/main" id="{745CC1C8-2F65-47FE-9594-B1DA58C0445D}"/>
                </a:ext>
              </a:extLst>
            </p:cNvPr>
            <p:cNvSpPr>
              <a:spLocks noChangeShapeType="1"/>
            </p:cNvSpPr>
            <p:nvPr/>
          </p:nvSpPr>
          <p:spPr bwMode="auto">
            <a:xfrm>
              <a:off x="10425113" y="643572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5" name="Line 275">
              <a:extLst>
                <a:ext uri="{FF2B5EF4-FFF2-40B4-BE49-F238E27FC236}">
                  <a16:creationId xmlns:a16="http://schemas.microsoft.com/office/drawing/2014/main" id="{479A0688-F19E-49EF-A23B-0F57A6D858FC}"/>
                </a:ext>
              </a:extLst>
            </p:cNvPr>
            <p:cNvSpPr>
              <a:spLocks noChangeShapeType="1"/>
            </p:cNvSpPr>
            <p:nvPr/>
          </p:nvSpPr>
          <p:spPr bwMode="auto">
            <a:xfrm>
              <a:off x="10425113" y="643572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6" name="Line 276">
              <a:extLst>
                <a:ext uri="{FF2B5EF4-FFF2-40B4-BE49-F238E27FC236}">
                  <a16:creationId xmlns:a16="http://schemas.microsoft.com/office/drawing/2014/main" id="{5DA96D4A-F42C-4DAF-9247-16A720CFD418}"/>
                </a:ext>
              </a:extLst>
            </p:cNvPr>
            <p:cNvSpPr>
              <a:spLocks noChangeShapeType="1"/>
            </p:cNvSpPr>
            <p:nvPr/>
          </p:nvSpPr>
          <p:spPr bwMode="auto">
            <a:xfrm>
              <a:off x="10425113" y="643572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7" name="Line 277">
              <a:extLst>
                <a:ext uri="{FF2B5EF4-FFF2-40B4-BE49-F238E27FC236}">
                  <a16:creationId xmlns:a16="http://schemas.microsoft.com/office/drawing/2014/main" id="{6E0D50A9-09CA-48D8-81C1-9A8EFF2F45DA}"/>
                </a:ext>
              </a:extLst>
            </p:cNvPr>
            <p:cNvSpPr>
              <a:spLocks noChangeShapeType="1"/>
            </p:cNvSpPr>
            <p:nvPr/>
          </p:nvSpPr>
          <p:spPr bwMode="auto">
            <a:xfrm>
              <a:off x="9996488" y="643572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8" name="Line 278">
              <a:extLst>
                <a:ext uri="{FF2B5EF4-FFF2-40B4-BE49-F238E27FC236}">
                  <a16:creationId xmlns:a16="http://schemas.microsoft.com/office/drawing/2014/main" id="{374CD300-B9FA-4816-A604-3CA210B59EC7}"/>
                </a:ext>
              </a:extLst>
            </p:cNvPr>
            <p:cNvSpPr>
              <a:spLocks noChangeShapeType="1"/>
            </p:cNvSpPr>
            <p:nvPr/>
          </p:nvSpPr>
          <p:spPr bwMode="auto">
            <a:xfrm>
              <a:off x="9996488" y="643572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9" name="Line 279">
              <a:extLst>
                <a:ext uri="{FF2B5EF4-FFF2-40B4-BE49-F238E27FC236}">
                  <a16:creationId xmlns:a16="http://schemas.microsoft.com/office/drawing/2014/main" id="{079ABBD4-736F-4F36-94CF-D3B6B0FA82B1}"/>
                </a:ext>
              </a:extLst>
            </p:cNvPr>
            <p:cNvSpPr>
              <a:spLocks noChangeShapeType="1"/>
            </p:cNvSpPr>
            <p:nvPr/>
          </p:nvSpPr>
          <p:spPr bwMode="auto">
            <a:xfrm>
              <a:off x="10425113" y="643572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0" name="Line 280">
              <a:extLst>
                <a:ext uri="{FF2B5EF4-FFF2-40B4-BE49-F238E27FC236}">
                  <a16:creationId xmlns:a16="http://schemas.microsoft.com/office/drawing/2014/main" id="{AB5A5854-7BDC-4CBB-B4D7-96793EBA7F6F}"/>
                </a:ext>
              </a:extLst>
            </p:cNvPr>
            <p:cNvSpPr>
              <a:spLocks noChangeShapeType="1"/>
            </p:cNvSpPr>
            <p:nvPr/>
          </p:nvSpPr>
          <p:spPr bwMode="auto">
            <a:xfrm>
              <a:off x="10425113" y="643572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1" name="Freeform 281">
              <a:extLst>
                <a:ext uri="{FF2B5EF4-FFF2-40B4-BE49-F238E27FC236}">
                  <a16:creationId xmlns:a16="http://schemas.microsoft.com/office/drawing/2014/main" id="{64304873-0444-41A6-B15B-9ECBAB4912D4}"/>
                </a:ext>
              </a:extLst>
            </p:cNvPr>
            <p:cNvSpPr>
              <a:spLocks noEditPoints="1"/>
            </p:cNvSpPr>
            <p:nvPr/>
          </p:nvSpPr>
          <p:spPr bwMode="auto">
            <a:xfrm>
              <a:off x="9996488" y="6435725"/>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close/>
                  <a:moveTo>
                    <a:pt x="0" y="0"/>
                  </a:moveTo>
                  <a:lnTo>
                    <a:pt x="0" y="0"/>
                  </a:lnTo>
                  <a:close/>
                  <a:moveTo>
                    <a:pt x="0" y="0"/>
                  </a:move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2" name="Freeform 282">
              <a:extLst>
                <a:ext uri="{FF2B5EF4-FFF2-40B4-BE49-F238E27FC236}">
                  <a16:creationId xmlns:a16="http://schemas.microsoft.com/office/drawing/2014/main" id="{C16D84CA-F2E8-4972-B2F6-8382FD77609B}"/>
                </a:ext>
              </a:extLst>
            </p:cNvPr>
            <p:cNvSpPr>
              <a:spLocks noEditPoints="1"/>
            </p:cNvSpPr>
            <p:nvPr/>
          </p:nvSpPr>
          <p:spPr bwMode="auto">
            <a:xfrm>
              <a:off x="9996488" y="6435725"/>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moveTo>
                    <a:pt x="0" y="0"/>
                  </a:moveTo>
                  <a:lnTo>
                    <a:pt x="0" y="0"/>
                  </a:lnTo>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3" name="Line 283">
              <a:extLst>
                <a:ext uri="{FF2B5EF4-FFF2-40B4-BE49-F238E27FC236}">
                  <a16:creationId xmlns:a16="http://schemas.microsoft.com/office/drawing/2014/main" id="{0CFFF575-59EA-483E-A254-8A37530626A0}"/>
                </a:ext>
              </a:extLst>
            </p:cNvPr>
            <p:cNvSpPr>
              <a:spLocks noChangeShapeType="1"/>
            </p:cNvSpPr>
            <p:nvPr/>
          </p:nvSpPr>
          <p:spPr bwMode="auto">
            <a:xfrm>
              <a:off x="10425113" y="643572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4" name="Line 284">
              <a:extLst>
                <a:ext uri="{FF2B5EF4-FFF2-40B4-BE49-F238E27FC236}">
                  <a16:creationId xmlns:a16="http://schemas.microsoft.com/office/drawing/2014/main" id="{46D22C31-E9A4-43BE-A4B1-8833B312E090}"/>
                </a:ext>
              </a:extLst>
            </p:cNvPr>
            <p:cNvSpPr>
              <a:spLocks noChangeShapeType="1"/>
            </p:cNvSpPr>
            <p:nvPr/>
          </p:nvSpPr>
          <p:spPr bwMode="auto">
            <a:xfrm>
              <a:off x="10425113" y="643572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5" name="Line 285">
              <a:extLst>
                <a:ext uri="{FF2B5EF4-FFF2-40B4-BE49-F238E27FC236}">
                  <a16:creationId xmlns:a16="http://schemas.microsoft.com/office/drawing/2014/main" id="{591D7A59-4130-464F-B436-123EFDBF9F3A}"/>
                </a:ext>
              </a:extLst>
            </p:cNvPr>
            <p:cNvSpPr>
              <a:spLocks noChangeShapeType="1"/>
            </p:cNvSpPr>
            <p:nvPr/>
          </p:nvSpPr>
          <p:spPr bwMode="auto">
            <a:xfrm>
              <a:off x="9996488" y="643572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6" name="Line 286">
              <a:extLst>
                <a:ext uri="{FF2B5EF4-FFF2-40B4-BE49-F238E27FC236}">
                  <a16:creationId xmlns:a16="http://schemas.microsoft.com/office/drawing/2014/main" id="{1EC1B1E2-7086-4E8D-8E90-42ABBE6E12DE}"/>
                </a:ext>
              </a:extLst>
            </p:cNvPr>
            <p:cNvSpPr>
              <a:spLocks noChangeShapeType="1"/>
            </p:cNvSpPr>
            <p:nvPr/>
          </p:nvSpPr>
          <p:spPr bwMode="auto">
            <a:xfrm>
              <a:off x="9996488" y="643572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7" name="Line 287">
              <a:extLst>
                <a:ext uri="{FF2B5EF4-FFF2-40B4-BE49-F238E27FC236}">
                  <a16:creationId xmlns:a16="http://schemas.microsoft.com/office/drawing/2014/main" id="{BD417545-AD8F-42AE-A28A-7BBABBC2F725}"/>
                </a:ext>
              </a:extLst>
            </p:cNvPr>
            <p:cNvSpPr>
              <a:spLocks noChangeShapeType="1"/>
            </p:cNvSpPr>
            <p:nvPr/>
          </p:nvSpPr>
          <p:spPr bwMode="auto">
            <a:xfrm>
              <a:off x="10425113" y="643572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8" name="Line 288">
              <a:extLst>
                <a:ext uri="{FF2B5EF4-FFF2-40B4-BE49-F238E27FC236}">
                  <a16:creationId xmlns:a16="http://schemas.microsoft.com/office/drawing/2014/main" id="{524F5621-4BAB-4C2E-A542-6A929692868F}"/>
                </a:ext>
              </a:extLst>
            </p:cNvPr>
            <p:cNvSpPr>
              <a:spLocks noChangeShapeType="1"/>
            </p:cNvSpPr>
            <p:nvPr/>
          </p:nvSpPr>
          <p:spPr bwMode="auto">
            <a:xfrm>
              <a:off x="10425113" y="643572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9" name="Line 289">
              <a:extLst>
                <a:ext uri="{FF2B5EF4-FFF2-40B4-BE49-F238E27FC236}">
                  <a16:creationId xmlns:a16="http://schemas.microsoft.com/office/drawing/2014/main" id="{0A6C9867-B88C-4018-981D-FC41CC5FC73B}"/>
                </a:ext>
              </a:extLst>
            </p:cNvPr>
            <p:cNvSpPr>
              <a:spLocks noChangeShapeType="1"/>
            </p:cNvSpPr>
            <p:nvPr/>
          </p:nvSpPr>
          <p:spPr bwMode="auto">
            <a:xfrm>
              <a:off x="10425113" y="643572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0" name="Line 290">
              <a:extLst>
                <a:ext uri="{FF2B5EF4-FFF2-40B4-BE49-F238E27FC236}">
                  <a16:creationId xmlns:a16="http://schemas.microsoft.com/office/drawing/2014/main" id="{6523F348-CB96-400C-B1A7-05746A47FA7D}"/>
                </a:ext>
              </a:extLst>
            </p:cNvPr>
            <p:cNvSpPr>
              <a:spLocks noChangeShapeType="1"/>
            </p:cNvSpPr>
            <p:nvPr/>
          </p:nvSpPr>
          <p:spPr bwMode="auto">
            <a:xfrm>
              <a:off x="10425113" y="643572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1" name="Line 291">
              <a:extLst>
                <a:ext uri="{FF2B5EF4-FFF2-40B4-BE49-F238E27FC236}">
                  <a16:creationId xmlns:a16="http://schemas.microsoft.com/office/drawing/2014/main" id="{186AA4C5-F5E6-493B-B6DD-D0DA4B242FD0}"/>
                </a:ext>
              </a:extLst>
            </p:cNvPr>
            <p:cNvSpPr>
              <a:spLocks noChangeShapeType="1"/>
            </p:cNvSpPr>
            <p:nvPr/>
          </p:nvSpPr>
          <p:spPr bwMode="auto">
            <a:xfrm>
              <a:off x="9996488" y="643572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2" name="Line 292">
              <a:extLst>
                <a:ext uri="{FF2B5EF4-FFF2-40B4-BE49-F238E27FC236}">
                  <a16:creationId xmlns:a16="http://schemas.microsoft.com/office/drawing/2014/main" id="{C99620FC-9E09-4ED9-BFC2-CD0DDF407699}"/>
                </a:ext>
              </a:extLst>
            </p:cNvPr>
            <p:cNvSpPr>
              <a:spLocks noChangeShapeType="1"/>
            </p:cNvSpPr>
            <p:nvPr/>
          </p:nvSpPr>
          <p:spPr bwMode="auto">
            <a:xfrm>
              <a:off x="9996488" y="643572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3" name="Line 293">
              <a:extLst>
                <a:ext uri="{FF2B5EF4-FFF2-40B4-BE49-F238E27FC236}">
                  <a16:creationId xmlns:a16="http://schemas.microsoft.com/office/drawing/2014/main" id="{BF672F0D-FA61-420B-B59D-205A44DA5027}"/>
                </a:ext>
              </a:extLst>
            </p:cNvPr>
            <p:cNvSpPr>
              <a:spLocks noChangeShapeType="1"/>
            </p:cNvSpPr>
            <p:nvPr/>
          </p:nvSpPr>
          <p:spPr bwMode="auto">
            <a:xfrm>
              <a:off x="10425113" y="643572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4" name="Line 294">
              <a:extLst>
                <a:ext uri="{FF2B5EF4-FFF2-40B4-BE49-F238E27FC236}">
                  <a16:creationId xmlns:a16="http://schemas.microsoft.com/office/drawing/2014/main" id="{038F19C9-F66B-4794-AE63-321D98F1B61E}"/>
                </a:ext>
              </a:extLst>
            </p:cNvPr>
            <p:cNvSpPr>
              <a:spLocks noChangeShapeType="1"/>
            </p:cNvSpPr>
            <p:nvPr/>
          </p:nvSpPr>
          <p:spPr bwMode="auto">
            <a:xfrm>
              <a:off x="10425113" y="643572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5" name="Line 295">
              <a:extLst>
                <a:ext uri="{FF2B5EF4-FFF2-40B4-BE49-F238E27FC236}">
                  <a16:creationId xmlns:a16="http://schemas.microsoft.com/office/drawing/2014/main" id="{C93E8BDF-8DDE-4CCC-AC44-26EA4477F5EC}"/>
                </a:ext>
              </a:extLst>
            </p:cNvPr>
            <p:cNvSpPr>
              <a:spLocks noChangeShapeType="1"/>
            </p:cNvSpPr>
            <p:nvPr/>
          </p:nvSpPr>
          <p:spPr bwMode="auto">
            <a:xfrm>
              <a:off x="9996488" y="643572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6" name="Line 296">
              <a:extLst>
                <a:ext uri="{FF2B5EF4-FFF2-40B4-BE49-F238E27FC236}">
                  <a16:creationId xmlns:a16="http://schemas.microsoft.com/office/drawing/2014/main" id="{A4EE221D-3441-4FF1-97DE-4B4A43C99337}"/>
                </a:ext>
              </a:extLst>
            </p:cNvPr>
            <p:cNvSpPr>
              <a:spLocks noChangeShapeType="1"/>
            </p:cNvSpPr>
            <p:nvPr/>
          </p:nvSpPr>
          <p:spPr bwMode="auto">
            <a:xfrm>
              <a:off x="9996488" y="643572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7" name="Line 297">
              <a:extLst>
                <a:ext uri="{FF2B5EF4-FFF2-40B4-BE49-F238E27FC236}">
                  <a16:creationId xmlns:a16="http://schemas.microsoft.com/office/drawing/2014/main" id="{D455A0E5-EC4A-4392-876D-13FAD074CE10}"/>
                </a:ext>
              </a:extLst>
            </p:cNvPr>
            <p:cNvSpPr>
              <a:spLocks noChangeShapeType="1"/>
            </p:cNvSpPr>
            <p:nvPr/>
          </p:nvSpPr>
          <p:spPr bwMode="auto">
            <a:xfrm>
              <a:off x="10425113" y="643572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8" name="Line 298">
              <a:extLst>
                <a:ext uri="{FF2B5EF4-FFF2-40B4-BE49-F238E27FC236}">
                  <a16:creationId xmlns:a16="http://schemas.microsoft.com/office/drawing/2014/main" id="{F9F32248-B2E0-4C66-8912-32E896794239}"/>
                </a:ext>
              </a:extLst>
            </p:cNvPr>
            <p:cNvSpPr>
              <a:spLocks noChangeShapeType="1"/>
            </p:cNvSpPr>
            <p:nvPr/>
          </p:nvSpPr>
          <p:spPr bwMode="auto">
            <a:xfrm>
              <a:off x="10425113" y="643572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9" name="Line 299">
              <a:extLst>
                <a:ext uri="{FF2B5EF4-FFF2-40B4-BE49-F238E27FC236}">
                  <a16:creationId xmlns:a16="http://schemas.microsoft.com/office/drawing/2014/main" id="{60387DF7-8FE9-43D7-B1FF-BBF9246D3B8F}"/>
                </a:ext>
              </a:extLst>
            </p:cNvPr>
            <p:cNvSpPr>
              <a:spLocks noChangeShapeType="1"/>
            </p:cNvSpPr>
            <p:nvPr/>
          </p:nvSpPr>
          <p:spPr bwMode="auto">
            <a:xfrm>
              <a:off x="10425113" y="643572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0" name="Line 300">
              <a:extLst>
                <a:ext uri="{FF2B5EF4-FFF2-40B4-BE49-F238E27FC236}">
                  <a16:creationId xmlns:a16="http://schemas.microsoft.com/office/drawing/2014/main" id="{D8FC916E-EDD9-49BB-9682-98DD28E77B3C}"/>
                </a:ext>
              </a:extLst>
            </p:cNvPr>
            <p:cNvSpPr>
              <a:spLocks noChangeShapeType="1"/>
            </p:cNvSpPr>
            <p:nvPr/>
          </p:nvSpPr>
          <p:spPr bwMode="auto">
            <a:xfrm>
              <a:off x="10425113" y="643572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1" name="Line 301">
              <a:extLst>
                <a:ext uri="{FF2B5EF4-FFF2-40B4-BE49-F238E27FC236}">
                  <a16:creationId xmlns:a16="http://schemas.microsoft.com/office/drawing/2014/main" id="{CB6D9A59-79C5-4D38-BACD-646281CAD364}"/>
                </a:ext>
              </a:extLst>
            </p:cNvPr>
            <p:cNvSpPr>
              <a:spLocks noChangeShapeType="1"/>
            </p:cNvSpPr>
            <p:nvPr/>
          </p:nvSpPr>
          <p:spPr bwMode="auto">
            <a:xfrm>
              <a:off x="9996488" y="643572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2" name="Line 302">
              <a:extLst>
                <a:ext uri="{FF2B5EF4-FFF2-40B4-BE49-F238E27FC236}">
                  <a16:creationId xmlns:a16="http://schemas.microsoft.com/office/drawing/2014/main" id="{9EC4EBE4-35E7-4198-B7E4-A24BF9DED037}"/>
                </a:ext>
              </a:extLst>
            </p:cNvPr>
            <p:cNvSpPr>
              <a:spLocks noChangeShapeType="1"/>
            </p:cNvSpPr>
            <p:nvPr/>
          </p:nvSpPr>
          <p:spPr bwMode="auto">
            <a:xfrm>
              <a:off x="9996488" y="643572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3" name="Line 303">
              <a:extLst>
                <a:ext uri="{FF2B5EF4-FFF2-40B4-BE49-F238E27FC236}">
                  <a16:creationId xmlns:a16="http://schemas.microsoft.com/office/drawing/2014/main" id="{DE891625-3E13-49D5-A772-C6F1D0D97F35}"/>
                </a:ext>
              </a:extLst>
            </p:cNvPr>
            <p:cNvSpPr>
              <a:spLocks noChangeShapeType="1"/>
            </p:cNvSpPr>
            <p:nvPr/>
          </p:nvSpPr>
          <p:spPr bwMode="auto">
            <a:xfrm>
              <a:off x="10425113" y="643572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4" name="Line 304">
              <a:extLst>
                <a:ext uri="{FF2B5EF4-FFF2-40B4-BE49-F238E27FC236}">
                  <a16:creationId xmlns:a16="http://schemas.microsoft.com/office/drawing/2014/main" id="{B6D979D1-E8E1-4B07-A811-FAB67EA1AD40}"/>
                </a:ext>
              </a:extLst>
            </p:cNvPr>
            <p:cNvSpPr>
              <a:spLocks noChangeShapeType="1"/>
            </p:cNvSpPr>
            <p:nvPr/>
          </p:nvSpPr>
          <p:spPr bwMode="auto">
            <a:xfrm>
              <a:off x="10425113" y="643572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5" name="Line 305">
              <a:extLst>
                <a:ext uri="{FF2B5EF4-FFF2-40B4-BE49-F238E27FC236}">
                  <a16:creationId xmlns:a16="http://schemas.microsoft.com/office/drawing/2014/main" id="{90D97588-8A8D-4B32-936D-1123AE732756}"/>
                </a:ext>
              </a:extLst>
            </p:cNvPr>
            <p:cNvSpPr>
              <a:spLocks noChangeShapeType="1"/>
            </p:cNvSpPr>
            <p:nvPr/>
          </p:nvSpPr>
          <p:spPr bwMode="auto">
            <a:xfrm>
              <a:off x="9996488" y="643572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6" name="Line 306">
              <a:extLst>
                <a:ext uri="{FF2B5EF4-FFF2-40B4-BE49-F238E27FC236}">
                  <a16:creationId xmlns:a16="http://schemas.microsoft.com/office/drawing/2014/main" id="{FC49C2F5-E30A-4B36-8ABB-93F65923A6C0}"/>
                </a:ext>
              </a:extLst>
            </p:cNvPr>
            <p:cNvSpPr>
              <a:spLocks noChangeShapeType="1"/>
            </p:cNvSpPr>
            <p:nvPr/>
          </p:nvSpPr>
          <p:spPr bwMode="auto">
            <a:xfrm>
              <a:off x="9996488" y="643572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7" name="Line 307">
              <a:extLst>
                <a:ext uri="{FF2B5EF4-FFF2-40B4-BE49-F238E27FC236}">
                  <a16:creationId xmlns:a16="http://schemas.microsoft.com/office/drawing/2014/main" id="{9FB37496-94BD-4259-97AD-8298B5057579}"/>
                </a:ext>
              </a:extLst>
            </p:cNvPr>
            <p:cNvSpPr>
              <a:spLocks noChangeShapeType="1"/>
            </p:cNvSpPr>
            <p:nvPr/>
          </p:nvSpPr>
          <p:spPr bwMode="auto">
            <a:xfrm>
              <a:off x="10425113" y="643572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8" name="Line 308">
              <a:extLst>
                <a:ext uri="{FF2B5EF4-FFF2-40B4-BE49-F238E27FC236}">
                  <a16:creationId xmlns:a16="http://schemas.microsoft.com/office/drawing/2014/main" id="{C1F9EB3A-77AC-4F86-A750-1D3204396A3A}"/>
                </a:ext>
              </a:extLst>
            </p:cNvPr>
            <p:cNvSpPr>
              <a:spLocks noChangeShapeType="1"/>
            </p:cNvSpPr>
            <p:nvPr/>
          </p:nvSpPr>
          <p:spPr bwMode="auto">
            <a:xfrm>
              <a:off x="10425113" y="643572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9" name="Line 309">
              <a:extLst>
                <a:ext uri="{FF2B5EF4-FFF2-40B4-BE49-F238E27FC236}">
                  <a16:creationId xmlns:a16="http://schemas.microsoft.com/office/drawing/2014/main" id="{84E8F717-BA32-4057-97CB-604D77B9408E}"/>
                </a:ext>
              </a:extLst>
            </p:cNvPr>
            <p:cNvSpPr>
              <a:spLocks noChangeShapeType="1"/>
            </p:cNvSpPr>
            <p:nvPr/>
          </p:nvSpPr>
          <p:spPr bwMode="auto">
            <a:xfrm>
              <a:off x="9996488" y="643572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0" name="Line 310">
              <a:extLst>
                <a:ext uri="{FF2B5EF4-FFF2-40B4-BE49-F238E27FC236}">
                  <a16:creationId xmlns:a16="http://schemas.microsoft.com/office/drawing/2014/main" id="{C598CAA9-E2DF-455F-821B-11FD166456D8}"/>
                </a:ext>
              </a:extLst>
            </p:cNvPr>
            <p:cNvSpPr>
              <a:spLocks noChangeShapeType="1"/>
            </p:cNvSpPr>
            <p:nvPr/>
          </p:nvSpPr>
          <p:spPr bwMode="auto">
            <a:xfrm>
              <a:off x="9996488" y="643572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1" name="Line 311">
              <a:extLst>
                <a:ext uri="{FF2B5EF4-FFF2-40B4-BE49-F238E27FC236}">
                  <a16:creationId xmlns:a16="http://schemas.microsoft.com/office/drawing/2014/main" id="{635EE96B-1DAF-41C8-B851-CDF21056FFAA}"/>
                </a:ext>
              </a:extLst>
            </p:cNvPr>
            <p:cNvSpPr>
              <a:spLocks noChangeShapeType="1"/>
            </p:cNvSpPr>
            <p:nvPr/>
          </p:nvSpPr>
          <p:spPr bwMode="auto">
            <a:xfrm>
              <a:off x="10425113" y="643572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2" name="Line 312">
              <a:extLst>
                <a:ext uri="{FF2B5EF4-FFF2-40B4-BE49-F238E27FC236}">
                  <a16:creationId xmlns:a16="http://schemas.microsoft.com/office/drawing/2014/main" id="{E716E028-474B-4FBA-BF90-B4BE667F9EC3}"/>
                </a:ext>
              </a:extLst>
            </p:cNvPr>
            <p:cNvSpPr>
              <a:spLocks noChangeShapeType="1"/>
            </p:cNvSpPr>
            <p:nvPr/>
          </p:nvSpPr>
          <p:spPr bwMode="auto">
            <a:xfrm>
              <a:off x="10425113" y="643572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3" name="Line 313">
              <a:extLst>
                <a:ext uri="{FF2B5EF4-FFF2-40B4-BE49-F238E27FC236}">
                  <a16:creationId xmlns:a16="http://schemas.microsoft.com/office/drawing/2014/main" id="{C1DAC67E-AFF6-4D4D-90DF-44C26F1A83F1}"/>
                </a:ext>
              </a:extLst>
            </p:cNvPr>
            <p:cNvSpPr>
              <a:spLocks noChangeShapeType="1"/>
            </p:cNvSpPr>
            <p:nvPr/>
          </p:nvSpPr>
          <p:spPr bwMode="auto">
            <a:xfrm>
              <a:off x="9996488" y="643572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4" name="Line 314">
              <a:extLst>
                <a:ext uri="{FF2B5EF4-FFF2-40B4-BE49-F238E27FC236}">
                  <a16:creationId xmlns:a16="http://schemas.microsoft.com/office/drawing/2014/main" id="{0D74B414-5AA5-427B-8E3E-E7BD3890C8BE}"/>
                </a:ext>
              </a:extLst>
            </p:cNvPr>
            <p:cNvSpPr>
              <a:spLocks noChangeShapeType="1"/>
            </p:cNvSpPr>
            <p:nvPr/>
          </p:nvSpPr>
          <p:spPr bwMode="auto">
            <a:xfrm>
              <a:off x="9996488" y="643572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5" name="Line 315">
              <a:extLst>
                <a:ext uri="{FF2B5EF4-FFF2-40B4-BE49-F238E27FC236}">
                  <a16:creationId xmlns:a16="http://schemas.microsoft.com/office/drawing/2014/main" id="{28F2CC11-8836-4713-894E-192298E2F57A}"/>
                </a:ext>
              </a:extLst>
            </p:cNvPr>
            <p:cNvSpPr>
              <a:spLocks noChangeShapeType="1"/>
            </p:cNvSpPr>
            <p:nvPr/>
          </p:nvSpPr>
          <p:spPr bwMode="auto">
            <a:xfrm>
              <a:off x="10425113" y="643572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6" name="Line 316">
              <a:extLst>
                <a:ext uri="{FF2B5EF4-FFF2-40B4-BE49-F238E27FC236}">
                  <a16:creationId xmlns:a16="http://schemas.microsoft.com/office/drawing/2014/main" id="{6953EB98-605C-4DEF-8E55-FDECFA91C1F0}"/>
                </a:ext>
              </a:extLst>
            </p:cNvPr>
            <p:cNvSpPr>
              <a:spLocks noChangeShapeType="1"/>
            </p:cNvSpPr>
            <p:nvPr/>
          </p:nvSpPr>
          <p:spPr bwMode="auto">
            <a:xfrm>
              <a:off x="10425113" y="643572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7" name="Line 317">
              <a:extLst>
                <a:ext uri="{FF2B5EF4-FFF2-40B4-BE49-F238E27FC236}">
                  <a16:creationId xmlns:a16="http://schemas.microsoft.com/office/drawing/2014/main" id="{F269ACD3-71E2-465B-8983-6B771CF54609}"/>
                </a:ext>
              </a:extLst>
            </p:cNvPr>
            <p:cNvSpPr>
              <a:spLocks noChangeShapeType="1"/>
            </p:cNvSpPr>
            <p:nvPr/>
          </p:nvSpPr>
          <p:spPr bwMode="auto">
            <a:xfrm>
              <a:off x="9996488" y="643572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8" name="Line 318">
              <a:extLst>
                <a:ext uri="{FF2B5EF4-FFF2-40B4-BE49-F238E27FC236}">
                  <a16:creationId xmlns:a16="http://schemas.microsoft.com/office/drawing/2014/main" id="{F66D0113-EEC9-423B-9820-AE58D226A34D}"/>
                </a:ext>
              </a:extLst>
            </p:cNvPr>
            <p:cNvSpPr>
              <a:spLocks noChangeShapeType="1"/>
            </p:cNvSpPr>
            <p:nvPr/>
          </p:nvSpPr>
          <p:spPr bwMode="auto">
            <a:xfrm>
              <a:off x="9996488" y="643572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9" name="Line 319">
              <a:extLst>
                <a:ext uri="{FF2B5EF4-FFF2-40B4-BE49-F238E27FC236}">
                  <a16:creationId xmlns:a16="http://schemas.microsoft.com/office/drawing/2014/main" id="{66E602C0-43E3-453E-B221-B5C61EA6361B}"/>
                </a:ext>
              </a:extLst>
            </p:cNvPr>
            <p:cNvSpPr>
              <a:spLocks noChangeShapeType="1"/>
            </p:cNvSpPr>
            <p:nvPr/>
          </p:nvSpPr>
          <p:spPr bwMode="auto">
            <a:xfrm>
              <a:off x="10425113" y="643572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0" name="Line 320">
              <a:extLst>
                <a:ext uri="{FF2B5EF4-FFF2-40B4-BE49-F238E27FC236}">
                  <a16:creationId xmlns:a16="http://schemas.microsoft.com/office/drawing/2014/main" id="{0FFB2D3C-5228-4C0D-825B-56ABFF09DB9E}"/>
                </a:ext>
              </a:extLst>
            </p:cNvPr>
            <p:cNvSpPr>
              <a:spLocks noChangeShapeType="1"/>
            </p:cNvSpPr>
            <p:nvPr/>
          </p:nvSpPr>
          <p:spPr bwMode="auto">
            <a:xfrm>
              <a:off x="10425113" y="643572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1" name="Oval 321">
              <a:extLst>
                <a:ext uri="{FF2B5EF4-FFF2-40B4-BE49-F238E27FC236}">
                  <a16:creationId xmlns:a16="http://schemas.microsoft.com/office/drawing/2014/main" id="{88D5A5F4-AFB2-4D18-A09C-E98ED11AC7DB}"/>
                </a:ext>
              </a:extLst>
            </p:cNvPr>
            <p:cNvSpPr>
              <a:spLocks noChangeArrowheads="1"/>
            </p:cNvSpPr>
            <p:nvPr/>
          </p:nvSpPr>
          <p:spPr bwMode="auto">
            <a:xfrm>
              <a:off x="9761538" y="6448425"/>
              <a:ext cx="57150" cy="57150"/>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2" name="Oval 322">
              <a:extLst>
                <a:ext uri="{FF2B5EF4-FFF2-40B4-BE49-F238E27FC236}">
                  <a16:creationId xmlns:a16="http://schemas.microsoft.com/office/drawing/2014/main" id="{80F706DF-EB56-4FD0-B125-31064C355029}"/>
                </a:ext>
              </a:extLst>
            </p:cNvPr>
            <p:cNvSpPr>
              <a:spLocks noChangeArrowheads="1"/>
            </p:cNvSpPr>
            <p:nvPr/>
          </p:nvSpPr>
          <p:spPr bwMode="auto">
            <a:xfrm>
              <a:off x="9774238" y="6461125"/>
              <a:ext cx="31750" cy="31750"/>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3" name="Oval 323">
              <a:extLst>
                <a:ext uri="{FF2B5EF4-FFF2-40B4-BE49-F238E27FC236}">
                  <a16:creationId xmlns:a16="http://schemas.microsoft.com/office/drawing/2014/main" id="{4D44AEB0-72A7-4F7C-AF26-8DB9D90C24C6}"/>
                </a:ext>
              </a:extLst>
            </p:cNvPr>
            <p:cNvSpPr>
              <a:spLocks noChangeArrowheads="1"/>
            </p:cNvSpPr>
            <p:nvPr/>
          </p:nvSpPr>
          <p:spPr bwMode="auto">
            <a:xfrm>
              <a:off x="9780588" y="6467475"/>
              <a:ext cx="19050" cy="19050"/>
            </a:xfrm>
            <a:prstGeom prst="ellipse">
              <a:avLst/>
            </a:prstGeom>
            <a:solidFill>
              <a:srgbClr val="9B9A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4" name="Freeform 324">
              <a:extLst>
                <a:ext uri="{FF2B5EF4-FFF2-40B4-BE49-F238E27FC236}">
                  <a16:creationId xmlns:a16="http://schemas.microsoft.com/office/drawing/2014/main" id="{0E914C6A-F008-4489-ABB9-326E795612F1}"/>
                </a:ext>
              </a:extLst>
            </p:cNvPr>
            <p:cNvSpPr>
              <a:spLocks noEditPoints="1"/>
            </p:cNvSpPr>
            <p:nvPr/>
          </p:nvSpPr>
          <p:spPr bwMode="auto">
            <a:xfrm>
              <a:off x="9780588" y="6467475"/>
              <a:ext cx="19050" cy="19050"/>
            </a:xfrm>
            <a:custGeom>
              <a:avLst/>
              <a:gdLst>
                <a:gd name="T0" fmla="*/ 3 w 6"/>
                <a:gd name="T1" fmla="*/ 2 h 6"/>
                <a:gd name="T2" fmla="*/ 5 w 6"/>
                <a:gd name="T3" fmla="*/ 3 h 6"/>
                <a:gd name="T4" fmla="*/ 3 w 6"/>
                <a:gd name="T5" fmla="*/ 5 h 6"/>
                <a:gd name="T6" fmla="*/ 1 w 6"/>
                <a:gd name="T7" fmla="*/ 3 h 6"/>
                <a:gd name="T8" fmla="*/ 3 w 6"/>
                <a:gd name="T9" fmla="*/ 2 h 6"/>
                <a:gd name="T10" fmla="*/ 3 w 6"/>
                <a:gd name="T11" fmla="*/ 0 h 6"/>
                <a:gd name="T12" fmla="*/ 3 w 6"/>
                <a:gd name="T13" fmla="*/ 1 h 6"/>
                <a:gd name="T14" fmla="*/ 3 w 6"/>
                <a:gd name="T15" fmla="*/ 1 h 6"/>
                <a:gd name="T16" fmla="*/ 3 w 6"/>
                <a:gd name="T17" fmla="*/ 1 h 6"/>
                <a:gd name="T18" fmla="*/ 3 w 6"/>
                <a:gd name="T19" fmla="*/ 1 h 6"/>
                <a:gd name="T20" fmla="*/ 3 w 6"/>
                <a:gd name="T21" fmla="*/ 0 h 6"/>
                <a:gd name="T22" fmla="*/ 3 w 6"/>
                <a:gd name="T23" fmla="*/ 5 h 6"/>
                <a:gd name="T24" fmla="*/ 3 w 6"/>
                <a:gd name="T25" fmla="*/ 6 h 6"/>
                <a:gd name="T26" fmla="*/ 3 w 6"/>
                <a:gd name="T27" fmla="*/ 6 h 6"/>
                <a:gd name="T28" fmla="*/ 3 w 6"/>
                <a:gd name="T29" fmla="*/ 6 h 6"/>
                <a:gd name="T30" fmla="*/ 3 w 6"/>
                <a:gd name="T31" fmla="*/ 6 h 6"/>
                <a:gd name="T32" fmla="*/ 3 w 6"/>
                <a:gd name="T33" fmla="*/ 5 h 6"/>
                <a:gd name="T34" fmla="*/ 1 w 6"/>
                <a:gd name="T35" fmla="*/ 1 h 6"/>
                <a:gd name="T36" fmla="*/ 2 w 6"/>
                <a:gd name="T37" fmla="*/ 1 h 6"/>
                <a:gd name="T38" fmla="*/ 2 w 6"/>
                <a:gd name="T39" fmla="*/ 2 h 6"/>
                <a:gd name="T40" fmla="*/ 1 w 6"/>
                <a:gd name="T41" fmla="*/ 2 h 6"/>
                <a:gd name="T42" fmla="*/ 1 w 6"/>
                <a:gd name="T43" fmla="*/ 2 h 6"/>
                <a:gd name="T44" fmla="*/ 1 w 6"/>
                <a:gd name="T45" fmla="*/ 1 h 6"/>
                <a:gd name="T46" fmla="*/ 5 w 6"/>
                <a:gd name="T47" fmla="*/ 5 h 6"/>
                <a:gd name="T48" fmla="*/ 5 w 6"/>
                <a:gd name="T49" fmla="*/ 5 h 6"/>
                <a:gd name="T50" fmla="*/ 5 w 6"/>
                <a:gd name="T51" fmla="*/ 5 h 6"/>
                <a:gd name="T52" fmla="*/ 5 w 6"/>
                <a:gd name="T53" fmla="*/ 5 h 6"/>
                <a:gd name="T54" fmla="*/ 4 w 6"/>
                <a:gd name="T55" fmla="*/ 5 h 6"/>
                <a:gd name="T56" fmla="*/ 4 w 6"/>
                <a:gd name="T57" fmla="*/ 5 h 6"/>
                <a:gd name="T58" fmla="*/ 5 w 6"/>
                <a:gd name="T59" fmla="*/ 5 h 6"/>
                <a:gd name="T60" fmla="*/ 0 w 6"/>
                <a:gd name="T61" fmla="*/ 3 h 6"/>
                <a:gd name="T62" fmla="*/ 1 w 6"/>
                <a:gd name="T63" fmla="*/ 3 h 6"/>
                <a:gd name="T64" fmla="*/ 1 w 6"/>
                <a:gd name="T65" fmla="*/ 3 h 6"/>
                <a:gd name="T66" fmla="*/ 1 w 6"/>
                <a:gd name="T67" fmla="*/ 3 h 6"/>
                <a:gd name="T68" fmla="*/ 1 w 6"/>
                <a:gd name="T69" fmla="*/ 4 h 6"/>
                <a:gd name="T70" fmla="*/ 0 w 6"/>
                <a:gd name="T71" fmla="*/ 3 h 6"/>
                <a:gd name="T72" fmla="*/ 5 w 6"/>
                <a:gd name="T73" fmla="*/ 3 h 6"/>
                <a:gd name="T74" fmla="*/ 5 w 6"/>
                <a:gd name="T75" fmla="*/ 3 h 6"/>
                <a:gd name="T76" fmla="*/ 6 w 6"/>
                <a:gd name="T77" fmla="*/ 3 h 6"/>
                <a:gd name="T78" fmla="*/ 6 w 6"/>
                <a:gd name="T79" fmla="*/ 3 h 6"/>
                <a:gd name="T80" fmla="*/ 5 w 6"/>
                <a:gd name="T81" fmla="*/ 4 h 6"/>
                <a:gd name="T82" fmla="*/ 5 w 6"/>
                <a:gd name="T83" fmla="*/ 3 h 6"/>
                <a:gd name="T84" fmla="*/ 1 w 6"/>
                <a:gd name="T85" fmla="*/ 5 h 6"/>
                <a:gd name="T86" fmla="*/ 1 w 6"/>
                <a:gd name="T87" fmla="*/ 5 h 6"/>
                <a:gd name="T88" fmla="*/ 1 w 6"/>
                <a:gd name="T89" fmla="*/ 5 h 6"/>
                <a:gd name="T90" fmla="*/ 2 w 6"/>
                <a:gd name="T91" fmla="*/ 5 h 6"/>
                <a:gd name="T92" fmla="*/ 2 w 6"/>
                <a:gd name="T93" fmla="*/ 5 h 6"/>
                <a:gd name="T94" fmla="*/ 1 w 6"/>
                <a:gd name="T95" fmla="*/ 5 h 6"/>
                <a:gd name="T96" fmla="*/ 4 w 6"/>
                <a:gd name="T97" fmla="*/ 2 h 6"/>
                <a:gd name="T98" fmla="*/ 4 w 6"/>
                <a:gd name="T99" fmla="*/ 1 h 6"/>
                <a:gd name="T100" fmla="*/ 5 w 6"/>
                <a:gd name="T101" fmla="*/ 1 h 6"/>
                <a:gd name="T102" fmla="*/ 5 w 6"/>
                <a:gd name="T103" fmla="*/ 1 h 6"/>
                <a:gd name="T104" fmla="*/ 5 w 6"/>
                <a:gd name="T105" fmla="*/ 2 h 6"/>
                <a:gd name="T106" fmla="*/ 5 w 6"/>
                <a:gd name="T107" fmla="*/ 2 h 6"/>
                <a:gd name="T108" fmla="*/ 4 w 6"/>
                <a:gd name="T109"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 h="6">
                  <a:moveTo>
                    <a:pt x="3" y="2"/>
                  </a:moveTo>
                  <a:cubicBezTo>
                    <a:pt x="4" y="2"/>
                    <a:pt x="5" y="2"/>
                    <a:pt x="5" y="3"/>
                  </a:cubicBezTo>
                  <a:cubicBezTo>
                    <a:pt x="5" y="4"/>
                    <a:pt x="4" y="5"/>
                    <a:pt x="3" y="5"/>
                  </a:cubicBezTo>
                  <a:cubicBezTo>
                    <a:pt x="2" y="5"/>
                    <a:pt x="1" y="4"/>
                    <a:pt x="1" y="3"/>
                  </a:cubicBezTo>
                  <a:cubicBezTo>
                    <a:pt x="1" y="2"/>
                    <a:pt x="2" y="2"/>
                    <a:pt x="3" y="2"/>
                  </a:cubicBezTo>
                  <a:close/>
                  <a:moveTo>
                    <a:pt x="3" y="0"/>
                  </a:moveTo>
                  <a:cubicBezTo>
                    <a:pt x="3" y="1"/>
                    <a:pt x="3" y="1"/>
                    <a:pt x="3" y="1"/>
                  </a:cubicBezTo>
                  <a:cubicBezTo>
                    <a:pt x="3" y="1"/>
                    <a:pt x="3" y="1"/>
                    <a:pt x="3" y="1"/>
                  </a:cubicBezTo>
                  <a:cubicBezTo>
                    <a:pt x="3" y="1"/>
                    <a:pt x="3" y="1"/>
                    <a:pt x="3" y="1"/>
                  </a:cubicBezTo>
                  <a:cubicBezTo>
                    <a:pt x="3" y="1"/>
                    <a:pt x="3" y="1"/>
                    <a:pt x="3" y="1"/>
                  </a:cubicBezTo>
                  <a:cubicBezTo>
                    <a:pt x="3" y="0"/>
                    <a:pt x="3" y="0"/>
                    <a:pt x="3" y="0"/>
                  </a:cubicBezTo>
                  <a:close/>
                  <a:moveTo>
                    <a:pt x="3" y="5"/>
                  </a:moveTo>
                  <a:cubicBezTo>
                    <a:pt x="3" y="6"/>
                    <a:pt x="3" y="6"/>
                    <a:pt x="3" y="6"/>
                  </a:cubicBezTo>
                  <a:cubicBezTo>
                    <a:pt x="3" y="6"/>
                    <a:pt x="3" y="6"/>
                    <a:pt x="3" y="6"/>
                  </a:cubicBezTo>
                  <a:cubicBezTo>
                    <a:pt x="3" y="6"/>
                    <a:pt x="3" y="6"/>
                    <a:pt x="3" y="6"/>
                  </a:cubicBezTo>
                  <a:cubicBezTo>
                    <a:pt x="3" y="6"/>
                    <a:pt x="3" y="6"/>
                    <a:pt x="3" y="6"/>
                  </a:cubicBezTo>
                  <a:cubicBezTo>
                    <a:pt x="3" y="5"/>
                    <a:pt x="3" y="5"/>
                    <a:pt x="3" y="5"/>
                  </a:cubicBezTo>
                  <a:close/>
                  <a:moveTo>
                    <a:pt x="1" y="1"/>
                  </a:moveTo>
                  <a:cubicBezTo>
                    <a:pt x="2" y="1"/>
                    <a:pt x="2" y="1"/>
                    <a:pt x="2" y="1"/>
                  </a:cubicBezTo>
                  <a:cubicBezTo>
                    <a:pt x="2" y="2"/>
                    <a:pt x="2" y="2"/>
                    <a:pt x="2" y="2"/>
                  </a:cubicBezTo>
                  <a:cubicBezTo>
                    <a:pt x="1" y="2"/>
                    <a:pt x="1" y="2"/>
                    <a:pt x="1" y="2"/>
                  </a:cubicBezTo>
                  <a:cubicBezTo>
                    <a:pt x="1" y="2"/>
                    <a:pt x="1" y="2"/>
                    <a:pt x="1" y="2"/>
                  </a:cubicBezTo>
                  <a:cubicBezTo>
                    <a:pt x="1" y="1"/>
                    <a:pt x="1" y="1"/>
                    <a:pt x="1" y="1"/>
                  </a:cubicBezTo>
                  <a:close/>
                  <a:moveTo>
                    <a:pt x="5" y="5"/>
                  </a:moveTo>
                  <a:cubicBezTo>
                    <a:pt x="5" y="5"/>
                    <a:pt x="5" y="5"/>
                    <a:pt x="5" y="5"/>
                  </a:cubicBezTo>
                  <a:cubicBezTo>
                    <a:pt x="5" y="5"/>
                    <a:pt x="5" y="5"/>
                    <a:pt x="5" y="5"/>
                  </a:cubicBezTo>
                  <a:cubicBezTo>
                    <a:pt x="5" y="5"/>
                    <a:pt x="5" y="5"/>
                    <a:pt x="5" y="5"/>
                  </a:cubicBezTo>
                  <a:cubicBezTo>
                    <a:pt x="4" y="5"/>
                    <a:pt x="4" y="5"/>
                    <a:pt x="4" y="5"/>
                  </a:cubicBezTo>
                  <a:cubicBezTo>
                    <a:pt x="4" y="5"/>
                    <a:pt x="4" y="5"/>
                    <a:pt x="4" y="5"/>
                  </a:cubicBezTo>
                  <a:lnTo>
                    <a:pt x="5" y="5"/>
                  </a:lnTo>
                  <a:close/>
                  <a:moveTo>
                    <a:pt x="0" y="3"/>
                  </a:moveTo>
                  <a:cubicBezTo>
                    <a:pt x="1" y="3"/>
                    <a:pt x="1" y="3"/>
                    <a:pt x="1" y="3"/>
                  </a:cubicBezTo>
                  <a:cubicBezTo>
                    <a:pt x="1" y="3"/>
                    <a:pt x="1" y="3"/>
                    <a:pt x="1" y="3"/>
                  </a:cubicBezTo>
                  <a:cubicBezTo>
                    <a:pt x="1" y="3"/>
                    <a:pt x="1" y="3"/>
                    <a:pt x="1" y="3"/>
                  </a:cubicBezTo>
                  <a:cubicBezTo>
                    <a:pt x="1" y="4"/>
                    <a:pt x="1" y="4"/>
                    <a:pt x="1" y="4"/>
                  </a:cubicBezTo>
                  <a:cubicBezTo>
                    <a:pt x="0" y="3"/>
                    <a:pt x="0" y="3"/>
                    <a:pt x="0" y="3"/>
                  </a:cubicBezTo>
                  <a:close/>
                  <a:moveTo>
                    <a:pt x="5" y="3"/>
                  </a:moveTo>
                  <a:cubicBezTo>
                    <a:pt x="5" y="3"/>
                    <a:pt x="5" y="3"/>
                    <a:pt x="5" y="3"/>
                  </a:cubicBezTo>
                  <a:cubicBezTo>
                    <a:pt x="6" y="3"/>
                    <a:pt x="6" y="3"/>
                    <a:pt x="6" y="3"/>
                  </a:cubicBezTo>
                  <a:cubicBezTo>
                    <a:pt x="6" y="3"/>
                    <a:pt x="6" y="3"/>
                    <a:pt x="6" y="3"/>
                  </a:cubicBezTo>
                  <a:cubicBezTo>
                    <a:pt x="5" y="4"/>
                    <a:pt x="5" y="4"/>
                    <a:pt x="5" y="4"/>
                  </a:cubicBezTo>
                  <a:cubicBezTo>
                    <a:pt x="5" y="3"/>
                    <a:pt x="5" y="3"/>
                    <a:pt x="5" y="3"/>
                  </a:cubicBezTo>
                  <a:close/>
                  <a:moveTo>
                    <a:pt x="1" y="5"/>
                  </a:moveTo>
                  <a:cubicBezTo>
                    <a:pt x="1" y="5"/>
                    <a:pt x="1" y="5"/>
                    <a:pt x="1" y="5"/>
                  </a:cubicBezTo>
                  <a:cubicBezTo>
                    <a:pt x="1" y="5"/>
                    <a:pt x="1" y="5"/>
                    <a:pt x="1" y="5"/>
                  </a:cubicBezTo>
                  <a:cubicBezTo>
                    <a:pt x="2" y="5"/>
                    <a:pt x="2" y="5"/>
                    <a:pt x="2" y="5"/>
                  </a:cubicBezTo>
                  <a:cubicBezTo>
                    <a:pt x="2" y="5"/>
                    <a:pt x="2" y="5"/>
                    <a:pt x="2" y="5"/>
                  </a:cubicBezTo>
                  <a:cubicBezTo>
                    <a:pt x="1" y="5"/>
                    <a:pt x="1" y="5"/>
                    <a:pt x="1" y="5"/>
                  </a:cubicBezTo>
                  <a:close/>
                  <a:moveTo>
                    <a:pt x="4" y="2"/>
                  </a:moveTo>
                  <a:cubicBezTo>
                    <a:pt x="4" y="1"/>
                    <a:pt x="4" y="1"/>
                    <a:pt x="4" y="1"/>
                  </a:cubicBezTo>
                  <a:cubicBezTo>
                    <a:pt x="5" y="1"/>
                    <a:pt x="5" y="1"/>
                    <a:pt x="5" y="1"/>
                  </a:cubicBezTo>
                  <a:cubicBezTo>
                    <a:pt x="5" y="1"/>
                    <a:pt x="5" y="1"/>
                    <a:pt x="5" y="1"/>
                  </a:cubicBezTo>
                  <a:cubicBezTo>
                    <a:pt x="5" y="2"/>
                    <a:pt x="5" y="2"/>
                    <a:pt x="5" y="2"/>
                  </a:cubicBezTo>
                  <a:cubicBezTo>
                    <a:pt x="5" y="2"/>
                    <a:pt x="5" y="2"/>
                    <a:pt x="5" y="2"/>
                  </a:cubicBezTo>
                  <a:lnTo>
                    <a:pt x="4"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5" name="Freeform 325">
              <a:extLst>
                <a:ext uri="{FF2B5EF4-FFF2-40B4-BE49-F238E27FC236}">
                  <a16:creationId xmlns:a16="http://schemas.microsoft.com/office/drawing/2014/main" id="{D25638EA-130E-44CD-BF40-2B7543587E39}"/>
                </a:ext>
              </a:extLst>
            </p:cNvPr>
            <p:cNvSpPr>
              <a:spLocks noEditPoints="1"/>
            </p:cNvSpPr>
            <p:nvPr/>
          </p:nvSpPr>
          <p:spPr bwMode="auto">
            <a:xfrm>
              <a:off x="9777413" y="6464300"/>
              <a:ext cx="28575" cy="28575"/>
            </a:xfrm>
            <a:custGeom>
              <a:avLst/>
              <a:gdLst>
                <a:gd name="T0" fmla="*/ 5 w 9"/>
                <a:gd name="T1" fmla="*/ 0 h 9"/>
                <a:gd name="T2" fmla="*/ 5 w 9"/>
                <a:gd name="T3" fmla="*/ 1 h 9"/>
                <a:gd name="T4" fmla="*/ 4 w 9"/>
                <a:gd name="T5" fmla="*/ 1 h 9"/>
                <a:gd name="T6" fmla="*/ 3 w 9"/>
                <a:gd name="T7" fmla="*/ 0 h 9"/>
                <a:gd name="T8" fmla="*/ 5 w 9"/>
                <a:gd name="T9" fmla="*/ 0 h 9"/>
                <a:gd name="T10" fmla="*/ 4 w 9"/>
                <a:gd name="T11" fmla="*/ 8 h 9"/>
                <a:gd name="T12" fmla="*/ 3 w 9"/>
                <a:gd name="T13" fmla="*/ 9 h 9"/>
                <a:gd name="T14" fmla="*/ 5 w 9"/>
                <a:gd name="T15" fmla="*/ 9 h 9"/>
                <a:gd name="T16" fmla="*/ 5 w 9"/>
                <a:gd name="T17" fmla="*/ 8 h 9"/>
                <a:gd name="T18" fmla="*/ 4 w 9"/>
                <a:gd name="T19" fmla="*/ 8 h 9"/>
                <a:gd name="T20" fmla="*/ 6 w 9"/>
                <a:gd name="T21" fmla="*/ 0 h 9"/>
                <a:gd name="T22" fmla="*/ 5 w 9"/>
                <a:gd name="T23" fmla="*/ 1 h 9"/>
                <a:gd name="T24" fmla="*/ 6 w 9"/>
                <a:gd name="T25" fmla="*/ 1 h 9"/>
                <a:gd name="T26" fmla="*/ 7 w 9"/>
                <a:gd name="T27" fmla="*/ 1 h 9"/>
                <a:gd name="T28" fmla="*/ 6 w 9"/>
                <a:gd name="T29" fmla="*/ 0 h 9"/>
                <a:gd name="T30" fmla="*/ 2 w 9"/>
                <a:gd name="T31" fmla="*/ 7 h 9"/>
                <a:gd name="T32" fmla="*/ 1 w 9"/>
                <a:gd name="T33" fmla="*/ 8 h 9"/>
                <a:gd name="T34" fmla="*/ 2 w 9"/>
                <a:gd name="T35" fmla="*/ 8 h 9"/>
                <a:gd name="T36" fmla="*/ 3 w 9"/>
                <a:gd name="T37" fmla="*/ 8 h 9"/>
                <a:gd name="T38" fmla="*/ 2 w 9"/>
                <a:gd name="T39" fmla="*/ 7 h 9"/>
                <a:gd name="T40" fmla="*/ 8 w 9"/>
                <a:gd name="T41" fmla="*/ 2 h 9"/>
                <a:gd name="T42" fmla="*/ 7 w 9"/>
                <a:gd name="T43" fmla="*/ 2 h 9"/>
                <a:gd name="T44" fmla="*/ 7 w 9"/>
                <a:gd name="T45" fmla="*/ 3 h 9"/>
                <a:gd name="T46" fmla="*/ 8 w 9"/>
                <a:gd name="T47" fmla="*/ 3 h 9"/>
                <a:gd name="T48" fmla="*/ 8 w 9"/>
                <a:gd name="T49" fmla="*/ 2 h 9"/>
                <a:gd name="T50" fmla="*/ 1 w 9"/>
                <a:gd name="T51" fmla="*/ 6 h 9"/>
                <a:gd name="T52" fmla="*/ 0 w 9"/>
                <a:gd name="T53" fmla="*/ 6 h 9"/>
                <a:gd name="T54" fmla="*/ 1 w 9"/>
                <a:gd name="T55" fmla="*/ 7 h 9"/>
                <a:gd name="T56" fmla="*/ 1 w 9"/>
                <a:gd name="T57" fmla="*/ 6 h 9"/>
                <a:gd name="T58" fmla="*/ 8 w 9"/>
                <a:gd name="T59" fmla="*/ 5 h 9"/>
                <a:gd name="T60" fmla="*/ 8 w 9"/>
                <a:gd name="T61" fmla="*/ 5 h 9"/>
                <a:gd name="T62" fmla="*/ 8 w 9"/>
                <a:gd name="T63" fmla="*/ 4 h 9"/>
                <a:gd name="T64" fmla="*/ 8 w 9"/>
                <a:gd name="T65" fmla="*/ 4 h 9"/>
                <a:gd name="T66" fmla="*/ 8 w 9"/>
                <a:gd name="T67" fmla="*/ 5 h 9"/>
                <a:gd name="T68" fmla="*/ 0 w 9"/>
                <a:gd name="T69" fmla="*/ 5 h 9"/>
                <a:gd name="T70" fmla="*/ 1 w 9"/>
                <a:gd name="T71" fmla="*/ 5 h 9"/>
                <a:gd name="T72" fmla="*/ 1 w 9"/>
                <a:gd name="T73" fmla="*/ 4 h 9"/>
                <a:gd name="T74" fmla="*/ 0 w 9"/>
                <a:gd name="T75" fmla="*/ 4 h 9"/>
                <a:gd name="T76" fmla="*/ 0 w 9"/>
                <a:gd name="T77" fmla="*/ 5 h 9"/>
                <a:gd name="T78" fmla="*/ 7 w 9"/>
                <a:gd name="T79" fmla="*/ 6 h 9"/>
                <a:gd name="T80" fmla="*/ 7 w 9"/>
                <a:gd name="T81" fmla="*/ 6 h 9"/>
                <a:gd name="T82" fmla="*/ 8 w 9"/>
                <a:gd name="T83" fmla="*/ 7 h 9"/>
                <a:gd name="T84" fmla="*/ 8 w 9"/>
                <a:gd name="T85" fmla="*/ 6 h 9"/>
                <a:gd name="T86" fmla="*/ 7 w 9"/>
                <a:gd name="T87" fmla="*/ 6 h 9"/>
                <a:gd name="T88" fmla="*/ 1 w 9"/>
                <a:gd name="T89" fmla="*/ 3 h 9"/>
                <a:gd name="T90" fmla="*/ 1 w 9"/>
                <a:gd name="T91" fmla="*/ 2 h 9"/>
                <a:gd name="T92" fmla="*/ 1 w 9"/>
                <a:gd name="T93" fmla="*/ 2 h 9"/>
                <a:gd name="T94" fmla="*/ 0 w 9"/>
                <a:gd name="T95" fmla="*/ 3 h 9"/>
                <a:gd name="T96" fmla="*/ 1 w 9"/>
                <a:gd name="T97" fmla="*/ 3 h 9"/>
                <a:gd name="T98" fmla="*/ 6 w 9"/>
                <a:gd name="T99" fmla="*/ 7 h 9"/>
                <a:gd name="T100" fmla="*/ 5 w 9"/>
                <a:gd name="T101" fmla="*/ 8 h 9"/>
                <a:gd name="T102" fmla="*/ 6 w 9"/>
                <a:gd name="T103" fmla="*/ 8 h 9"/>
                <a:gd name="T104" fmla="*/ 7 w 9"/>
                <a:gd name="T105" fmla="*/ 8 h 9"/>
                <a:gd name="T106" fmla="*/ 6 w 9"/>
                <a:gd name="T107" fmla="*/ 7 h 9"/>
                <a:gd name="T108" fmla="*/ 2 w 9"/>
                <a:gd name="T109" fmla="*/ 0 h 9"/>
                <a:gd name="T110" fmla="*/ 1 w 9"/>
                <a:gd name="T111" fmla="*/ 1 h 9"/>
                <a:gd name="T112" fmla="*/ 2 w 9"/>
                <a:gd name="T113" fmla="*/ 1 h 9"/>
                <a:gd name="T114" fmla="*/ 3 w 9"/>
                <a:gd name="T115" fmla="*/ 1 h 9"/>
                <a:gd name="T116" fmla="*/ 2 w 9"/>
                <a:gd name="T1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 h="9">
                  <a:moveTo>
                    <a:pt x="5" y="0"/>
                  </a:moveTo>
                  <a:cubicBezTo>
                    <a:pt x="5" y="1"/>
                    <a:pt x="5" y="1"/>
                    <a:pt x="5" y="1"/>
                  </a:cubicBezTo>
                  <a:cubicBezTo>
                    <a:pt x="4" y="1"/>
                    <a:pt x="4" y="1"/>
                    <a:pt x="4" y="1"/>
                  </a:cubicBezTo>
                  <a:cubicBezTo>
                    <a:pt x="3" y="0"/>
                    <a:pt x="3" y="0"/>
                    <a:pt x="3" y="0"/>
                  </a:cubicBezTo>
                  <a:cubicBezTo>
                    <a:pt x="4" y="0"/>
                    <a:pt x="4" y="0"/>
                    <a:pt x="5" y="0"/>
                  </a:cubicBezTo>
                  <a:close/>
                  <a:moveTo>
                    <a:pt x="4" y="8"/>
                  </a:moveTo>
                  <a:cubicBezTo>
                    <a:pt x="3" y="9"/>
                    <a:pt x="3" y="9"/>
                    <a:pt x="3" y="9"/>
                  </a:cubicBezTo>
                  <a:cubicBezTo>
                    <a:pt x="4" y="9"/>
                    <a:pt x="4" y="9"/>
                    <a:pt x="5" y="9"/>
                  </a:cubicBezTo>
                  <a:cubicBezTo>
                    <a:pt x="5" y="8"/>
                    <a:pt x="5" y="8"/>
                    <a:pt x="5" y="8"/>
                  </a:cubicBezTo>
                  <a:lnTo>
                    <a:pt x="4" y="8"/>
                  </a:lnTo>
                  <a:close/>
                  <a:moveTo>
                    <a:pt x="6" y="0"/>
                  </a:moveTo>
                  <a:cubicBezTo>
                    <a:pt x="5" y="1"/>
                    <a:pt x="5" y="1"/>
                    <a:pt x="5" y="1"/>
                  </a:cubicBezTo>
                  <a:cubicBezTo>
                    <a:pt x="6" y="1"/>
                    <a:pt x="6" y="1"/>
                    <a:pt x="6" y="1"/>
                  </a:cubicBezTo>
                  <a:cubicBezTo>
                    <a:pt x="7" y="1"/>
                    <a:pt x="7" y="1"/>
                    <a:pt x="7" y="1"/>
                  </a:cubicBezTo>
                  <a:cubicBezTo>
                    <a:pt x="6" y="0"/>
                    <a:pt x="6" y="0"/>
                    <a:pt x="6" y="0"/>
                  </a:cubicBezTo>
                  <a:close/>
                  <a:moveTo>
                    <a:pt x="2" y="7"/>
                  </a:moveTo>
                  <a:cubicBezTo>
                    <a:pt x="1" y="8"/>
                    <a:pt x="1" y="8"/>
                    <a:pt x="1" y="8"/>
                  </a:cubicBezTo>
                  <a:cubicBezTo>
                    <a:pt x="2" y="8"/>
                    <a:pt x="2" y="8"/>
                    <a:pt x="2" y="8"/>
                  </a:cubicBezTo>
                  <a:cubicBezTo>
                    <a:pt x="3" y="8"/>
                    <a:pt x="3" y="8"/>
                    <a:pt x="3" y="8"/>
                  </a:cubicBezTo>
                  <a:lnTo>
                    <a:pt x="2" y="7"/>
                  </a:lnTo>
                  <a:close/>
                  <a:moveTo>
                    <a:pt x="8" y="2"/>
                  </a:moveTo>
                  <a:cubicBezTo>
                    <a:pt x="7" y="2"/>
                    <a:pt x="7" y="2"/>
                    <a:pt x="7" y="2"/>
                  </a:cubicBezTo>
                  <a:cubicBezTo>
                    <a:pt x="7" y="3"/>
                    <a:pt x="7" y="3"/>
                    <a:pt x="7" y="3"/>
                  </a:cubicBezTo>
                  <a:cubicBezTo>
                    <a:pt x="8" y="3"/>
                    <a:pt x="8" y="3"/>
                    <a:pt x="8" y="3"/>
                  </a:cubicBezTo>
                  <a:cubicBezTo>
                    <a:pt x="8" y="2"/>
                    <a:pt x="8" y="2"/>
                    <a:pt x="8" y="2"/>
                  </a:cubicBezTo>
                  <a:close/>
                  <a:moveTo>
                    <a:pt x="1" y="6"/>
                  </a:moveTo>
                  <a:cubicBezTo>
                    <a:pt x="0" y="6"/>
                    <a:pt x="0" y="6"/>
                    <a:pt x="0" y="6"/>
                  </a:cubicBezTo>
                  <a:cubicBezTo>
                    <a:pt x="0" y="6"/>
                    <a:pt x="0" y="7"/>
                    <a:pt x="1" y="7"/>
                  </a:cubicBezTo>
                  <a:cubicBezTo>
                    <a:pt x="1" y="6"/>
                    <a:pt x="1" y="6"/>
                    <a:pt x="1" y="6"/>
                  </a:cubicBezTo>
                  <a:close/>
                  <a:moveTo>
                    <a:pt x="8" y="5"/>
                  </a:moveTo>
                  <a:cubicBezTo>
                    <a:pt x="8" y="5"/>
                    <a:pt x="8" y="5"/>
                    <a:pt x="8" y="5"/>
                  </a:cubicBezTo>
                  <a:cubicBezTo>
                    <a:pt x="9" y="4"/>
                    <a:pt x="9" y="4"/>
                    <a:pt x="8" y="4"/>
                  </a:cubicBezTo>
                  <a:cubicBezTo>
                    <a:pt x="8" y="4"/>
                    <a:pt x="8" y="4"/>
                    <a:pt x="8" y="4"/>
                  </a:cubicBezTo>
                  <a:lnTo>
                    <a:pt x="8" y="5"/>
                  </a:lnTo>
                  <a:close/>
                  <a:moveTo>
                    <a:pt x="0" y="5"/>
                  </a:moveTo>
                  <a:cubicBezTo>
                    <a:pt x="1" y="5"/>
                    <a:pt x="1" y="5"/>
                    <a:pt x="1" y="5"/>
                  </a:cubicBezTo>
                  <a:cubicBezTo>
                    <a:pt x="1" y="4"/>
                    <a:pt x="1" y="4"/>
                    <a:pt x="1" y="4"/>
                  </a:cubicBezTo>
                  <a:cubicBezTo>
                    <a:pt x="0" y="4"/>
                    <a:pt x="0" y="4"/>
                    <a:pt x="0" y="4"/>
                  </a:cubicBezTo>
                  <a:cubicBezTo>
                    <a:pt x="0" y="4"/>
                    <a:pt x="0" y="4"/>
                    <a:pt x="0" y="5"/>
                  </a:cubicBezTo>
                  <a:close/>
                  <a:moveTo>
                    <a:pt x="7" y="6"/>
                  </a:moveTo>
                  <a:cubicBezTo>
                    <a:pt x="7" y="6"/>
                    <a:pt x="7" y="6"/>
                    <a:pt x="7" y="6"/>
                  </a:cubicBezTo>
                  <a:cubicBezTo>
                    <a:pt x="8" y="7"/>
                    <a:pt x="8" y="7"/>
                    <a:pt x="8" y="7"/>
                  </a:cubicBezTo>
                  <a:cubicBezTo>
                    <a:pt x="8" y="7"/>
                    <a:pt x="8" y="6"/>
                    <a:pt x="8" y="6"/>
                  </a:cubicBezTo>
                  <a:lnTo>
                    <a:pt x="7" y="6"/>
                  </a:lnTo>
                  <a:close/>
                  <a:moveTo>
                    <a:pt x="1" y="3"/>
                  </a:moveTo>
                  <a:cubicBezTo>
                    <a:pt x="1" y="2"/>
                    <a:pt x="1" y="2"/>
                    <a:pt x="1" y="2"/>
                  </a:cubicBezTo>
                  <a:cubicBezTo>
                    <a:pt x="1" y="2"/>
                    <a:pt x="1" y="2"/>
                    <a:pt x="1" y="2"/>
                  </a:cubicBezTo>
                  <a:cubicBezTo>
                    <a:pt x="0" y="2"/>
                    <a:pt x="0" y="2"/>
                    <a:pt x="0" y="3"/>
                  </a:cubicBezTo>
                  <a:lnTo>
                    <a:pt x="1" y="3"/>
                  </a:lnTo>
                  <a:close/>
                  <a:moveTo>
                    <a:pt x="6" y="7"/>
                  </a:moveTo>
                  <a:cubicBezTo>
                    <a:pt x="5" y="8"/>
                    <a:pt x="5" y="8"/>
                    <a:pt x="5" y="8"/>
                  </a:cubicBezTo>
                  <a:cubicBezTo>
                    <a:pt x="6" y="8"/>
                    <a:pt x="6" y="8"/>
                    <a:pt x="6" y="8"/>
                  </a:cubicBezTo>
                  <a:cubicBezTo>
                    <a:pt x="6" y="8"/>
                    <a:pt x="7" y="8"/>
                    <a:pt x="7" y="8"/>
                  </a:cubicBezTo>
                  <a:lnTo>
                    <a:pt x="6" y="7"/>
                  </a:lnTo>
                  <a:close/>
                  <a:moveTo>
                    <a:pt x="2" y="0"/>
                  </a:moveTo>
                  <a:cubicBezTo>
                    <a:pt x="2" y="0"/>
                    <a:pt x="2" y="0"/>
                    <a:pt x="1" y="1"/>
                  </a:cubicBezTo>
                  <a:cubicBezTo>
                    <a:pt x="2" y="1"/>
                    <a:pt x="2" y="1"/>
                    <a:pt x="2" y="1"/>
                  </a:cubicBezTo>
                  <a:cubicBezTo>
                    <a:pt x="3" y="1"/>
                    <a:pt x="3" y="1"/>
                    <a:pt x="3" y="1"/>
                  </a:cubicBez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6" name="Oval 326">
              <a:extLst>
                <a:ext uri="{FF2B5EF4-FFF2-40B4-BE49-F238E27FC236}">
                  <a16:creationId xmlns:a16="http://schemas.microsoft.com/office/drawing/2014/main" id="{1DCCF9AB-70C9-422E-8CD2-7E78E7C5609E}"/>
                </a:ext>
              </a:extLst>
            </p:cNvPr>
            <p:cNvSpPr>
              <a:spLocks noChangeArrowheads="1"/>
            </p:cNvSpPr>
            <p:nvPr/>
          </p:nvSpPr>
          <p:spPr bwMode="auto">
            <a:xfrm>
              <a:off x="9993313" y="6448425"/>
              <a:ext cx="57150" cy="57150"/>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7" name="Oval 327">
              <a:extLst>
                <a:ext uri="{FF2B5EF4-FFF2-40B4-BE49-F238E27FC236}">
                  <a16:creationId xmlns:a16="http://schemas.microsoft.com/office/drawing/2014/main" id="{B8873954-2B4F-4B43-B4D2-590B105CCA52}"/>
                </a:ext>
              </a:extLst>
            </p:cNvPr>
            <p:cNvSpPr>
              <a:spLocks noChangeArrowheads="1"/>
            </p:cNvSpPr>
            <p:nvPr/>
          </p:nvSpPr>
          <p:spPr bwMode="auto">
            <a:xfrm>
              <a:off x="10006013" y="6461125"/>
              <a:ext cx="31750" cy="31750"/>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8" name="Oval 328">
              <a:extLst>
                <a:ext uri="{FF2B5EF4-FFF2-40B4-BE49-F238E27FC236}">
                  <a16:creationId xmlns:a16="http://schemas.microsoft.com/office/drawing/2014/main" id="{C4BF8107-DD3E-4EC6-95F8-874277E136C7}"/>
                </a:ext>
              </a:extLst>
            </p:cNvPr>
            <p:cNvSpPr>
              <a:spLocks noChangeArrowheads="1"/>
            </p:cNvSpPr>
            <p:nvPr/>
          </p:nvSpPr>
          <p:spPr bwMode="auto">
            <a:xfrm>
              <a:off x="10012363" y="6467475"/>
              <a:ext cx="19050" cy="19050"/>
            </a:xfrm>
            <a:prstGeom prst="ellipse">
              <a:avLst/>
            </a:prstGeom>
            <a:solidFill>
              <a:srgbClr val="9B9A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9" name="Freeform 329">
              <a:extLst>
                <a:ext uri="{FF2B5EF4-FFF2-40B4-BE49-F238E27FC236}">
                  <a16:creationId xmlns:a16="http://schemas.microsoft.com/office/drawing/2014/main" id="{5571E834-023C-4ACA-BC50-DCA49E9C6D2A}"/>
                </a:ext>
              </a:extLst>
            </p:cNvPr>
            <p:cNvSpPr>
              <a:spLocks noEditPoints="1"/>
            </p:cNvSpPr>
            <p:nvPr/>
          </p:nvSpPr>
          <p:spPr bwMode="auto">
            <a:xfrm>
              <a:off x="10012363" y="6467475"/>
              <a:ext cx="19050" cy="19050"/>
            </a:xfrm>
            <a:custGeom>
              <a:avLst/>
              <a:gdLst>
                <a:gd name="T0" fmla="*/ 3 w 6"/>
                <a:gd name="T1" fmla="*/ 2 h 6"/>
                <a:gd name="T2" fmla="*/ 5 w 6"/>
                <a:gd name="T3" fmla="*/ 3 h 6"/>
                <a:gd name="T4" fmla="*/ 3 w 6"/>
                <a:gd name="T5" fmla="*/ 5 h 6"/>
                <a:gd name="T6" fmla="*/ 1 w 6"/>
                <a:gd name="T7" fmla="*/ 3 h 6"/>
                <a:gd name="T8" fmla="*/ 3 w 6"/>
                <a:gd name="T9" fmla="*/ 2 h 6"/>
                <a:gd name="T10" fmla="*/ 3 w 6"/>
                <a:gd name="T11" fmla="*/ 0 h 6"/>
                <a:gd name="T12" fmla="*/ 3 w 6"/>
                <a:gd name="T13" fmla="*/ 1 h 6"/>
                <a:gd name="T14" fmla="*/ 3 w 6"/>
                <a:gd name="T15" fmla="*/ 1 h 6"/>
                <a:gd name="T16" fmla="*/ 3 w 6"/>
                <a:gd name="T17" fmla="*/ 1 h 6"/>
                <a:gd name="T18" fmla="*/ 4 w 6"/>
                <a:gd name="T19" fmla="*/ 1 h 6"/>
                <a:gd name="T20" fmla="*/ 3 w 6"/>
                <a:gd name="T21" fmla="*/ 0 h 6"/>
                <a:gd name="T22" fmla="*/ 3 w 6"/>
                <a:gd name="T23" fmla="*/ 5 h 6"/>
                <a:gd name="T24" fmla="*/ 4 w 6"/>
                <a:gd name="T25" fmla="*/ 6 h 6"/>
                <a:gd name="T26" fmla="*/ 3 w 6"/>
                <a:gd name="T27" fmla="*/ 6 h 6"/>
                <a:gd name="T28" fmla="*/ 3 w 6"/>
                <a:gd name="T29" fmla="*/ 6 h 6"/>
                <a:gd name="T30" fmla="*/ 3 w 6"/>
                <a:gd name="T31" fmla="*/ 6 h 6"/>
                <a:gd name="T32" fmla="*/ 3 w 6"/>
                <a:gd name="T33" fmla="*/ 5 h 6"/>
                <a:gd name="T34" fmla="*/ 1 w 6"/>
                <a:gd name="T35" fmla="*/ 1 h 6"/>
                <a:gd name="T36" fmla="*/ 2 w 6"/>
                <a:gd name="T37" fmla="*/ 1 h 6"/>
                <a:gd name="T38" fmla="*/ 2 w 6"/>
                <a:gd name="T39" fmla="*/ 2 h 6"/>
                <a:gd name="T40" fmla="*/ 2 w 6"/>
                <a:gd name="T41" fmla="*/ 2 h 6"/>
                <a:gd name="T42" fmla="*/ 1 w 6"/>
                <a:gd name="T43" fmla="*/ 2 h 6"/>
                <a:gd name="T44" fmla="*/ 1 w 6"/>
                <a:gd name="T45" fmla="*/ 1 h 6"/>
                <a:gd name="T46" fmla="*/ 5 w 6"/>
                <a:gd name="T47" fmla="*/ 5 h 6"/>
                <a:gd name="T48" fmla="*/ 5 w 6"/>
                <a:gd name="T49" fmla="*/ 5 h 6"/>
                <a:gd name="T50" fmla="*/ 5 w 6"/>
                <a:gd name="T51" fmla="*/ 5 h 6"/>
                <a:gd name="T52" fmla="*/ 5 w 6"/>
                <a:gd name="T53" fmla="*/ 5 h 6"/>
                <a:gd name="T54" fmla="*/ 5 w 6"/>
                <a:gd name="T55" fmla="*/ 5 h 6"/>
                <a:gd name="T56" fmla="*/ 4 w 6"/>
                <a:gd name="T57" fmla="*/ 5 h 6"/>
                <a:gd name="T58" fmla="*/ 5 w 6"/>
                <a:gd name="T59" fmla="*/ 5 h 6"/>
                <a:gd name="T60" fmla="*/ 0 w 6"/>
                <a:gd name="T61" fmla="*/ 3 h 6"/>
                <a:gd name="T62" fmla="*/ 1 w 6"/>
                <a:gd name="T63" fmla="*/ 3 h 6"/>
                <a:gd name="T64" fmla="*/ 1 w 6"/>
                <a:gd name="T65" fmla="*/ 3 h 6"/>
                <a:gd name="T66" fmla="*/ 1 w 6"/>
                <a:gd name="T67" fmla="*/ 3 h 6"/>
                <a:gd name="T68" fmla="*/ 1 w 6"/>
                <a:gd name="T69" fmla="*/ 4 h 6"/>
                <a:gd name="T70" fmla="*/ 0 w 6"/>
                <a:gd name="T71" fmla="*/ 3 h 6"/>
                <a:gd name="T72" fmla="*/ 5 w 6"/>
                <a:gd name="T73" fmla="*/ 3 h 6"/>
                <a:gd name="T74" fmla="*/ 6 w 6"/>
                <a:gd name="T75" fmla="*/ 3 h 6"/>
                <a:gd name="T76" fmla="*/ 6 w 6"/>
                <a:gd name="T77" fmla="*/ 3 h 6"/>
                <a:gd name="T78" fmla="*/ 6 w 6"/>
                <a:gd name="T79" fmla="*/ 3 h 6"/>
                <a:gd name="T80" fmla="*/ 6 w 6"/>
                <a:gd name="T81" fmla="*/ 4 h 6"/>
                <a:gd name="T82" fmla="*/ 5 w 6"/>
                <a:gd name="T83" fmla="*/ 3 h 6"/>
                <a:gd name="T84" fmla="*/ 1 w 6"/>
                <a:gd name="T85" fmla="*/ 5 h 6"/>
                <a:gd name="T86" fmla="*/ 1 w 6"/>
                <a:gd name="T87" fmla="*/ 5 h 6"/>
                <a:gd name="T88" fmla="*/ 2 w 6"/>
                <a:gd name="T89" fmla="*/ 5 h 6"/>
                <a:gd name="T90" fmla="*/ 2 w 6"/>
                <a:gd name="T91" fmla="*/ 5 h 6"/>
                <a:gd name="T92" fmla="*/ 2 w 6"/>
                <a:gd name="T93" fmla="*/ 5 h 6"/>
                <a:gd name="T94" fmla="*/ 1 w 6"/>
                <a:gd name="T95" fmla="*/ 5 h 6"/>
                <a:gd name="T96" fmla="*/ 4 w 6"/>
                <a:gd name="T97" fmla="*/ 2 h 6"/>
                <a:gd name="T98" fmla="*/ 5 w 6"/>
                <a:gd name="T99" fmla="*/ 1 h 6"/>
                <a:gd name="T100" fmla="*/ 5 w 6"/>
                <a:gd name="T101" fmla="*/ 1 h 6"/>
                <a:gd name="T102" fmla="*/ 5 w 6"/>
                <a:gd name="T103" fmla="*/ 1 h 6"/>
                <a:gd name="T104" fmla="*/ 5 w 6"/>
                <a:gd name="T105" fmla="*/ 2 h 6"/>
                <a:gd name="T106" fmla="*/ 5 w 6"/>
                <a:gd name="T107" fmla="*/ 2 h 6"/>
                <a:gd name="T108" fmla="*/ 4 w 6"/>
                <a:gd name="T109"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 h="6">
                  <a:moveTo>
                    <a:pt x="3" y="2"/>
                  </a:moveTo>
                  <a:cubicBezTo>
                    <a:pt x="4" y="2"/>
                    <a:pt x="5" y="2"/>
                    <a:pt x="5" y="3"/>
                  </a:cubicBezTo>
                  <a:cubicBezTo>
                    <a:pt x="5" y="4"/>
                    <a:pt x="4" y="5"/>
                    <a:pt x="3" y="5"/>
                  </a:cubicBezTo>
                  <a:cubicBezTo>
                    <a:pt x="2" y="5"/>
                    <a:pt x="1" y="4"/>
                    <a:pt x="1" y="3"/>
                  </a:cubicBezTo>
                  <a:cubicBezTo>
                    <a:pt x="1" y="2"/>
                    <a:pt x="2" y="2"/>
                    <a:pt x="3" y="2"/>
                  </a:cubicBezTo>
                  <a:close/>
                  <a:moveTo>
                    <a:pt x="3" y="0"/>
                  </a:moveTo>
                  <a:cubicBezTo>
                    <a:pt x="3" y="1"/>
                    <a:pt x="3" y="1"/>
                    <a:pt x="3" y="1"/>
                  </a:cubicBezTo>
                  <a:cubicBezTo>
                    <a:pt x="3" y="1"/>
                    <a:pt x="3" y="1"/>
                    <a:pt x="3" y="1"/>
                  </a:cubicBezTo>
                  <a:cubicBezTo>
                    <a:pt x="3" y="1"/>
                    <a:pt x="3" y="1"/>
                    <a:pt x="3" y="1"/>
                  </a:cubicBezTo>
                  <a:cubicBezTo>
                    <a:pt x="4" y="1"/>
                    <a:pt x="4" y="1"/>
                    <a:pt x="4" y="1"/>
                  </a:cubicBezTo>
                  <a:cubicBezTo>
                    <a:pt x="3" y="0"/>
                    <a:pt x="3" y="0"/>
                    <a:pt x="3" y="0"/>
                  </a:cubicBezTo>
                  <a:close/>
                  <a:moveTo>
                    <a:pt x="3" y="5"/>
                  </a:moveTo>
                  <a:cubicBezTo>
                    <a:pt x="4" y="6"/>
                    <a:pt x="4" y="6"/>
                    <a:pt x="4" y="6"/>
                  </a:cubicBezTo>
                  <a:cubicBezTo>
                    <a:pt x="3" y="6"/>
                    <a:pt x="3" y="6"/>
                    <a:pt x="3" y="6"/>
                  </a:cubicBezTo>
                  <a:cubicBezTo>
                    <a:pt x="3" y="6"/>
                    <a:pt x="3" y="6"/>
                    <a:pt x="3" y="6"/>
                  </a:cubicBezTo>
                  <a:cubicBezTo>
                    <a:pt x="3" y="6"/>
                    <a:pt x="3" y="6"/>
                    <a:pt x="3" y="6"/>
                  </a:cubicBezTo>
                  <a:cubicBezTo>
                    <a:pt x="3" y="5"/>
                    <a:pt x="3" y="5"/>
                    <a:pt x="3" y="5"/>
                  </a:cubicBezTo>
                  <a:close/>
                  <a:moveTo>
                    <a:pt x="1" y="1"/>
                  </a:moveTo>
                  <a:cubicBezTo>
                    <a:pt x="2" y="1"/>
                    <a:pt x="2" y="1"/>
                    <a:pt x="2" y="1"/>
                  </a:cubicBezTo>
                  <a:cubicBezTo>
                    <a:pt x="2" y="2"/>
                    <a:pt x="2" y="2"/>
                    <a:pt x="2" y="2"/>
                  </a:cubicBezTo>
                  <a:cubicBezTo>
                    <a:pt x="2" y="2"/>
                    <a:pt x="2" y="2"/>
                    <a:pt x="2" y="2"/>
                  </a:cubicBezTo>
                  <a:cubicBezTo>
                    <a:pt x="1" y="2"/>
                    <a:pt x="1" y="2"/>
                    <a:pt x="1" y="2"/>
                  </a:cubicBezTo>
                  <a:cubicBezTo>
                    <a:pt x="1" y="1"/>
                    <a:pt x="1" y="1"/>
                    <a:pt x="1" y="1"/>
                  </a:cubicBezTo>
                  <a:close/>
                  <a:moveTo>
                    <a:pt x="5" y="5"/>
                  </a:moveTo>
                  <a:cubicBezTo>
                    <a:pt x="5" y="5"/>
                    <a:pt x="5" y="5"/>
                    <a:pt x="5" y="5"/>
                  </a:cubicBezTo>
                  <a:cubicBezTo>
                    <a:pt x="5" y="5"/>
                    <a:pt x="5" y="5"/>
                    <a:pt x="5" y="5"/>
                  </a:cubicBezTo>
                  <a:cubicBezTo>
                    <a:pt x="5" y="5"/>
                    <a:pt x="5" y="5"/>
                    <a:pt x="5" y="5"/>
                  </a:cubicBezTo>
                  <a:cubicBezTo>
                    <a:pt x="5" y="5"/>
                    <a:pt x="5" y="5"/>
                    <a:pt x="5" y="5"/>
                  </a:cubicBezTo>
                  <a:cubicBezTo>
                    <a:pt x="4" y="5"/>
                    <a:pt x="4" y="5"/>
                    <a:pt x="4" y="5"/>
                  </a:cubicBezTo>
                  <a:lnTo>
                    <a:pt x="5" y="5"/>
                  </a:lnTo>
                  <a:close/>
                  <a:moveTo>
                    <a:pt x="0" y="3"/>
                  </a:moveTo>
                  <a:cubicBezTo>
                    <a:pt x="1" y="3"/>
                    <a:pt x="1" y="3"/>
                    <a:pt x="1" y="3"/>
                  </a:cubicBezTo>
                  <a:cubicBezTo>
                    <a:pt x="1" y="3"/>
                    <a:pt x="1" y="3"/>
                    <a:pt x="1" y="3"/>
                  </a:cubicBezTo>
                  <a:cubicBezTo>
                    <a:pt x="1" y="3"/>
                    <a:pt x="1" y="3"/>
                    <a:pt x="1" y="3"/>
                  </a:cubicBezTo>
                  <a:cubicBezTo>
                    <a:pt x="1" y="4"/>
                    <a:pt x="1" y="4"/>
                    <a:pt x="1" y="4"/>
                  </a:cubicBezTo>
                  <a:cubicBezTo>
                    <a:pt x="0" y="3"/>
                    <a:pt x="0" y="3"/>
                    <a:pt x="0" y="3"/>
                  </a:cubicBezTo>
                  <a:close/>
                  <a:moveTo>
                    <a:pt x="5" y="3"/>
                  </a:moveTo>
                  <a:cubicBezTo>
                    <a:pt x="6" y="3"/>
                    <a:pt x="6" y="3"/>
                    <a:pt x="6" y="3"/>
                  </a:cubicBezTo>
                  <a:cubicBezTo>
                    <a:pt x="6" y="3"/>
                    <a:pt x="6" y="3"/>
                    <a:pt x="6" y="3"/>
                  </a:cubicBezTo>
                  <a:cubicBezTo>
                    <a:pt x="6" y="3"/>
                    <a:pt x="6" y="3"/>
                    <a:pt x="6" y="3"/>
                  </a:cubicBezTo>
                  <a:cubicBezTo>
                    <a:pt x="6" y="4"/>
                    <a:pt x="6" y="4"/>
                    <a:pt x="6" y="4"/>
                  </a:cubicBezTo>
                  <a:cubicBezTo>
                    <a:pt x="5" y="3"/>
                    <a:pt x="5" y="3"/>
                    <a:pt x="5" y="3"/>
                  </a:cubicBezTo>
                  <a:close/>
                  <a:moveTo>
                    <a:pt x="1" y="5"/>
                  </a:moveTo>
                  <a:cubicBezTo>
                    <a:pt x="1" y="5"/>
                    <a:pt x="1" y="5"/>
                    <a:pt x="1" y="5"/>
                  </a:cubicBezTo>
                  <a:cubicBezTo>
                    <a:pt x="2" y="5"/>
                    <a:pt x="2" y="5"/>
                    <a:pt x="2" y="5"/>
                  </a:cubicBezTo>
                  <a:cubicBezTo>
                    <a:pt x="2" y="5"/>
                    <a:pt x="2" y="5"/>
                    <a:pt x="2" y="5"/>
                  </a:cubicBezTo>
                  <a:cubicBezTo>
                    <a:pt x="2" y="5"/>
                    <a:pt x="2" y="5"/>
                    <a:pt x="2" y="5"/>
                  </a:cubicBezTo>
                  <a:cubicBezTo>
                    <a:pt x="1" y="5"/>
                    <a:pt x="1" y="5"/>
                    <a:pt x="1" y="5"/>
                  </a:cubicBezTo>
                  <a:close/>
                  <a:moveTo>
                    <a:pt x="4" y="2"/>
                  </a:moveTo>
                  <a:cubicBezTo>
                    <a:pt x="5" y="1"/>
                    <a:pt x="5" y="1"/>
                    <a:pt x="5" y="1"/>
                  </a:cubicBezTo>
                  <a:cubicBezTo>
                    <a:pt x="5" y="1"/>
                    <a:pt x="5" y="1"/>
                    <a:pt x="5" y="1"/>
                  </a:cubicBezTo>
                  <a:cubicBezTo>
                    <a:pt x="5" y="1"/>
                    <a:pt x="5" y="1"/>
                    <a:pt x="5" y="1"/>
                  </a:cubicBezTo>
                  <a:cubicBezTo>
                    <a:pt x="5" y="2"/>
                    <a:pt x="5" y="2"/>
                    <a:pt x="5" y="2"/>
                  </a:cubicBezTo>
                  <a:cubicBezTo>
                    <a:pt x="5" y="2"/>
                    <a:pt x="5" y="2"/>
                    <a:pt x="5" y="2"/>
                  </a:cubicBezTo>
                  <a:lnTo>
                    <a:pt x="4"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0" name="Freeform 330">
              <a:extLst>
                <a:ext uri="{FF2B5EF4-FFF2-40B4-BE49-F238E27FC236}">
                  <a16:creationId xmlns:a16="http://schemas.microsoft.com/office/drawing/2014/main" id="{F75C0129-0DE6-4ABF-8B1B-71A655CA2A46}"/>
                </a:ext>
              </a:extLst>
            </p:cNvPr>
            <p:cNvSpPr>
              <a:spLocks noEditPoints="1"/>
            </p:cNvSpPr>
            <p:nvPr/>
          </p:nvSpPr>
          <p:spPr bwMode="auto">
            <a:xfrm>
              <a:off x="10009188" y="6464300"/>
              <a:ext cx="28575" cy="28575"/>
            </a:xfrm>
            <a:custGeom>
              <a:avLst/>
              <a:gdLst>
                <a:gd name="T0" fmla="*/ 5 w 9"/>
                <a:gd name="T1" fmla="*/ 0 h 9"/>
                <a:gd name="T2" fmla="*/ 5 w 9"/>
                <a:gd name="T3" fmla="*/ 1 h 9"/>
                <a:gd name="T4" fmla="*/ 4 w 9"/>
                <a:gd name="T5" fmla="*/ 1 h 9"/>
                <a:gd name="T6" fmla="*/ 4 w 9"/>
                <a:gd name="T7" fmla="*/ 0 h 9"/>
                <a:gd name="T8" fmla="*/ 5 w 9"/>
                <a:gd name="T9" fmla="*/ 0 h 9"/>
                <a:gd name="T10" fmla="*/ 4 w 9"/>
                <a:gd name="T11" fmla="*/ 8 h 9"/>
                <a:gd name="T12" fmla="*/ 4 w 9"/>
                <a:gd name="T13" fmla="*/ 9 h 9"/>
                <a:gd name="T14" fmla="*/ 5 w 9"/>
                <a:gd name="T15" fmla="*/ 9 h 9"/>
                <a:gd name="T16" fmla="*/ 5 w 9"/>
                <a:gd name="T17" fmla="*/ 8 h 9"/>
                <a:gd name="T18" fmla="*/ 4 w 9"/>
                <a:gd name="T19" fmla="*/ 8 h 9"/>
                <a:gd name="T20" fmla="*/ 6 w 9"/>
                <a:gd name="T21" fmla="*/ 0 h 9"/>
                <a:gd name="T22" fmla="*/ 6 w 9"/>
                <a:gd name="T23" fmla="*/ 1 h 9"/>
                <a:gd name="T24" fmla="*/ 6 w 9"/>
                <a:gd name="T25" fmla="*/ 1 h 9"/>
                <a:gd name="T26" fmla="*/ 7 w 9"/>
                <a:gd name="T27" fmla="*/ 1 h 9"/>
                <a:gd name="T28" fmla="*/ 6 w 9"/>
                <a:gd name="T29" fmla="*/ 0 h 9"/>
                <a:gd name="T30" fmla="*/ 2 w 9"/>
                <a:gd name="T31" fmla="*/ 7 h 9"/>
                <a:gd name="T32" fmla="*/ 1 w 9"/>
                <a:gd name="T33" fmla="*/ 8 h 9"/>
                <a:gd name="T34" fmla="*/ 2 w 9"/>
                <a:gd name="T35" fmla="*/ 8 h 9"/>
                <a:gd name="T36" fmla="*/ 3 w 9"/>
                <a:gd name="T37" fmla="*/ 8 h 9"/>
                <a:gd name="T38" fmla="*/ 2 w 9"/>
                <a:gd name="T39" fmla="*/ 7 h 9"/>
                <a:gd name="T40" fmla="*/ 8 w 9"/>
                <a:gd name="T41" fmla="*/ 2 h 9"/>
                <a:gd name="T42" fmla="*/ 7 w 9"/>
                <a:gd name="T43" fmla="*/ 2 h 9"/>
                <a:gd name="T44" fmla="*/ 7 w 9"/>
                <a:gd name="T45" fmla="*/ 3 h 9"/>
                <a:gd name="T46" fmla="*/ 8 w 9"/>
                <a:gd name="T47" fmla="*/ 3 h 9"/>
                <a:gd name="T48" fmla="*/ 8 w 9"/>
                <a:gd name="T49" fmla="*/ 2 h 9"/>
                <a:gd name="T50" fmla="*/ 1 w 9"/>
                <a:gd name="T51" fmla="*/ 6 h 9"/>
                <a:gd name="T52" fmla="*/ 0 w 9"/>
                <a:gd name="T53" fmla="*/ 6 h 9"/>
                <a:gd name="T54" fmla="*/ 1 w 9"/>
                <a:gd name="T55" fmla="*/ 7 h 9"/>
                <a:gd name="T56" fmla="*/ 1 w 9"/>
                <a:gd name="T57" fmla="*/ 6 h 9"/>
                <a:gd name="T58" fmla="*/ 8 w 9"/>
                <a:gd name="T59" fmla="*/ 5 h 9"/>
                <a:gd name="T60" fmla="*/ 8 w 9"/>
                <a:gd name="T61" fmla="*/ 5 h 9"/>
                <a:gd name="T62" fmla="*/ 8 w 9"/>
                <a:gd name="T63" fmla="*/ 4 h 9"/>
                <a:gd name="T64" fmla="*/ 8 w 9"/>
                <a:gd name="T65" fmla="*/ 4 h 9"/>
                <a:gd name="T66" fmla="*/ 8 w 9"/>
                <a:gd name="T67" fmla="*/ 5 h 9"/>
                <a:gd name="T68" fmla="*/ 0 w 9"/>
                <a:gd name="T69" fmla="*/ 5 h 9"/>
                <a:gd name="T70" fmla="*/ 1 w 9"/>
                <a:gd name="T71" fmla="*/ 5 h 9"/>
                <a:gd name="T72" fmla="*/ 1 w 9"/>
                <a:gd name="T73" fmla="*/ 4 h 9"/>
                <a:gd name="T74" fmla="*/ 0 w 9"/>
                <a:gd name="T75" fmla="*/ 4 h 9"/>
                <a:gd name="T76" fmla="*/ 0 w 9"/>
                <a:gd name="T77" fmla="*/ 5 h 9"/>
                <a:gd name="T78" fmla="*/ 7 w 9"/>
                <a:gd name="T79" fmla="*/ 6 h 9"/>
                <a:gd name="T80" fmla="*/ 7 w 9"/>
                <a:gd name="T81" fmla="*/ 6 h 9"/>
                <a:gd name="T82" fmla="*/ 8 w 9"/>
                <a:gd name="T83" fmla="*/ 7 h 9"/>
                <a:gd name="T84" fmla="*/ 8 w 9"/>
                <a:gd name="T85" fmla="*/ 6 h 9"/>
                <a:gd name="T86" fmla="*/ 7 w 9"/>
                <a:gd name="T87" fmla="*/ 6 h 9"/>
                <a:gd name="T88" fmla="*/ 1 w 9"/>
                <a:gd name="T89" fmla="*/ 3 h 9"/>
                <a:gd name="T90" fmla="*/ 1 w 9"/>
                <a:gd name="T91" fmla="*/ 2 h 9"/>
                <a:gd name="T92" fmla="*/ 1 w 9"/>
                <a:gd name="T93" fmla="*/ 2 h 9"/>
                <a:gd name="T94" fmla="*/ 0 w 9"/>
                <a:gd name="T95" fmla="*/ 3 h 9"/>
                <a:gd name="T96" fmla="*/ 1 w 9"/>
                <a:gd name="T97" fmla="*/ 3 h 9"/>
                <a:gd name="T98" fmla="*/ 6 w 9"/>
                <a:gd name="T99" fmla="*/ 7 h 9"/>
                <a:gd name="T100" fmla="*/ 6 w 9"/>
                <a:gd name="T101" fmla="*/ 8 h 9"/>
                <a:gd name="T102" fmla="*/ 6 w 9"/>
                <a:gd name="T103" fmla="*/ 8 h 9"/>
                <a:gd name="T104" fmla="*/ 7 w 9"/>
                <a:gd name="T105" fmla="*/ 8 h 9"/>
                <a:gd name="T106" fmla="*/ 6 w 9"/>
                <a:gd name="T107" fmla="*/ 7 h 9"/>
                <a:gd name="T108" fmla="*/ 2 w 9"/>
                <a:gd name="T109" fmla="*/ 0 h 9"/>
                <a:gd name="T110" fmla="*/ 1 w 9"/>
                <a:gd name="T111" fmla="*/ 1 h 9"/>
                <a:gd name="T112" fmla="*/ 2 w 9"/>
                <a:gd name="T113" fmla="*/ 1 h 9"/>
                <a:gd name="T114" fmla="*/ 3 w 9"/>
                <a:gd name="T115" fmla="*/ 1 h 9"/>
                <a:gd name="T116" fmla="*/ 2 w 9"/>
                <a:gd name="T1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 h="9">
                  <a:moveTo>
                    <a:pt x="5" y="0"/>
                  </a:moveTo>
                  <a:cubicBezTo>
                    <a:pt x="5" y="1"/>
                    <a:pt x="5" y="1"/>
                    <a:pt x="5" y="1"/>
                  </a:cubicBezTo>
                  <a:cubicBezTo>
                    <a:pt x="4" y="1"/>
                    <a:pt x="4" y="1"/>
                    <a:pt x="4" y="1"/>
                  </a:cubicBezTo>
                  <a:cubicBezTo>
                    <a:pt x="4" y="0"/>
                    <a:pt x="4" y="0"/>
                    <a:pt x="4" y="0"/>
                  </a:cubicBezTo>
                  <a:cubicBezTo>
                    <a:pt x="4" y="0"/>
                    <a:pt x="4" y="0"/>
                    <a:pt x="5" y="0"/>
                  </a:cubicBezTo>
                  <a:close/>
                  <a:moveTo>
                    <a:pt x="4" y="8"/>
                  </a:moveTo>
                  <a:cubicBezTo>
                    <a:pt x="4" y="9"/>
                    <a:pt x="4" y="9"/>
                    <a:pt x="4" y="9"/>
                  </a:cubicBezTo>
                  <a:cubicBezTo>
                    <a:pt x="4" y="9"/>
                    <a:pt x="4" y="9"/>
                    <a:pt x="5" y="9"/>
                  </a:cubicBezTo>
                  <a:cubicBezTo>
                    <a:pt x="5" y="8"/>
                    <a:pt x="5" y="8"/>
                    <a:pt x="5" y="8"/>
                  </a:cubicBezTo>
                  <a:lnTo>
                    <a:pt x="4" y="8"/>
                  </a:lnTo>
                  <a:close/>
                  <a:moveTo>
                    <a:pt x="6" y="0"/>
                  </a:moveTo>
                  <a:cubicBezTo>
                    <a:pt x="6" y="1"/>
                    <a:pt x="6" y="1"/>
                    <a:pt x="6" y="1"/>
                  </a:cubicBezTo>
                  <a:cubicBezTo>
                    <a:pt x="6" y="1"/>
                    <a:pt x="6" y="1"/>
                    <a:pt x="6" y="1"/>
                  </a:cubicBezTo>
                  <a:cubicBezTo>
                    <a:pt x="7" y="1"/>
                    <a:pt x="7" y="1"/>
                    <a:pt x="7" y="1"/>
                  </a:cubicBezTo>
                  <a:cubicBezTo>
                    <a:pt x="7" y="0"/>
                    <a:pt x="6" y="0"/>
                    <a:pt x="6" y="0"/>
                  </a:cubicBezTo>
                  <a:close/>
                  <a:moveTo>
                    <a:pt x="2" y="7"/>
                  </a:moveTo>
                  <a:cubicBezTo>
                    <a:pt x="1" y="8"/>
                    <a:pt x="1" y="8"/>
                    <a:pt x="1" y="8"/>
                  </a:cubicBezTo>
                  <a:cubicBezTo>
                    <a:pt x="2" y="8"/>
                    <a:pt x="2" y="8"/>
                    <a:pt x="2" y="8"/>
                  </a:cubicBezTo>
                  <a:cubicBezTo>
                    <a:pt x="3" y="8"/>
                    <a:pt x="3" y="8"/>
                    <a:pt x="3" y="8"/>
                  </a:cubicBezTo>
                  <a:lnTo>
                    <a:pt x="2" y="7"/>
                  </a:lnTo>
                  <a:close/>
                  <a:moveTo>
                    <a:pt x="8" y="2"/>
                  </a:moveTo>
                  <a:cubicBezTo>
                    <a:pt x="7" y="2"/>
                    <a:pt x="7" y="2"/>
                    <a:pt x="7" y="2"/>
                  </a:cubicBezTo>
                  <a:cubicBezTo>
                    <a:pt x="7" y="3"/>
                    <a:pt x="7" y="3"/>
                    <a:pt x="7" y="3"/>
                  </a:cubicBezTo>
                  <a:cubicBezTo>
                    <a:pt x="8" y="3"/>
                    <a:pt x="8" y="3"/>
                    <a:pt x="8" y="3"/>
                  </a:cubicBezTo>
                  <a:cubicBezTo>
                    <a:pt x="8" y="2"/>
                    <a:pt x="8" y="2"/>
                    <a:pt x="8" y="2"/>
                  </a:cubicBezTo>
                  <a:close/>
                  <a:moveTo>
                    <a:pt x="1" y="6"/>
                  </a:moveTo>
                  <a:cubicBezTo>
                    <a:pt x="0" y="6"/>
                    <a:pt x="0" y="6"/>
                    <a:pt x="0" y="6"/>
                  </a:cubicBezTo>
                  <a:cubicBezTo>
                    <a:pt x="0" y="6"/>
                    <a:pt x="0" y="7"/>
                    <a:pt x="1" y="7"/>
                  </a:cubicBezTo>
                  <a:cubicBezTo>
                    <a:pt x="1" y="6"/>
                    <a:pt x="1" y="6"/>
                    <a:pt x="1" y="6"/>
                  </a:cubicBezTo>
                  <a:close/>
                  <a:moveTo>
                    <a:pt x="8" y="5"/>
                  </a:moveTo>
                  <a:cubicBezTo>
                    <a:pt x="8" y="5"/>
                    <a:pt x="8" y="5"/>
                    <a:pt x="8" y="5"/>
                  </a:cubicBezTo>
                  <a:cubicBezTo>
                    <a:pt x="9" y="4"/>
                    <a:pt x="9" y="4"/>
                    <a:pt x="8" y="4"/>
                  </a:cubicBezTo>
                  <a:cubicBezTo>
                    <a:pt x="8" y="4"/>
                    <a:pt x="8" y="4"/>
                    <a:pt x="8" y="4"/>
                  </a:cubicBezTo>
                  <a:lnTo>
                    <a:pt x="8" y="5"/>
                  </a:lnTo>
                  <a:close/>
                  <a:moveTo>
                    <a:pt x="0" y="5"/>
                  </a:moveTo>
                  <a:cubicBezTo>
                    <a:pt x="1" y="5"/>
                    <a:pt x="1" y="5"/>
                    <a:pt x="1" y="5"/>
                  </a:cubicBezTo>
                  <a:cubicBezTo>
                    <a:pt x="1" y="4"/>
                    <a:pt x="1" y="4"/>
                    <a:pt x="1" y="4"/>
                  </a:cubicBezTo>
                  <a:cubicBezTo>
                    <a:pt x="0" y="4"/>
                    <a:pt x="0" y="4"/>
                    <a:pt x="0" y="4"/>
                  </a:cubicBezTo>
                  <a:cubicBezTo>
                    <a:pt x="0" y="4"/>
                    <a:pt x="0" y="4"/>
                    <a:pt x="0" y="5"/>
                  </a:cubicBezTo>
                  <a:close/>
                  <a:moveTo>
                    <a:pt x="7" y="6"/>
                  </a:moveTo>
                  <a:cubicBezTo>
                    <a:pt x="7" y="6"/>
                    <a:pt x="7" y="6"/>
                    <a:pt x="7" y="6"/>
                  </a:cubicBezTo>
                  <a:cubicBezTo>
                    <a:pt x="8" y="7"/>
                    <a:pt x="8" y="7"/>
                    <a:pt x="8" y="7"/>
                  </a:cubicBezTo>
                  <a:cubicBezTo>
                    <a:pt x="8" y="7"/>
                    <a:pt x="8" y="6"/>
                    <a:pt x="8" y="6"/>
                  </a:cubicBezTo>
                  <a:lnTo>
                    <a:pt x="7" y="6"/>
                  </a:lnTo>
                  <a:close/>
                  <a:moveTo>
                    <a:pt x="1" y="3"/>
                  </a:moveTo>
                  <a:cubicBezTo>
                    <a:pt x="1" y="2"/>
                    <a:pt x="1" y="2"/>
                    <a:pt x="1" y="2"/>
                  </a:cubicBezTo>
                  <a:cubicBezTo>
                    <a:pt x="1" y="2"/>
                    <a:pt x="1" y="2"/>
                    <a:pt x="1" y="2"/>
                  </a:cubicBezTo>
                  <a:cubicBezTo>
                    <a:pt x="0" y="2"/>
                    <a:pt x="0" y="2"/>
                    <a:pt x="0" y="3"/>
                  </a:cubicBezTo>
                  <a:lnTo>
                    <a:pt x="1" y="3"/>
                  </a:lnTo>
                  <a:close/>
                  <a:moveTo>
                    <a:pt x="6" y="7"/>
                  </a:moveTo>
                  <a:cubicBezTo>
                    <a:pt x="6" y="8"/>
                    <a:pt x="6" y="8"/>
                    <a:pt x="6" y="8"/>
                  </a:cubicBezTo>
                  <a:cubicBezTo>
                    <a:pt x="6" y="8"/>
                    <a:pt x="6" y="8"/>
                    <a:pt x="6" y="8"/>
                  </a:cubicBezTo>
                  <a:cubicBezTo>
                    <a:pt x="6" y="8"/>
                    <a:pt x="7" y="8"/>
                    <a:pt x="7" y="8"/>
                  </a:cubicBezTo>
                  <a:lnTo>
                    <a:pt x="6" y="7"/>
                  </a:lnTo>
                  <a:close/>
                  <a:moveTo>
                    <a:pt x="2" y="0"/>
                  </a:moveTo>
                  <a:cubicBezTo>
                    <a:pt x="2" y="0"/>
                    <a:pt x="2" y="0"/>
                    <a:pt x="1" y="1"/>
                  </a:cubicBezTo>
                  <a:cubicBezTo>
                    <a:pt x="2" y="1"/>
                    <a:pt x="2" y="1"/>
                    <a:pt x="2" y="1"/>
                  </a:cubicBezTo>
                  <a:cubicBezTo>
                    <a:pt x="3" y="1"/>
                    <a:pt x="3" y="1"/>
                    <a:pt x="3" y="1"/>
                  </a:cubicBez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1" name="Oval 331">
              <a:extLst>
                <a:ext uri="{FF2B5EF4-FFF2-40B4-BE49-F238E27FC236}">
                  <a16:creationId xmlns:a16="http://schemas.microsoft.com/office/drawing/2014/main" id="{3B041800-C93F-4581-A572-508DEBBBC7F3}"/>
                </a:ext>
              </a:extLst>
            </p:cNvPr>
            <p:cNvSpPr>
              <a:spLocks noChangeArrowheads="1"/>
            </p:cNvSpPr>
            <p:nvPr/>
          </p:nvSpPr>
          <p:spPr bwMode="auto">
            <a:xfrm>
              <a:off x="10056813" y="6448425"/>
              <a:ext cx="57150" cy="57150"/>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2" name="Oval 332">
              <a:extLst>
                <a:ext uri="{FF2B5EF4-FFF2-40B4-BE49-F238E27FC236}">
                  <a16:creationId xmlns:a16="http://schemas.microsoft.com/office/drawing/2014/main" id="{569D0D60-D680-4DDA-982E-6ACCE7EA6248}"/>
                </a:ext>
              </a:extLst>
            </p:cNvPr>
            <p:cNvSpPr>
              <a:spLocks noChangeArrowheads="1"/>
            </p:cNvSpPr>
            <p:nvPr/>
          </p:nvSpPr>
          <p:spPr bwMode="auto">
            <a:xfrm>
              <a:off x="10069513" y="6461125"/>
              <a:ext cx="31750" cy="31750"/>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3" name="Oval 333">
              <a:extLst>
                <a:ext uri="{FF2B5EF4-FFF2-40B4-BE49-F238E27FC236}">
                  <a16:creationId xmlns:a16="http://schemas.microsoft.com/office/drawing/2014/main" id="{82437DBE-592F-4A74-8816-F1B62CE49A97}"/>
                </a:ext>
              </a:extLst>
            </p:cNvPr>
            <p:cNvSpPr>
              <a:spLocks noChangeArrowheads="1"/>
            </p:cNvSpPr>
            <p:nvPr/>
          </p:nvSpPr>
          <p:spPr bwMode="auto">
            <a:xfrm>
              <a:off x="10075863" y="6467475"/>
              <a:ext cx="19050" cy="19050"/>
            </a:xfrm>
            <a:prstGeom prst="ellipse">
              <a:avLst/>
            </a:prstGeom>
            <a:solidFill>
              <a:srgbClr val="9B9A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4" name="Freeform 334">
              <a:extLst>
                <a:ext uri="{FF2B5EF4-FFF2-40B4-BE49-F238E27FC236}">
                  <a16:creationId xmlns:a16="http://schemas.microsoft.com/office/drawing/2014/main" id="{55F21325-D558-4FBD-A917-55999023C6CA}"/>
                </a:ext>
              </a:extLst>
            </p:cNvPr>
            <p:cNvSpPr>
              <a:spLocks noEditPoints="1"/>
            </p:cNvSpPr>
            <p:nvPr/>
          </p:nvSpPr>
          <p:spPr bwMode="auto">
            <a:xfrm>
              <a:off x="10075863" y="6467475"/>
              <a:ext cx="19050" cy="19050"/>
            </a:xfrm>
            <a:custGeom>
              <a:avLst/>
              <a:gdLst>
                <a:gd name="T0" fmla="*/ 3 w 6"/>
                <a:gd name="T1" fmla="*/ 2 h 6"/>
                <a:gd name="T2" fmla="*/ 5 w 6"/>
                <a:gd name="T3" fmla="*/ 3 h 6"/>
                <a:gd name="T4" fmla="*/ 3 w 6"/>
                <a:gd name="T5" fmla="*/ 5 h 6"/>
                <a:gd name="T6" fmla="*/ 1 w 6"/>
                <a:gd name="T7" fmla="*/ 3 h 6"/>
                <a:gd name="T8" fmla="*/ 3 w 6"/>
                <a:gd name="T9" fmla="*/ 2 h 6"/>
                <a:gd name="T10" fmla="*/ 3 w 6"/>
                <a:gd name="T11" fmla="*/ 0 h 6"/>
                <a:gd name="T12" fmla="*/ 2 w 6"/>
                <a:gd name="T13" fmla="*/ 1 h 6"/>
                <a:gd name="T14" fmla="*/ 3 w 6"/>
                <a:gd name="T15" fmla="*/ 1 h 6"/>
                <a:gd name="T16" fmla="*/ 3 w 6"/>
                <a:gd name="T17" fmla="*/ 1 h 6"/>
                <a:gd name="T18" fmla="*/ 3 w 6"/>
                <a:gd name="T19" fmla="*/ 1 h 6"/>
                <a:gd name="T20" fmla="*/ 3 w 6"/>
                <a:gd name="T21" fmla="*/ 0 h 6"/>
                <a:gd name="T22" fmla="*/ 3 w 6"/>
                <a:gd name="T23" fmla="*/ 5 h 6"/>
                <a:gd name="T24" fmla="*/ 3 w 6"/>
                <a:gd name="T25" fmla="*/ 6 h 6"/>
                <a:gd name="T26" fmla="*/ 3 w 6"/>
                <a:gd name="T27" fmla="*/ 6 h 6"/>
                <a:gd name="T28" fmla="*/ 3 w 6"/>
                <a:gd name="T29" fmla="*/ 6 h 6"/>
                <a:gd name="T30" fmla="*/ 2 w 6"/>
                <a:gd name="T31" fmla="*/ 6 h 6"/>
                <a:gd name="T32" fmla="*/ 3 w 6"/>
                <a:gd name="T33" fmla="*/ 5 h 6"/>
                <a:gd name="T34" fmla="*/ 1 w 6"/>
                <a:gd name="T35" fmla="*/ 1 h 6"/>
                <a:gd name="T36" fmla="*/ 1 w 6"/>
                <a:gd name="T37" fmla="*/ 1 h 6"/>
                <a:gd name="T38" fmla="*/ 2 w 6"/>
                <a:gd name="T39" fmla="*/ 2 h 6"/>
                <a:gd name="T40" fmla="*/ 1 w 6"/>
                <a:gd name="T41" fmla="*/ 2 h 6"/>
                <a:gd name="T42" fmla="*/ 1 w 6"/>
                <a:gd name="T43" fmla="*/ 2 h 6"/>
                <a:gd name="T44" fmla="*/ 1 w 6"/>
                <a:gd name="T45" fmla="*/ 1 h 6"/>
                <a:gd name="T46" fmla="*/ 4 w 6"/>
                <a:gd name="T47" fmla="*/ 5 h 6"/>
                <a:gd name="T48" fmla="*/ 5 w 6"/>
                <a:gd name="T49" fmla="*/ 5 h 6"/>
                <a:gd name="T50" fmla="*/ 5 w 6"/>
                <a:gd name="T51" fmla="*/ 5 h 6"/>
                <a:gd name="T52" fmla="*/ 5 w 6"/>
                <a:gd name="T53" fmla="*/ 5 h 6"/>
                <a:gd name="T54" fmla="*/ 4 w 6"/>
                <a:gd name="T55" fmla="*/ 5 h 6"/>
                <a:gd name="T56" fmla="*/ 4 w 6"/>
                <a:gd name="T57" fmla="*/ 5 h 6"/>
                <a:gd name="T58" fmla="*/ 0 w 6"/>
                <a:gd name="T59" fmla="*/ 3 h 6"/>
                <a:gd name="T60" fmla="*/ 0 w 6"/>
                <a:gd name="T61" fmla="*/ 3 h 6"/>
                <a:gd name="T62" fmla="*/ 1 w 6"/>
                <a:gd name="T63" fmla="*/ 3 h 6"/>
                <a:gd name="T64" fmla="*/ 1 w 6"/>
                <a:gd name="T65" fmla="*/ 3 h 6"/>
                <a:gd name="T66" fmla="*/ 0 w 6"/>
                <a:gd name="T67" fmla="*/ 4 h 6"/>
                <a:gd name="T68" fmla="*/ 0 w 6"/>
                <a:gd name="T69" fmla="*/ 3 h 6"/>
                <a:gd name="T70" fmla="*/ 5 w 6"/>
                <a:gd name="T71" fmla="*/ 3 h 6"/>
                <a:gd name="T72" fmla="*/ 5 w 6"/>
                <a:gd name="T73" fmla="*/ 3 h 6"/>
                <a:gd name="T74" fmla="*/ 6 w 6"/>
                <a:gd name="T75" fmla="*/ 3 h 6"/>
                <a:gd name="T76" fmla="*/ 6 w 6"/>
                <a:gd name="T77" fmla="*/ 3 h 6"/>
                <a:gd name="T78" fmla="*/ 5 w 6"/>
                <a:gd name="T79" fmla="*/ 4 h 6"/>
                <a:gd name="T80" fmla="*/ 5 w 6"/>
                <a:gd name="T81" fmla="*/ 3 h 6"/>
                <a:gd name="T82" fmla="*/ 1 w 6"/>
                <a:gd name="T83" fmla="*/ 5 h 6"/>
                <a:gd name="T84" fmla="*/ 1 w 6"/>
                <a:gd name="T85" fmla="*/ 5 h 6"/>
                <a:gd name="T86" fmla="*/ 1 w 6"/>
                <a:gd name="T87" fmla="*/ 5 h 6"/>
                <a:gd name="T88" fmla="*/ 2 w 6"/>
                <a:gd name="T89" fmla="*/ 5 h 6"/>
                <a:gd name="T90" fmla="*/ 1 w 6"/>
                <a:gd name="T91" fmla="*/ 5 h 6"/>
                <a:gd name="T92" fmla="*/ 1 w 6"/>
                <a:gd name="T93" fmla="*/ 5 h 6"/>
                <a:gd name="T94" fmla="*/ 4 w 6"/>
                <a:gd name="T95" fmla="*/ 2 h 6"/>
                <a:gd name="T96" fmla="*/ 4 w 6"/>
                <a:gd name="T97" fmla="*/ 1 h 6"/>
                <a:gd name="T98" fmla="*/ 5 w 6"/>
                <a:gd name="T99" fmla="*/ 1 h 6"/>
                <a:gd name="T100" fmla="*/ 5 w 6"/>
                <a:gd name="T101" fmla="*/ 1 h 6"/>
                <a:gd name="T102" fmla="*/ 5 w 6"/>
                <a:gd name="T103" fmla="*/ 2 h 6"/>
                <a:gd name="T104" fmla="*/ 4 w 6"/>
                <a:gd name="T105"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 h="6">
                  <a:moveTo>
                    <a:pt x="3" y="2"/>
                  </a:moveTo>
                  <a:cubicBezTo>
                    <a:pt x="4" y="2"/>
                    <a:pt x="5" y="2"/>
                    <a:pt x="5" y="3"/>
                  </a:cubicBezTo>
                  <a:cubicBezTo>
                    <a:pt x="5" y="4"/>
                    <a:pt x="4" y="5"/>
                    <a:pt x="3" y="5"/>
                  </a:cubicBezTo>
                  <a:cubicBezTo>
                    <a:pt x="2" y="5"/>
                    <a:pt x="1" y="4"/>
                    <a:pt x="1" y="3"/>
                  </a:cubicBezTo>
                  <a:cubicBezTo>
                    <a:pt x="1" y="2"/>
                    <a:pt x="2" y="2"/>
                    <a:pt x="3" y="2"/>
                  </a:cubicBezTo>
                  <a:close/>
                  <a:moveTo>
                    <a:pt x="3" y="0"/>
                  </a:moveTo>
                  <a:cubicBezTo>
                    <a:pt x="2" y="1"/>
                    <a:pt x="2" y="1"/>
                    <a:pt x="2" y="1"/>
                  </a:cubicBezTo>
                  <a:cubicBezTo>
                    <a:pt x="3" y="1"/>
                    <a:pt x="3" y="1"/>
                    <a:pt x="3" y="1"/>
                  </a:cubicBezTo>
                  <a:cubicBezTo>
                    <a:pt x="3" y="1"/>
                    <a:pt x="3" y="1"/>
                    <a:pt x="3" y="1"/>
                  </a:cubicBezTo>
                  <a:cubicBezTo>
                    <a:pt x="3" y="1"/>
                    <a:pt x="3" y="1"/>
                    <a:pt x="3" y="1"/>
                  </a:cubicBezTo>
                  <a:cubicBezTo>
                    <a:pt x="3" y="0"/>
                    <a:pt x="3" y="0"/>
                    <a:pt x="3" y="0"/>
                  </a:cubicBezTo>
                  <a:close/>
                  <a:moveTo>
                    <a:pt x="3" y="5"/>
                  </a:moveTo>
                  <a:cubicBezTo>
                    <a:pt x="3" y="6"/>
                    <a:pt x="3" y="6"/>
                    <a:pt x="3" y="6"/>
                  </a:cubicBezTo>
                  <a:cubicBezTo>
                    <a:pt x="3" y="6"/>
                    <a:pt x="3" y="6"/>
                    <a:pt x="3" y="6"/>
                  </a:cubicBezTo>
                  <a:cubicBezTo>
                    <a:pt x="3" y="6"/>
                    <a:pt x="3" y="6"/>
                    <a:pt x="3" y="6"/>
                  </a:cubicBezTo>
                  <a:cubicBezTo>
                    <a:pt x="2" y="6"/>
                    <a:pt x="2" y="6"/>
                    <a:pt x="2" y="6"/>
                  </a:cubicBezTo>
                  <a:cubicBezTo>
                    <a:pt x="3" y="5"/>
                    <a:pt x="3" y="5"/>
                    <a:pt x="3" y="5"/>
                  </a:cubicBezTo>
                  <a:close/>
                  <a:moveTo>
                    <a:pt x="1" y="1"/>
                  </a:moveTo>
                  <a:cubicBezTo>
                    <a:pt x="1" y="1"/>
                    <a:pt x="1" y="1"/>
                    <a:pt x="1" y="1"/>
                  </a:cubicBezTo>
                  <a:cubicBezTo>
                    <a:pt x="2" y="2"/>
                    <a:pt x="2" y="2"/>
                    <a:pt x="2" y="2"/>
                  </a:cubicBezTo>
                  <a:cubicBezTo>
                    <a:pt x="1" y="2"/>
                    <a:pt x="1" y="2"/>
                    <a:pt x="1" y="2"/>
                  </a:cubicBezTo>
                  <a:cubicBezTo>
                    <a:pt x="1" y="2"/>
                    <a:pt x="1" y="2"/>
                    <a:pt x="1" y="2"/>
                  </a:cubicBezTo>
                  <a:cubicBezTo>
                    <a:pt x="1" y="1"/>
                    <a:pt x="1" y="1"/>
                    <a:pt x="1" y="1"/>
                  </a:cubicBezTo>
                  <a:close/>
                  <a:moveTo>
                    <a:pt x="4" y="5"/>
                  </a:moveTo>
                  <a:cubicBezTo>
                    <a:pt x="5" y="5"/>
                    <a:pt x="5" y="5"/>
                    <a:pt x="5" y="5"/>
                  </a:cubicBezTo>
                  <a:cubicBezTo>
                    <a:pt x="5" y="5"/>
                    <a:pt x="5" y="5"/>
                    <a:pt x="5" y="5"/>
                  </a:cubicBezTo>
                  <a:cubicBezTo>
                    <a:pt x="5" y="5"/>
                    <a:pt x="5" y="5"/>
                    <a:pt x="5" y="5"/>
                  </a:cubicBezTo>
                  <a:cubicBezTo>
                    <a:pt x="4" y="5"/>
                    <a:pt x="4" y="5"/>
                    <a:pt x="4" y="5"/>
                  </a:cubicBezTo>
                  <a:cubicBezTo>
                    <a:pt x="4" y="5"/>
                    <a:pt x="4" y="5"/>
                    <a:pt x="4" y="5"/>
                  </a:cubicBezTo>
                  <a:close/>
                  <a:moveTo>
                    <a:pt x="0" y="3"/>
                  </a:moveTo>
                  <a:cubicBezTo>
                    <a:pt x="0" y="3"/>
                    <a:pt x="0" y="3"/>
                    <a:pt x="0" y="3"/>
                  </a:cubicBezTo>
                  <a:cubicBezTo>
                    <a:pt x="1" y="3"/>
                    <a:pt x="1" y="3"/>
                    <a:pt x="1" y="3"/>
                  </a:cubicBezTo>
                  <a:cubicBezTo>
                    <a:pt x="1" y="3"/>
                    <a:pt x="1" y="3"/>
                    <a:pt x="1" y="3"/>
                  </a:cubicBezTo>
                  <a:cubicBezTo>
                    <a:pt x="0" y="4"/>
                    <a:pt x="0" y="4"/>
                    <a:pt x="0" y="4"/>
                  </a:cubicBezTo>
                  <a:cubicBezTo>
                    <a:pt x="0" y="3"/>
                    <a:pt x="0" y="3"/>
                    <a:pt x="0" y="3"/>
                  </a:cubicBezTo>
                  <a:close/>
                  <a:moveTo>
                    <a:pt x="5" y="3"/>
                  </a:moveTo>
                  <a:cubicBezTo>
                    <a:pt x="5" y="3"/>
                    <a:pt x="5" y="3"/>
                    <a:pt x="5" y="3"/>
                  </a:cubicBezTo>
                  <a:cubicBezTo>
                    <a:pt x="6" y="3"/>
                    <a:pt x="6" y="3"/>
                    <a:pt x="6" y="3"/>
                  </a:cubicBezTo>
                  <a:cubicBezTo>
                    <a:pt x="6" y="3"/>
                    <a:pt x="6" y="3"/>
                    <a:pt x="6" y="3"/>
                  </a:cubicBezTo>
                  <a:cubicBezTo>
                    <a:pt x="5" y="4"/>
                    <a:pt x="5" y="4"/>
                    <a:pt x="5" y="4"/>
                  </a:cubicBezTo>
                  <a:cubicBezTo>
                    <a:pt x="5" y="3"/>
                    <a:pt x="5" y="3"/>
                    <a:pt x="5" y="3"/>
                  </a:cubicBezTo>
                  <a:close/>
                  <a:moveTo>
                    <a:pt x="1" y="5"/>
                  </a:moveTo>
                  <a:cubicBezTo>
                    <a:pt x="1" y="5"/>
                    <a:pt x="1" y="5"/>
                    <a:pt x="1" y="5"/>
                  </a:cubicBezTo>
                  <a:cubicBezTo>
                    <a:pt x="1" y="5"/>
                    <a:pt x="1" y="5"/>
                    <a:pt x="1" y="5"/>
                  </a:cubicBezTo>
                  <a:cubicBezTo>
                    <a:pt x="2" y="5"/>
                    <a:pt x="2" y="5"/>
                    <a:pt x="2" y="5"/>
                  </a:cubicBezTo>
                  <a:cubicBezTo>
                    <a:pt x="1" y="5"/>
                    <a:pt x="1" y="5"/>
                    <a:pt x="1" y="5"/>
                  </a:cubicBezTo>
                  <a:cubicBezTo>
                    <a:pt x="1" y="5"/>
                    <a:pt x="1" y="5"/>
                    <a:pt x="1" y="5"/>
                  </a:cubicBezTo>
                  <a:close/>
                  <a:moveTo>
                    <a:pt x="4" y="2"/>
                  </a:moveTo>
                  <a:cubicBezTo>
                    <a:pt x="4" y="1"/>
                    <a:pt x="4" y="1"/>
                    <a:pt x="4" y="1"/>
                  </a:cubicBezTo>
                  <a:cubicBezTo>
                    <a:pt x="5" y="1"/>
                    <a:pt x="5" y="1"/>
                    <a:pt x="5" y="1"/>
                  </a:cubicBezTo>
                  <a:cubicBezTo>
                    <a:pt x="5" y="1"/>
                    <a:pt x="5" y="1"/>
                    <a:pt x="5" y="1"/>
                  </a:cubicBezTo>
                  <a:cubicBezTo>
                    <a:pt x="5" y="2"/>
                    <a:pt x="5" y="2"/>
                    <a:pt x="5" y="2"/>
                  </a:cubicBezTo>
                  <a:cubicBezTo>
                    <a:pt x="4" y="2"/>
                    <a:pt x="4" y="2"/>
                    <a:pt x="4"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5" name="Freeform 335">
              <a:extLst>
                <a:ext uri="{FF2B5EF4-FFF2-40B4-BE49-F238E27FC236}">
                  <a16:creationId xmlns:a16="http://schemas.microsoft.com/office/drawing/2014/main" id="{DD05A022-5E5E-4689-9BAD-0396EF10570C}"/>
                </a:ext>
              </a:extLst>
            </p:cNvPr>
            <p:cNvSpPr>
              <a:spLocks noEditPoints="1"/>
            </p:cNvSpPr>
            <p:nvPr/>
          </p:nvSpPr>
          <p:spPr bwMode="auto">
            <a:xfrm>
              <a:off x="10069513" y="6464300"/>
              <a:ext cx="28575" cy="28575"/>
            </a:xfrm>
            <a:custGeom>
              <a:avLst/>
              <a:gdLst>
                <a:gd name="T0" fmla="*/ 5 w 9"/>
                <a:gd name="T1" fmla="*/ 0 h 9"/>
                <a:gd name="T2" fmla="*/ 5 w 9"/>
                <a:gd name="T3" fmla="*/ 1 h 9"/>
                <a:gd name="T4" fmla="*/ 4 w 9"/>
                <a:gd name="T5" fmla="*/ 1 h 9"/>
                <a:gd name="T6" fmla="*/ 4 w 9"/>
                <a:gd name="T7" fmla="*/ 0 h 9"/>
                <a:gd name="T8" fmla="*/ 5 w 9"/>
                <a:gd name="T9" fmla="*/ 0 h 9"/>
                <a:gd name="T10" fmla="*/ 4 w 9"/>
                <a:gd name="T11" fmla="*/ 8 h 9"/>
                <a:gd name="T12" fmla="*/ 4 w 9"/>
                <a:gd name="T13" fmla="*/ 9 h 9"/>
                <a:gd name="T14" fmla="*/ 5 w 9"/>
                <a:gd name="T15" fmla="*/ 9 h 9"/>
                <a:gd name="T16" fmla="*/ 5 w 9"/>
                <a:gd name="T17" fmla="*/ 8 h 9"/>
                <a:gd name="T18" fmla="*/ 4 w 9"/>
                <a:gd name="T19" fmla="*/ 8 h 9"/>
                <a:gd name="T20" fmla="*/ 7 w 9"/>
                <a:gd name="T21" fmla="*/ 0 h 9"/>
                <a:gd name="T22" fmla="*/ 6 w 9"/>
                <a:gd name="T23" fmla="*/ 1 h 9"/>
                <a:gd name="T24" fmla="*/ 7 w 9"/>
                <a:gd name="T25" fmla="*/ 1 h 9"/>
                <a:gd name="T26" fmla="*/ 8 w 9"/>
                <a:gd name="T27" fmla="*/ 1 h 9"/>
                <a:gd name="T28" fmla="*/ 7 w 9"/>
                <a:gd name="T29" fmla="*/ 0 h 9"/>
                <a:gd name="T30" fmla="*/ 3 w 9"/>
                <a:gd name="T31" fmla="*/ 7 h 9"/>
                <a:gd name="T32" fmla="*/ 2 w 9"/>
                <a:gd name="T33" fmla="*/ 8 h 9"/>
                <a:gd name="T34" fmla="*/ 3 w 9"/>
                <a:gd name="T35" fmla="*/ 8 h 9"/>
                <a:gd name="T36" fmla="*/ 3 w 9"/>
                <a:gd name="T37" fmla="*/ 8 h 9"/>
                <a:gd name="T38" fmla="*/ 3 w 9"/>
                <a:gd name="T39" fmla="*/ 7 h 9"/>
                <a:gd name="T40" fmla="*/ 8 w 9"/>
                <a:gd name="T41" fmla="*/ 2 h 9"/>
                <a:gd name="T42" fmla="*/ 8 w 9"/>
                <a:gd name="T43" fmla="*/ 2 h 9"/>
                <a:gd name="T44" fmla="*/ 8 w 9"/>
                <a:gd name="T45" fmla="*/ 3 h 9"/>
                <a:gd name="T46" fmla="*/ 9 w 9"/>
                <a:gd name="T47" fmla="*/ 3 h 9"/>
                <a:gd name="T48" fmla="*/ 8 w 9"/>
                <a:gd name="T49" fmla="*/ 2 h 9"/>
                <a:gd name="T50" fmla="*/ 2 w 9"/>
                <a:gd name="T51" fmla="*/ 6 h 9"/>
                <a:gd name="T52" fmla="*/ 1 w 9"/>
                <a:gd name="T53" fmla="*/ 6 h 9"/>
                <a:gd name="T54" fmla="*/ 1 w 9"/>
                <a:gd name="T55" fmla="*/ 7 h 9"/>
                <a:gd name="T56" fmla="*/ 2 w 9"/>
                <a:gd name="T57" fmla="*/ 6 h 9"/>
                <a:gd name="T58" fmla="*/ 8 w 9"/>
                <a:gd name="T59" fmla="*/ 5 h 9"/>
                <a:gd name="T60" fmla="*/ 9 w 9"/>
                <a:gd name="T61" fmla="*/ 5 h 9"/>
                <a:gd name="T62" fmla="*/ 9 w 9"/>
                <a:gd name="T63" fmla="*/ 4 h 9"/>
                <a:gd name="T64" fmla="*/ 8 w 9"/>
                <a:gd name="T65" fmla="*/ 4 h 9"/>
                <a:gd name="T66" fmla="*/ 8 w 9"/>
                <a:gd name="T67" fmla="*/ 5 h 9"/>
                <a:gd name="T68" fmla="*/ 1 w 9"/>
                <a:gd name="T69" fmla="*/ 5 h 9"/>
                <a:gd name="T70" fmla="*/ 1 w 9"/>
                <a:gd name="T71" fmla="*/ 5 h 9"/>
                <a:gd name="T72" fmla="*/ 1 w 9"/>
                <a:gd name="T73" fmla="*/ 4 h 9"/>
                <a:gd name="T74" fmla="*/ 1 w 9"/>
                <a:gd name="T75" fmla="*/ 4 h 9"/>
                <a:gd name="T76" fmla="*/ 1 w 9"/>
                <a:gd name="T77" fmla="*/ 5 h 9"/>
                <a:gd name="T78" fmla="*/ 8 w 9"/>
                <a:gd name="T79" fmla="*/ 6 h 9"/>
                <a:gd name="T80" fmla="*/ 8 w 9"/>
                <a:gd name="T81" fmla="*/ 6 h 9"/>
                <a:gd name="T82" fmla="*/ 8 w 9"/>
                <a:gd name="T83" fmla="*/ 7 h 9"/>
                <a:gd name="T84" fmla="*/ 9 w 9"/>
                <a:gd name="T85" fmla="*/ 6 h 9"/>
                <a:gd name="T86" fmla="*/ 8 w 9"/>
                <a:gd name="T87" fmla="*/ 6 h 9"/>
                <a:gd name="T88" fmla="*/ 2 w 9"/>
                <a:gd name="T89" fmla="*/ 3 h 9"/>
                <a:gd name="T90" fmla="*/ 2 w 9"/>
                <a:gd name="T91" fmla="*/ 2 h 9"/>
                <a:gd name="T92" fmla="*/ 1 w 9"/>
                <a:gd name="T93" fmla="*/ 2 h 9"/>
                <a:gd name="T94" fmla="*/ 1 w 9"/>
                <a:gd name="T95" fmla="*/ 3 h 9"/>
                <a:gd name="T96" fmla="*/ 2 w 9"/>
                <a:gd name="T97" fmla="*/ 3 h 9"/>
                <a:gd name="T98" fmla="*/ 7 w 9"/>
                <a:gd name="T99" fmla="*/ 7 h 9"/>
                <a:gd name="T100" fmla="*/ 6 w 9"/>
                <a:gd name="T101" fmla="*/ 8 h 9"/>
                <a:gd name="T102" fmla="*/ 7 w 9"/>
                <a:gd name="T103" fmla="*/ 8 h 9"/>
                <a:gd name="T104" fmla="*/ 8 w 9"/>
                <a:gd name="T105" fmla="*/ 8 h 9"/>
                <a:gd name="T106" fmla="*/ 7 w 9"/>
                <a:gd name="T107" fmla="*/ 7 h 9"/>
                <a:gd name="T108" fmla="*/ 3 w 9"/>
                <a:gd name="T109" fmla="*/ 0 h 9"/>
                <a:gd name="T110" fmla="*/ 2 w 9"/>
                <a:gd name="T111" fmla="*/ 1 h 9"/>
                <a:gd name="T112" fmla="*/ 3 w 9"/>
                <a:gd name="T113" fmla="*/ 1 h 9"/>
                <a:gd name="T114" fmla="*/ 3 w 9"/>
                <a:gd name="T115" fmla="*/ 1 h 9"/>
                <a:gd name="T116" fmla="*/ 3 w 9"/>
                <a:gd name="T1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 h="9">
                  <a:moveTo>
                    <a:pt x="5" y="0"/>
                  </a:moveTo>
                  <a:cubicBezTo>
                    <a:pt x="5" y="1"/>
                    <a:pt x="5" y="1"/>
                    <a:pt x="5" y="1"/>
                  </a:cubicBezTo>
                  <a:cubicBezTo>
                    <a:pt x="4" y="1"/>
                    <a:pt x="4" y="1"/>
                    <a:pt x="4" y="1"/>
                  </a:cubicBezTo>
                  <a:cubicBezTo>
                    <a:pt x="4" y="0"/>
                    <a:pt x="4" y="0"/>
                    <a:pt x="4" y="0"/>
                  </a:cubicBezTo>
                  <a:cubicBezTo>
                    <a:pt x="5" y="0"/>
                    <a:pt x="5" y="0"/>
                    <a:pt x="5" y="0"/>
                  </a:cubicBezTo>
                  <a:close/>
                  <a:moveTo>
                    <a:pt x="4" y="8"/>
                  </a:moveTo>
                  <a:cubicBezTo>
                    <a:pt x="4" y="9"/>
                    <a:pt x="4" y="9"/>
                    <a:pt x="4" y="9"/>
                  </a:cubicBezTo>
                  <a:cubicBezTo>
                    <a:pt x="5" y="9"/>
                    <a:pt x="5" y="9"/>
                    <a:pt x="5" y="9"/>
                  </a:cubicBezTo>
                  <a:cubicBezTo>
                    <a:pt x="5" y="8"/>
                    <a:pt x="5" y="8"/>
                    <a:pt x="5" y="8"/>
                  </a:cubicBezTo>
                  <a:lnTo>
                    <a:pt x="4" y="8"/>
                  </a:lnTo>
                  <a:close/>
                  <a:moveTo>
                    <a:pt x="7" y="0"/>
                  </a:moveTo>
                  <a:cubicBezTo>
                    <a:pt x="6" y="1"/>
                    <a:pt x="6" y="1"/>
                    <a:pt x="6" y="1"/>
                  </a:cubicBezTo>
                  <a:cubicBezTo>
                    <a:pt x="7" y="1"/>
                    <a:pt x="7" y="1"/>
                    <a:pt x="7" y="1"/>
                  </a:cubicBezTo>
                  <a:cubicBezTo>
                    <a:pt x="8" y="1"/>
                    <a:pt x="8" y="1"/>
                    <a:pt x="8" y="1"/>
                  </a:cubicBezTo>
                  <a:cubicBezTo>
                    <a:pt x="7" y="0"/>
                    <a:pt x="7" y="0"/>
                    <a:pt x="7" y="0"/>
                  </a:cubicBezTo>
                  <a:close/>
                  <a:moveTo>
                    <a:pt x="3" y="7"/>
                  </a:moveTo>
                  <a:cubicBezTo>
                    <a:pt x="2" y="8"/>
                    <a:pt x="2" y="8"/>
                    <a:pt x="2" y="8"/>
                  </a:cubicBezTo>
                  <a:cubicBezTo>
                    <a:pt x="3" y="8"/>
                    <a:pt x="3" y="8"/>
                    <a:pt x="3" y="8"/>
                  </a:cubicBezTo>
                  <a:cubicBezTo>
                    <a:pt x="3" y="8"/>
                    <a:pt x="3" y="8"/>
                    <a:pt x="3" y="8"/>
                  </a:cubicBezTo>
                  <a:lnTo>
                    <a:pt x="3" y="7"/>
                  </a:lnTo>
                  <a:close/>
                  <a:moveTo>
                    <a:pt x="8" y="2"/>
                  </a:moveTo>
                  <a:cubicBezTo>
                    <a:pt x="8" y="2"/>
                    <a:pt x="8" y="2"/>
                    <a:pt x="8" y="2"/>
                  </a:cubicBezTo>
                  <a:cubicBezTo>
                    <a:pt x="8" y="3"/>
                    <a:pt x="8" y="3"/>
                    <a:pt x="8" y="3"/>
                  </a:cubicBezTo>
                  <a:cubicBezTo>
                    <a:pt x="9" y="3"/>
                    <a:pt x="9" y="3"/>
                    <a:pt x="9" y="3"/>
                  </a:cubicBezTo>
                  <a:cubicBezTo>
                    <a:pt x="9" y="2"/>
                    <a:pt x="9" y="2"/>
                    <a:pt x="8" y="2"/>
                  </a:cubicBezTo>
                  <a:close/>
                  <a:moveTo>
                    <a:pt x="2" y="6"/>
                  </a:moveTo>
                  <a:cubicBezTo>
                    <a:pt x="1" y="6"/>
                    <a:pt x="1" y="6"/>
                    <a:pt x="1" y="6"/>
                  </a:cubicBezTo>
                  <a:cubicBezTo>
                    <a:pt x="1" y="6"/>
                    <a:pt x="1" y="7"/>
                    <a:pt x="1" y="7"/>
                  </a:cubicBezTo>
                  <a:cubicBezTo>
                    <a:pt x="2" y="6"/>
                    <a:pt x="2" y="6"/>
                    <a:pt x="2" y="6"/>
                  </a:cubicBezTo>
                  <a:close/>
                  <a:moveTo>
                    <a:pt x="8" y="5"/>
                  </a:moveTo>
                  <a:cubicBezTo>
                    <a:pt x="9" y="5"/>
                    <a:pt x="9" y="5"/>
                    <a:pt x="9" y="5"/>
                  </a:cubicBezTo>
                  <a:cubicBezTo>
                    <a:pt x="9" y="4"/>
                    <a:pt x="9" y="4"/>
                    <a:pt x="9" y="4"/>
                  </a:cubicBezTo>
                  <a:cubicBezTo>
                    <a:pt x="8" y="4"/>
                    <a:pt x="8" y="4"/>
                    <a:pt x="8" y="4"/>
                  </a:cubicBezTo>
                  <a:lnTo>
                    <a:pt x="8" y="5"/>
                  </a:lnTo>
                  <a:close/>
                  <a:moveTo>
                    <a:pt x="1" y="5"/>
                  </a:moveTo>
                  <a:cubicBezTo>
                    <a:pt x="1" y="5"/>
                    <a:pt x="1" y="5"/>
                    <a:pt x="1" y="5"/>
                  </a:cubicBezTo>
                  <a:cubicBezTo>
                    <a:pt x="1" y="4"/>
                    <a:pt x="1" y="4"/>
                    <a:pt x="1" y="4"/>
                  </a:cubicBezTo>
                  <a:cubicBezTo>
                    <a:pt x="1" y="4"/>
                    <a:pt x="1" y="4"/>
                    <a:pt x="1" y="4"/>
                  </a:cubicBezTo>
                  <a:cubicBezTo>
                    <a:pt x="0" y="4"/>
                    <a:pt x="0" y="4"/>
                    <a:pt x="1" y="5"/>
                  </a:cubicBezTo>
                  <a:close/>
                  <a:moveTo>
                    <a:pt x="8" y="6"/>
                  </a:moveTo>
                  <a:cubicBezTo>
                    <a:pt x="8" y="6"/>
                    <a:pt x="8" y="6"/>
                    <a:pt x="8" y="6"/>
                  </a:cubicBezTo>
                  <a:cubicBezTo>
                    <a:pt x="8" y="7"/>
                    <a:pt x="8" y="7"/>
                    <a:pt x="8" y="7"/>
                  </a:cubicBezTo>
                  <a:cubicBezTo>
                    <a:pt x="9" y="7"/>
                    <a:pt x="9" y="6"/>
                    <a:pt x="9" y="6"/>
                  </a:cubicBezTo>
                  <a:lnTo>
                    <a:pt x="8" y="6"/>
                  </a:lnTo>
                  <a:close/>
                  <a:moveTo>
                    <a:pt x="2" y="3"/>
                  </a:moveTo>
                  <a:cubicBezTo>
                    <a:pt x="2" y="2"/>
                    <a:pt x="2" y="2"/>
                    <a:pt x="2" y="2"/>
                  </a:cubicBezTo>
                  <a:cubicBezTo>
                    <a:pt x="1" y="2"/>
                    <a:pt x="1" y="2"/>
                    <a:pt x="1" y="2"/>
                  </a:cubicBezTo>
                  <a:cubicBezTo>
                    <a:pt x="1" y="2"/>
                    <a:pt x="1" y="2"/>
                    <a:pt x="1" y="3"/>
                  </a:cubicBezTo>
                  <a:lnTo>
                    <a:pt x="2" y="3"/>
                  </a:lnTo>
                  <a:close/>
                  <a:moveTo>
                    <a:pt x="7" y="7"/>
                  </a:moveTo>
                  <a:cubicBezTo>
                    <a:pt x="6" y="8"/>
                    <a:pt x="6" y="8"/>
                    <a:pt x="6" y="8"/>
                  </a:cubicBezTo>
                  <a:cubicBezTo>
                    <a:pt x="7" y="8"/>
                    <a:pt x="7" y="8"/>
                    <a:pt x="7" y="8"/>
                  </a:cubicBezTo>
                  <a:cubicBezTo>
                    <a:pt x="7" y="8"/>
                    <a:pt x="7" y="8"/>
                    <a:pt x="8" y="8"/>
                  </a:cubicBezTo>
                  <a:lnTo>
                    <a:pt x="7" y="7"/>
                  </a:lnTo>
                  <a:close/>
                  <a:moveTo>
                    <a:pt x="3" y="0"/>
                  </a:moveTo>
                  <a:cubicBezTo>
                    <a:pt x="3" y="0"/>
                    <a:pt x="2" y="0"/>
                    <a:pt x="2" y="1"/>
                  </a:cubicBezTo>
                  <a:cubicBezTo>
                    <a:pt x="3" y="1"/>
                    <a:pt x="3" y="1"/>
                    <a:pt x="3" y="1"/>
                  </a:cubicBezTo>
                  <a:cubicBezTo>
                    <a:pt x="3" y="1"/>
                    <a:pt x="3" y="1"/>
                    <a:pt x="3" y="1"/>
                  </a:cubicBez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6" name="Oval 336">
              <a:extLst>
                <a:ext uri="{FF2B5EF4-FFF2-40B4-BE49-F238E27FC236}">
                  <a16:creationId xmlns:a16="http://schemas.microsoft.com/office/drawing/2014/main" id="{C814A6CD-3F54-465F-A7A1-FFC38E4D5CCA}"/>
                </a:ext>
              </a:extLst>
            </p:cNvPr>
            <p:cNvSpPr>
              <a:spLocks noChangeArrowheads="1"/>
            </p:cNvSpPr>
            <p:nvPr/>
          </p:nvSpPr>
          <p:spPr bwMode="auto">
            <a:xfrm>
              <a:off x="10294938" y="6448425"/>
              <a:ext cx="57150" cy="57150"/>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7" name="Oval 337">
              <a:extLst>
                <a:ext uri="{FF2B5EF4-FFF2-40B4-BE49-F238E27FC236}">
                  <a16:creationId xmlns:a16="http://schemas.microsoft.com/office/drawing/2014/main" id="{713BEB7D-6BB8-4CDF-B1F6-9AA1FBE91ACE}"/>
                </a:ext>
              </a:extLst>
            </p:cNvPr>
            <p:cNvSpPr>
              <a:spLocks noChangeArrowheads="1"/>
            </p:cNvSpPr>
            <p:nvPr/>
          </p:nvSpPr>
          <p:spPr bwMode="auto">
            <a:xfrm>
              <a:off x="10307638" y="6461125"/>
              <a:ext cx="31750" cy="31750"/>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8" name="Oval 338">
              <a:extLst>
                <a:ext uri="{FF2B5EF4-FFF2-40B4-BE49-F238E27FC236}">
                  <a16:creationId xmlns:a16="http://schemas.microsoft.com/office/drawing/2014/main" id="{8F132F22-2EB5-40D9-BF89-AEDD859039C3}"/>
                </a:ext>
              </a:extLst>
            </p:cNvPr>
            <p:cNvSpPr>
              <a:spLocks noChangeArrowheads="1"/>
            </p:cNvSpPr>
            <p:nvPr/>
          </p:nvSpPr>
          <p:spPr bwMode="auto">
            <a:xfrm>
              <a:off x="10313988" y="6467475"/>
              <a:ext cx="19050" cy="19050"/>
            </a:xfrm>
            <a:prstGeom prst="ellipse">
              <a:avLst/>
            </a:prstGeom>
            <a:solidFill>
              <a:srgbClr val="9B9A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9" name="Freeform 339">
              <a:extLst>
                <a:ext uri="{FF2B5EF4-FFF2-40B4-BE49-F238E27FC236}">
                  <a16:creationId xmlns:a16="http://schemas.microsoft.com/office/drawing/2014/main" id="{BFF12078-CC63-4A49-9A59-E9955C9F18EF}"/>
                </a:ext>
              </a:extLst>
            </p:cNvPr>
            <p:cNvSpPr>
              <a:spLocks noEditPoints="1"/>
            </p:cNvSpPr>
            <p:nvPr/>
          </p:nvSpPr>
          <p:spPr bwMode="auto">
            <a:xfrm>
              <a:off x="10313988" y="6467475"/>
              <a:ext cx="19050" cy="19050"/>
            </a:xfrm>
            <a:custGeom>
              <a:avLst/>
              <a:gdLst>
                <a:gd name="T0" fmla="*/ 3 w 6"/>
                <a:gd name="T1" fmla="*/ 2 h 6"/>
                <a:gd name="T2" fmla="*/ 4 w 6"/>
                <a:gd name="T3" fmla="*/ 3 h 6"/>
                <a:gd name="T4" fmla="*/ 3 w 6"/>
                <a:gd name="T5" fmla="*/ 5 h 6"/>
                <a:gd name="T6" fmla="*/ 1 w 6"/>
                <a:gd name="T7" fmla="*/ 3 h 6"/>
                <a:gd name="T8" fmla="*/ 3 w 6"/>
                <a:gd name="T9" fmla="*/ 2 h 6"/>
                <a:gd name="T10" fmla="*/ 3 w 6"/>
                <a:gd name="T11" fmla="*/ 0 h 6"/>
                <a:gd name="T12" fmla="*/ 2 w 6"/>
                <a:gd name="T13" fmla="*/ 1 h 6"/>
                <a:gd name="T14" fmla="*/ 3 w 6"/>
                <a:gd name="T15" fmla="*/ 1 h 6"/>
                <a:gd name="T16" fmla="*/ 3 w 6"/>
                <a:gd name="T17" fmla="*/ 1 h 6"/>
                <a:gd name="T18" fmla="*/ 3 w 6"/>
                <a:gd name="T19" fmla="*/ 1 h 6"/>
                <a:gd name="T20" fmla="*/ 3 w 6"/>
                <a:gd name="T21" fmla="*/ 0 h 6"/>
                <a:gd name="T22" fmla="*/ 3 w 6"/>
                <a:gd name="T23" fmla="*/ 5 h 6"/>
                <a:gd name="T24" fmla="*/ 3 w 6"/>
                <a:gd name="T25" fmla="*/ 6 h 6"/>
                <a:gd name="T26" fmla="*/ 3 w 6"/>
                <a:gd name="T27" fmla="*/ 6 h 6"/>
                <a:gd name="T28" fmla="*/ 3 w 6"/>
                <a:gd name="T29" fmla="*/ 6 h 6"/>
                <a:gd name="T30" fmla="*/ 2 w 6"/>
                <a:gd name="T31" fmla="*/ 6 h 6"/>
                <a:gd name="T32" fmla="*/ 3 w 6"/>
                <a:gd name="T33" fmla="*/ 5 h 6"/>
                <a:gd name="T34" fmla="*/ 1 w 6"/>
                <a:gd name="T35" fmla="*/ 1 h 6"/>
                <a:gd name="T36" fmla="*/ 1 w 6"/>
                <a:gd name="T37" fmla="*/ 1 h 6"/>
                <a:gd name="T38" fmla="*/ 1 w 6"/>
                <a:gd name="T39" fmla="*/ 2 h 6"/>
                <a:gd name="T40" fmla="*/ 1 w 6"/>
                <a:gd name="T41" fmla="*/ 2 h 6"/>
                <a:gd name="T42" fmla="*/ 1 w 6"/>
                <a:gd name="T43" fmla="*/ 2 h 6"/>
                <a:gd name="T44" fmla="*/ 1 w 6"/>
                <a:gd name="T45" fmla="*/ 1 h 6"/>
                <a:gd name="T46" fmla="*/ 4 w 6"/>
                <a:gd name="T47" fmla="*/ 5 h 6"/>
                <a:gd name="T48" fmla="*/ 5 w 6"/>
                <a:gd name="T49" fmla="*/ 5 h 6"/>
                <a:gd name="T50" fmla="*/ 5 w 6"/>
                <a:gd name="T51" fmla="*/ 5 h 6"/>
                <a:gd name="T52" fmla="*/ 5 w 6"/>
                <a:gd name="T53" fmla="*/ 5 h 6"/>
                <a:gd name="T54" fmla="*/ 4 w 6"/>
                <a:gd name="T55" fmla="*/ 5 h 6"/>
                <a:gd name="T56" fmla="*/ 4 w 6"/>
                <a:gd name="T57" fmla="*/ 5 h 6"/>
                <a:gd name="T58" fmla="*/ 0 w 6"/>
                <a:gd name="T59" fmla="*/ 3 h 6"/>
                <a:gd name="T60" fmla="*/ 0 w 6"/>
                <a:gd name="T61" fmla="*/ 3 h 6"/>
                <a:gd name="T62" fmla="*/ 1 w 6"/>
                <a:gd name="T63" fmla="*/ 3 h 6"/>
                <a:gd name="T64" fmla="*/ 1 w 6"/>
                <a:gd name="T65" fmla="*/ 3 h 6"/>
                <a:gd name="T66" fmla="*/ 0 w 6"/>
                <a:gd name="T67" fmla="*/ 4 h 6"/>
                <a:gd name="T68" fmla="*/ 0 w 6"/>
                <a:gd name="T69" fmla="*/ 3 h 6"/>
                <a:gd name="T70" fmla="*/ 5 w 6"/>
                <a:gd name="T71" fmla="*/ 3 h 6"/>
                <a:gd name="T72" fmla="*/ 5 w 6"/>
                <a:gd name="T73" fmla="*/ 3 h 6"/>
                <a:gd name="T74" fmla="*/ 6 w 6"/>
                <a:gd name="T75" fmla="*/ 3 h 6"/>
                <a:gd name="T76" fmla="*/ 6 w 6"/>
                <a:gd name="T77" fmla="*/ 3 h 6"/>
                <a:gd name="T78" fmla="*/ 5 w 6"/>
                <a:gd name="T79" fmla="*/ 4 h 6"/>
                <a:gd name="T80" fmla="*/ 5 w 6"/>
                <a:gd name="T81" fmla="*/ 3 h 6"/>
                <a:gd name="T82" fmla="*/ 1 w 6"/>
                <a:gd name="T83" fmla="*/ 5 h 6"/>
                <a:gd name="T84" fmla="*/ 1 w 6"/>
                <a:gd name="T85" fmla="*/ 5 h 6"/>
                <a:gd name="T86" fmla="*/ 1 w 6"/>
                <a:gd name="T87" fmla="*/ 5 h 6"/>
                <a:gd name="T88" fmla="*/ 1 w 6"/>
                <a:gd name="T89" fmla="*/ 5 h 6"/>
                <a:gd name="T90" fmla="*/ 1 w 6"/>
                <a:gd name="T91" fmla="*/ 5 h 6"/>
                <a:gd name="T92" fmla="*/ 1 w 6"/>
                <a:gd name="T93" fmla="*/ 5 h 6"/>
                <a:gd name="T94" fmla="*/ 4 w 6"/>
                <a:gd name="T95" fmla="*/ 2 h 6"/>
                <a:gd name="T96" fmla="*/ 4 w 6"/>
                <a:gd name="T97" fmla="*/ 1 h 6"/>
                <a:gd name="T98" fmla="*/ 5 w 6"/>
                <a:gd name="T99" fmla="*/ 1 h 6"/>
                <a:gd name="T100" fmla="*/ 5 w 6"/>
                <a:gd name="T101" fmla="*/ 1 h 6"/>
                <a:gd name="T102" fmla="*/ 5 w 6"/>
                <a:gd name="T103" fmla="*/ 2 h 6"/>
                <a:gd name="T104" fmla="*/ 4 w 6"/>
                <a:gd name="T105"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 h="6">
                  <a:moveTo>
                    <a:pt x="3" y="2"/>
                  </a:moveTo>
                  <a:cubicBezTo>
                    <a:pt x="4" y="2"/>
                    <a:pt x="4" y="2"/>
                    <a:pt x="4" y="3"/>
                  </a:cubicBezTo>
                  <a:cubicBezTo>
                    <a:pt x="4" y="4"/>
                    <a:pt x="4" y="5"/>
                    <a:pt x="3" y="5"/>
                  </a:cubicBezTo>
                  <a:cubicBezTo>
                    <a:pt x="2" y="5"/>
                    <a:pt x="1" y="4"/>
                    <a:pt x="1" y="3"/>
                  </a:cubicBezTo>
                  <a:cubicBezTo>
                    <a:pt x="1" y="2"/>
                    <a:pt x="2" y="2"/>
                    <a:pt x="3" y="2"/>
                  </a:cubicBezTo>
                  <a:close/>
                  <a:moveTo>
                    <a:pt x="3" y="0"/>
                  </a:moveTo>
                  <a:cubicBezTo>
                    <a:pt x="2" y="1"/>
                    <a:pt x="2" y="1"/>
                    <a:pt x="2" y="1"/>
                  </a:cubicBezTo>
                  <a:cubicBezTo>
                    <a:pt x="3" y="1"/>
                    <a:pt x="3" y="1"/>
                    <a:pt x="3" y="1"/>
                  </a:cubicBezTo>
                  <a:cubicBezTo>
                    <a:pt x="3" y="1"/>
                    <a:pt x="3" y="1"/>
                    <a:pt x="3" y="1"/>
                  </a:cubicBezTo>
                  <a:cubicBezTo>
                    <a:pt x="3" y="1"/>
                    <a:pt x="3" y="1"/>
                    <a:pt x="3" y="1"/>
                  </a:cubicBezTo>
                  <a:cubicBezTo>
                    <a:pt x="3" y="0"/>
                    <a:pt x="3" y="0"/>
                    <a:pt x="3" y="0"/>
                  </a:cubicBezTo>
                  <a:close/>
                  <a:moveTo>
                    <a:pt x="3" y="5"/>
                  </a:moveTo>
                  <a:cubicBezTo>
                    <a:pt x="3" y="6"/>
                    <a:pt x="3" y="6"/>
                    <a:pt x="3" y="6"/>
                  </a:cubicBezTo>
                  <a:cubicBezTo>
                    <a:pt x="3" y="6"/>
                    <a:pt x="3" y="6"/>
                    <a:pt x="3" y="6"/>
                  </a:cubicBezTo>
                  <a:cubicBezTo>
                    <a:pt x="3" y="6"/>
                    <a:pt x="3" y="6"/>
                    <a:pt x="3" y="6"/>
                  </a:cubicBezTo>
                  <a:cubicBezTo>
                    <a:pt x="2" y="6"/>
                    <a:pt x="2" y="6"/>
                    <a:pt x="2" y="6"/>
                  </a:cubicBezTo>
                  <a:cubicBezTo>
                    <a:pt x="3" y="5"/>
                    <a:pt x="3" y="5"/>
                    <a:pt x="3" y="5"/>
                  </a:cubicBezTo>
                  <a:close/>
                  <a:moveTo>
                    <a:pt x="1" y="1"/>
                  </a:moveTo>
                  <a:cubicBezTo>
                    <a:pt x="1" y="1"/>
                    <a:pt x="1" y="1"/>
                    <a:pt x="1" y="1"/>
                  </a:cubicBezTo>
                  <a:cubicBezTo>
                    <a:pt x="1" y="2"/>
                    <a:pt x="1" y="2"/>
                    <a:pt x="1" y="2"/>
                  </a:cubicBezTo>
                  <a:cubicBezTo>
                    <a:pt x="1" y="2"/>
                    <a:pt x="1" y="2"/>
                    <a:pt x="1" y="2"/>
                  </a:cubicBezTo>
                  <a:cubicBezTo>
                    <a:pt x="1" y="2"/>
                    <a:pt x="1" y="2"/>
                    <a:pt x="1" y="2"/>
                  </a:cubicBezTo>
                  <a:cubicBezTo>
                    <a:pt x="1" y="1"/>
                    <a:pt x="1" y="1"/>
                    <a:pt x="1" y="1"/>
                  </a:cubicBezTo>
                  <a:close/>
                  <a:moveTo>
                    <a:pt x="4" y="5"/>
                  </a:moveTo>
                  <a:cubicBezTo>
                    <a:pt x="5" y="5"/>
                    <a:pt x="5" y="5"/>
                    <a:pt x="5" y="5"/>
                  </a:cubicBezTo>
                  <a:cubicBezTo>
                    <a:pt x="5" y="5"/>
                    <a:pt x="5" y="5"/>
                    <a:pt x="5" y="5"/>
                  </a:cubicBezTo>
                  <a:cubicBezTo>
                    <a:pt x="5" y="5"/>
                    <a:pt x="5" y="5"/>
                    <a:pt x="5" y="5"/>
                  </a:cubicBezTo>
                  <a:cubicBezTo>
                    <a:pt x="4" y="5"/>
                    <a:pt x="4" y="5"/>
                    <a:pt x="4" y="5"/>
                  </a:cubicBezTo>
                  <a:cubicBezTo>
                    <a:pt x="4" y="5"/>
                    <a:pt x="4" y="5"/>
                    <a:pt x="4" y="5"/>
                  </a:cubicBezTo>
                  <a:close/>
                  <a:moveTo>
                    <a:pt x="0" y="3"/>
                  </a:moveTo>
                  <a:cubicBezTo>
                    <a:pt x="0" y="3"/>
                    <a:pt x="0" y="3"/>
                    <a:pt x="0" y="3"/>
                  </a:cubicBezTo>
                  <a:cubicBezTo>
                    <a:pt x="1" y="3"/>
                    <a:pt x="1" y="3"/>
                    <a:pt x="1" y="3"/>
                  </a:cubicBezTo>
                  <a:cubicBezTo>
                    <a:pt x="1" y="3"/>
                    <a:pt x="1" y="3"/>
                    <a:pt x="1" y="3"/>
                  </a:cubicBezTo>
                  <a:cubicBezTo>
                    <a:pt x="0" y="4"/>
                    <a:pt x="0" y="4"/>
                    <a:pt x="0" y="4"/>
                  </a:cubicBezTo>
                  <a:cubicBezTo>
                    <a:pt x="0" y="3"/>
                    <a:pt x="0" y="3"/>
                    <a:pt x="0" y="3"/>
                  </a:cubicBezTo>
                  <a:close/>
                  <a:moveTo>
                    <a:pt x="5" y="3"/>
                  </a:moveTo>
                  <a:cubicBezTo>
                    <a:pt x="5" y="3"/>
                    <a:pt x="5" y="3"/>
                    <a:pt x="5" y="3"/>
                  </a:cubicBezTo>
                  <a:cubicBezTo>
                    <a:pt x="6" y="3"/>
                    <a:pt x="6" y="3"/>
                    <a:pt x="6" y="3"/>
                  </a:cubicBezTo>
                  <a:cubicBezTo>
                    <a:pt x="6" y="3"/>
                    <a:pt x="6" y="3"/>
                    <a:pt x="6" y="3"/>
                  </a:cubicBezTo>
                  <a:cubicBezTo>
                    <a:pt x="5" y="4"/>
                    <a:pt x="5" y="4"/>
                    <a:pt x="5" y="4"/>
                  </a:cubicBezTo>
                  <a:cubicBezTo>
                    <a:pt x="5" y="3"/>
                    <a:pt x="5" y="3"/>
                    <a:pt x="5" y="3"/>
                  </a:cubicBezTo>
                  <a:close/>
                  <a:moveTo>
                    <a:pt x="1" y="5"/>
                  </a:moveTo>
                  <a:cubicBezTo>
                    <a:pt x="1" y="5"/>
                    <a:pt x="1" y="5"/>
                    <a:pt x="1" y="5"/>
                  </a:cubicBezTo>
                  <a:cubicBezTo>
                    <a:pt x="1" y="5"/>
                    <a:pt x="1" y="5"/>
                    <a:pt x="1" y="5"/>
                  </a:cubicBezTo>
                  <a:cubicBezTo>
                    <a:pt x="1" y="5"/>
                    <a:pt x="1" y="5"/>
                    <a:pt x="1" y="5"/>
                  </a:cubicBezTo>
                  <a:cubicBezTo>
                    <a:pt x="1" y="5"/>
                    <a:pt x="1" y="5"/>
                    <a:pt x="1" y="5"/>
                  </a:cubicBezTo>
                  <a:cubicBezTo>
                    <a:pt x="1" y="5"/>
                    <a:pt x="1" y="5"/>
                    <a:pt x="1" y="5"/>
                  </a:cubicBezTo>
                  <a:close/>
                  <a:moveTo>
                    <a:pt x="4" y="2"/>
                  </a:moveTo>
                  <a:cubicBezTo>
                    <a:pt x="4" y="1"/>
                    <a:pt x="4" y="1"/>
                    <a:pt x="4" y="1"/>
                  </a:cubicBezTo>
                  <a:cubicBezTo>
                    <a:pt x="5" y="1"/>
                    <a:pt x="5" y="1"/>
                    <a:pt x="5" y="1"/>
                  </a:cubicBezTo>
                  <a:cubicBezTo>
                    <a:pt x="5" y="1"/>
                    <a:pt x="5" y="1"/>
                    <a:pt x="5" y="1"/>
                  </a:cubicBezTo>
                  <a:cubicBezTo>
                    <a:pt x="5" y="2"/>
                    <a:pt x="5" y="2"/>
                    <a:pt x="5" y="2"/>
                  </a:cubicBezTo>
                  <a:cubicBezTo>
                    <a:pt x="4" y="2"/>
                    <a:pt x="4" y="2"/>
                    <a:pt x="4"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0" name="Freeform 340">
              <a:extLst>
                <a:ext uri="{FF2B5EF4-FFF2-40B4-BE49-F238E27FC236}">
                  <a16:creationId xmlns:a16="http://schemas.microsoft.com/office/drawing/2014/main" id="{1E026AED-26B4-4CCB-A351-1A796644C699}"/>
                </a:ext>
              </a:extLst>
            </p:cNvPr>
            <p:cNvSpPr>
              <a:spLocks noEditPoints="1"/>
            </p:cNvSpPr>
            <p:nvPr/>
          </p:nvSpPr>
          <p:spPr bwMode="auto">
            <a:xfrm>
              <a:off x="10307638" y="6464300"/>
              <a:ext cx="28575" cy="28575"/>
            </a:xfrm>
            <a:custGeom>
              <a:avLst/>
              <a:gdLst>
                <a:gd name="T0" fmla="*/ 5 w 9"/>
                <a:gd name="T1" fmla="*/ 0 h 9"/>
                <a:gd name="T2" fmla="*/ 5 w 9"/>
                <a:gd name="T3" fmla="*/ 1 h 9"/>
                <a:gd name="T4" fmla="*/ 4 w 9"/>
                <a:gd name="T5" fmla="*/ 1 h 9"/>
                <a:gd name="T6" fmla="*/ 4 w 9"/>
                <a:gd name="T7" fmla="*/ 0 h 9"/>
                <a:gd name="T8" fmla="*/ 5 w 9"/>
                <a:gd name="T9" fmla="*/ 0 h 9"/>
                <a:gd name="T10" fmla="*/ 4 w 9"/>
                <a:gd name="T11" fmla="*/ 8 h 9"/>
                <a:gd name="T12" fmla="*/ 4 w 9"/>
                <a:gd name="T13" fmla="*/ 9 h 9"/>
                <a:gd name="T14" fmla="*/ 5 w 9"/>
                <a:gd name="T15" fmla="*/ 9 h 9"/>
                <a:gd name="T16" fmla="*/ 5 w 9"/>
                <a:gd name="T17" fmla="*/ 8 h 9"/>
                <a:gd name="T18" fmla="*/ 4 w 9"/>
                <a:gd name="T19" fmla="*/ 8 h 9"/>
                <a:gd name="T20" fmla="*/ 6 w 9"/>
                <a:gd name="T21" fmla="*/ 0 h 9"/>
                <a:gd name="T22" fmla="*/ 6 w 9"/>
                <a:gd name="T23" fmla="*/ 1 h 9"/>
                <a:gd name="T24" fmla="*/ 7 w 9"/>
                <a:gd name="T25" fmla="*/ 1 h 9"/>
                <a:gd name="T26" fmla="*/ 7 w 9"/>
                <a:gd name="T27" fmla="*/ 1 h 9"/>
                <a:gd name="T28" fmla="*/ 6 w 9"/>
                <a:gd name="T29" fmla="*/ 0 h 9"/>
                <a:gd name="T30" fmla="*/ 3 w 9"/>
                <a:gd name="T31" fmla="*/ 7 h 9"/>
                <a:gd name="T32" fmla="*/ 2 w 9"/>
                <a:gd name="T33" fmla="*/ 8 h 9"/>
                <a:gd name="T34" fmla="*/ 3 w 9"/>
                <a:gd name="T35" fmla="*/ 8 h 9"/>
                <a:gd name="T36" fmla="*/ 3 w 9"/>
                <a:gd name="T37" fmla="*/ 8 h 9"/>
                <a:gd name="T38" fmla="*/ 3 w 9"/>
                <a:gd name="T39" fmla="*/ 7 h 9"/>
                <a:gd name="T40" fmla="*/ 8 w 9"/>
                <a:gd name="T41" fmla="*/ 2 h 9"/>
                <a:gd name="T42" fmla="*/ 8 w 9"/>
                <a:gd name="T43" fmla="*/ 2 h 9"/>
                <a:gd name="T44" fmla="*/ 8 w 9"/>
                <a:gd name="T45" fmla="*/ 3 h 9"/>
                <a:gd name="T46" fmla="*/ 9 w 9"/>
                <a:gd name="T47" fmla="*/ 3 h 9"/>
                <a:gd name="T48" fmla="*/ 8 w 9"/>
                <a:gd name="T49" fmla="*/ 2 h 9"/>
                <a:gd name="T50" fmla="*/ 2 w 9"/>
                <a:gd name="T51" fmla="*/ 6 h 9"/>
                <a:gd name="T52" fmla="*/ 1 w 9"/>
                <a:gd name="T53" fmla="*/ 6 h 9"/>
                <a:gd name="T54" fmla="*/ 1 w 9"/>
                <a:gd name="T55" fmla="*/ 7 h 9"/>
                <a:gd name="T56" fmla="*/ 2 w 9"/>
                <a:gd name="T57" fmla="*/ 6 h 9"/>
                <a:gd name="T58" fmla="*/ 8 w 9"/>
                <a:gd name="T59" fmla="*/ 5 h 9"/>
                <a:gd name="T60" fmla="*/ 9 w 9"/>
                <a:gd name="T61" fmla="*/ 5 h 9"/>
                <a:gd name="T62" fmla="*/ 9 w 9"/>
                <a:gd name="T63" fmla="*/ 4 h 9"/>
                <a:gd name="T64" fmla="*/ 8 w 9"/>
                <a:gd name="T65" fmla="*/ 4 h 9"/>
                <a:gd name="T66" fmla="*/ 8 w 9"/>
                <a:gd name="T67" fmla="*/ 5 h 9"/>
                <a:gd name="T68" fmla="*/ 0 w 9"/>
                <a:gd name="T69" fmla="*/ 5 h 9"/>
                <a:gd name="T70" fmla="*/ 1 w 9"/>
                <a:gd name="T71" fmla="*/ 5 h 9"/>
                <a:gd name="T72" fmla="*/ 1 w 9"/>
                <a:gd name="T73" fmla="*/ 4 h 9"/>
                <a:gd name="T74" fmla="*/ 0 w 9"/>
                <a:gd name="T75" fmla="*/ 4 h 9"/>
                <a:gd name="T76" fmla="*/ 0 w 9"/>
                <a:gd name="T77" fmla="*/ 5 h 9"/>
                <a:gd name="T78" fmla="*/ 8 w 9"/>
                <a:gd name="T79" fmla="*/ 6 h 9"/>
                <a:gd name="T80" fmla="*/ 8 w 9"/>
                <a:gd name="T81" fmla="*/ 6 h 9"/>
                <a:gd name="T82" fmla="*/ 8 w 9"/>
                <a:gd name="T83" fmla="*/ 7 h 9"/>
                <a:gd name="T84" fmla="*/ 9 w 9"/>
                <a:gd name="T85" fmla="*/ 6 h 9"/>
                <a:gd name="T86" fmla="*/ 8 w 9"/>
                <a:gd name="T87" fmla="*/ 6 h 9"/>
                <a:gd name="T88" fmla="*/ 2 w 9"/>
                <a:gd name="T89" fmla="*/ 3 h 9"/>
                <a:gd name="T90" fmla="*/ 2 w 9"/>
                <a:gd name="T91" fmla="*/ 2 h 9"/>
                <a:gd name="T92" fmla="*/ 1 w 9"/>
                <a:gd name="T93" fmla="*/ 2 h 9"/>
                <a:gd name="T94" fmla="*/ 1 w 9"/>
                <a:gd name="T95" fmla="*/ 3 h 9"/>
                <a:gd name="T96" fmla="*/ 2 w 9"/>
                <a:gd name="T97" fmla="*/ 3 h 9"/>
                <a:gd name="T98" fmla="*/ 7 w 9"/>
                <a:gd name="T99" fmla="*/ 7 h 9"/>
                <a:gd name="T100" fmla="*/ 6 w 9"/>
                <a:gd name="T101" fmla="*/ 8 h 9"/>
                <a:gd name="T102" fmla="*/ 6 w 9"/>
                <a:gd name="T103" fmla="*/ 8 h 9"/>
                <a:gd name="T104" fmla="*/ 7 w 9"/>
                <a:gd name="T105" fmla="*/ 8 h 9"/>
                <a:gd name="T106" fmla="*/ 7 w 9"/>
                <a:gd name="T107" fmla="*/ 7 h 9"/>
                <a:gd name="T108" fmla="*/ 3 w 9"/>
                <a:gd name="T109" fmla="*/ 0 h 9"/>
                <a:gd name="T110" fmla="*/ 2 w 9"/>
                <a:gd name="T111" fmla="*/ 1 h 9"/>
                <a:gd name="T112" fmla="*/ 3 w 9"/>
                <a:gd name="T113" fmla="*/ 1 h 9"/>
                <a:gd name="T114" fmla="*/ 3 w 9"/>
                <a:gd name="T115" fmla="*/ 1 h 9"/>
                <a:gd name="T116" fmla="*/ 3 w 9"/>
                <a:gd name="T1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 h="9">
                  <a:moveTo>
                    <a:pt x="5" y="0"/>
                  </a:moveTo>
                  <a:cubicBezTo>
                    <a:pt x="5" y="1"/>
                    <a:pt x="5" y="1"/>
                    <a:pt x="5" y="1"/>
                  </a:cubicBezTo>
                  <a:cubicBezTo>
                    <a:pt x="4" y="1"/>
                    <a:pt x="4" y="1"/>
                    <a:pt x="4" y="1"/>
                  </a:cubicBezTo>
                  <a:cubicBezTo>
                    <a:pt x="4" y="0"/>
                    <a:pt x="4" y="0"/>
                    <a:pt x="4" y="0"/>
                  </a:cubicBezTo>
                  <a:cubicBezTo>
                    <a:pt x="5" y="0"/>
                    <a:pt x="5" y="0"/>
                    <a:pt x="5" y="0"/>
                  </a:cubicBezTo>
                  <a:close/>
                  <a:moveTo>
                    <a:pt x="4" y="8"/>
                  </a:moveTo>
                  <a:cubicBezTo>
                    <a:pt x="4" y="9"/>
                    <a:pt x="4" y="9"/>
                    <a:pt x="4" y="9"/>
                  </a:cubicBezTo>
                  <a:cubicBezTo>
                    <a:pt x="5" y="9"/>
                    <a:pt x="5" y="9"/>
                    <a:pt x="5" y="9"/>
                  </a:cubicBezTo>
                  <a:cubicBezTo>
                    <a:pt x="5" y="8"/>
                    <a:pt x="5" y="8"/>
                    <a:pt x="5" y="8"/>
                  </a:cubicBezTo>
                  <a:lnTo>
                    <a:pt x="4" y="8"/>
                  </a:lnTo>
                  <a:close/>
                  <a:moveTo>
                    <a:pt x="6" y="0"/>
                  </a:moveTo>
                  <a:cubicBezTo>
                    <a:pt x="6" y="1"/>
                    <a:pt x="6" y="1"/>
                    <a:pt x="6" y="1"/>
                  </a:cubicBezTo>
                  <a:cubicBezTo>
                    <a:pt x="7" y="1"/>
                    <a:pt x="7" y="1"/>
                    <a:pt x="7" y="1"/>
                  </a:cubicBezTo>
                  <a:cubicBezTo>
                    <a:pt x="7" y="1"/>
                    <a:pt x="7" y="1"/>
                    <a:pt x="7" y="1"/>
                  </a:cubicBezTo>
                  <a:cubicBezTo>
                    <a:pt x="7" y="0"/>
                    <a:pt x="7" y="0"/>
                    <a:pt x="6" y="0"/>
                  </a:cubicBezTo>
                  <a:close/>
                  <a:moveTo>
                    <a:pt x="3" y="7"/>
                  </a:moveTo>
                  <a:cubicBezTo>
                    <a:pt x="2" y="8"/>
                    <a:pt x="2" y="8"/>
                    <a:pt x="2" y="8"/>
                  </a:cubicBezTo>
                  <a:cubicBezTo>
                    <a:pt x="2" y="8"/>
                    <a:pt x="3" y="8"/>
                    <a:pt x="3" y="8"/>
                  </a:cubicBezTo>
                  <a:cubicBezTo>
                    <a:pt x="3" y="8"/>
                    <a:pt x="3" y="8"/>
                    <a:pt x="3" y="8"/>
                  </a:cubicBezTo>
                  <a:lnTo>
                    <a:pt x="3" y="7"/>
                  </a:lnTo>
                  <a:close/>
                  <a:moveTo>
                    <a:pt x="8" y="2"/>
                  </a:moveTo>
                  <a:cubicBezTo>
                    <a:pt x="8" y="2"/>
                    <a:pt x="8" y="2"/>
                    <a:pt x="8" y="2"/>
                  </a:cubicBezTo>
                  <a:cubicBezTo>
                    <a:pt x="8" y="3"/>
                    <a:pt x="8" y="3"/>
                    <a:pt x="8" y="3"/>
                  </a:cubicBezTo>
                  <a:cubicBezTo>
                    <a:pt x="9" y="3"/>
                    <a:pt x="9" y="3"/>
                    <a:pt x="9" y="3"/>
                  </a:cubicBezTo>
                  <a:cubicBezTo>
                    <a:pt x="9" y="2"/>
                    <a:pt x="9" y="2"/>
                    <a:pt x="8" y="2"/>
                  </a:cubicBezTo>
                  <a:close/>
                  <a:moveTo>
                    <a:pt x="2" y="6"/>
                  </a:moveTo>
                  <a:cubicBezTo>
                    <a:pt x="1" y="6"/>
                    <a:pt x="1" y="6"/>
                    <a:pt x="1" y="6"/>
                  </a:cubicBezTo>
                  <a:cubicBezTo>
                    <a:pt x="1" y="6"/>
                    <a:pt x="1" y="7"/>
                    <a:pt x="1" y="7"/>
                  </a:cubicBezTo>
                  <a:cubicBezTo>
                    <a:pt x="2" y="6"/>
                    <a:pt x="2" y="6"/>
                    <a:pt x="2" y="6"/>
                  </a:cubicBezTo>
                  <a:close/>
                  <a:moveTo>
                    <a:pt x="8" y="5"/>
                  </a:moveTo>
                  <a:cubicBezTo>
                    <a:pt x="9" y="5"/>
                    <a:pt x="9" y="5"/>
                    <a:pt x="9" y="5"/>
                  </a:cubicBezTo>
                  <a:cubicBezTo>
                    <a:pt x="9" y="4"/>
                    <a:pt x="9" y="4"/>
                    <a:pt x="9" y="4"/>
                  </a:cubicBezTo>
                  <a:cubicBezTo>
                    <a:pt x="8" y="4"/>
                    <a:pt x="8" y="4"/>
                    <a:pt x="8" y="4"/>
                  </a:cubicBezTo>
                  <a:lnTo>
                    <a:pt x="8" y="5"/>
                  </a:lnTo>
                  <a:close/>
                  <a:moveTo>
                    <a:pt x="0" y="5"/>
                  </a:moveTo>
                  <a:cubicBezTo>
                    <a:pt x="1" y="5"/>
                    <a:pt x="1" y="5"/>
                    <a:pt x="1" y="5"/>
                  </a:cubicBezTo>
                  <a:cubicBezTo>
                    <a:pt x="1" y="4"/>
                    <a:pt x="1" y="4"/>
                    <a:pt x="1" y="4"/>
                  </a:cubicBezTo>
                  <a:cubicBezTo>
                    <a:pt x="0" y="4"/>
                    <a:pt x="0" y="4"/>
                    <a:pt x="0" y="4"/>
                  </a:cubicBezTo>
                  <a:cubicBezTo>
                    <a:pt x="0" y="4"/>
                    <a:pt x="0" y="4"/>
                    <a:pt x="0" y="5"/>
                  </a:cubicBezTo>
                  <a:close/>
                  <a:moveTo>
                    <a:pt x="8" y="6"/>
                  </a:moveTo>
                  <a:cubicBezTo>
                    <a:pt x="8" y="6"/>
                    <a:pt x="8" y="6"/>
                    <a:pt x="8" y="6"/>
                  </a:cubicBezTo>
                  <a:cubicBezTo>
                    <a:pt x="8" y="7"/>
                    <a:pt x="8" y="7"/>
                    <a:pt x="8" y="7"/>
                  </a:cubicBezTo>
                  <a:cubicBezTo>
                    <a:pt x="9" y="7"/>
                    <a:pt x="9" y="6"/>
                    <a:pt x="9" y="6"/>
                  </a:cubicBezTo>
                  <a:lnTo>
                    <a:pt x="8" y="6"/>
                  </a:lnTo>
                  <a:close/>
                  <a:moveTo>
                    <a:pt x="2" y="3"/>
                  </a:moveTo>
                  <a:cubicBezTo>
                    <a:pt x="2" y="2"/>
                    <a:pt x="2" y="2"/>
                    <a:pt x="2" y="2"/>
                  </a:cubicBezTo>
                  <a:cubicBezTo>
                    <a:pt x="1" y="2"/>
                    <a:pt x="1" y="2"/>
                    <a:pt x="1" y="2"/>
                  </a:cubicBezTo>
                  <a:cubicBezTo>
                    <a:pt x="1" y="2"/>
                    <a:pt x="1" y="2"/>
                    <a:pt x="1" y="3"/>
                  </a:cubicBezTo>
                  <a:lnTo>
                    <a:pt x="2" y="3"/>
                  </a:lnTo>
                  <a:close/>
                  <a:moveTo>
                    <a:pt x="7" y="7"/>
                  </a:moveTo>
                  <a:cubicBezTo>
                    <a:pt x="6" y="8"/>
                    <a:pt x="6" y="8"/>
                    <a:pt x="6" y="8"/>
                  </a:cubicBezTo>
                  <a:cubicBezTo>
                    <a:pt x="6" y="8"/>
                    <a:pt x="6" y="8"/>
                    <a:pt x="6" y="8"/>
                  </a:cubicBezTo>
                  <a:cubicBezTo>
                    <a:pt x="7" y="8"/>
                    <a:pt x="7" y="8"/>
                    <a:pt x="7" y="8"/>
                  </a:cubicBezTo>
                  <a:lnTo>
                    <a:pt x="7" y="7"/>
                  </a:lnTo>
                  <a:close/>
                  <a:moveTo>
                    <a:pt x="3" y="0"/>
                  </a:moveTo>
                  <a:cubicBezTo>
                    <a:pt x="3" y="0"/>
                    <a:pt x="2" y="0"/>
                    <a:pt x="2" y="1"/>
                  </a:cubicBezTo>
                  <a:cubicBezTo>
                    <a:pt x="3" y="1"/>
                    <a:pt x="3" y="1"/>
                    <a:pt x="3" y="1"/>
                  </a:cubicBezTo>
                  <a:cubicBezTo>
                    <a:pt x="3" y="1"/>
                    <a:pt x="3" y="1"/>
                    <a:pt x="3" y="1"/>
                  </a:cubicBez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1" name="Oval 341">
              <a:extLst>
                <a:ext uri="{FF2B5EF4-FFF2-40B4-BE49-F238E27FC236}">
                  <a16:creationId xmlns:a16="http://schemas.microsoft.com/office/drawing/2014/main" id="{603CB7B2-070B-4896-95CF-912152312D15}"/>
                </a:ext>
              </a:extLst>
            </p:cNvPr>
            <p:cNvSpPr>
              <a:spLocks noChangeArrowheads="1"/>
            </p:cNvSpPr>
            <p:nvPr/>
          </p:nvSpPr>
          <p:spPr bwMode="auto">
            <a:xfrm>
              <a:off x="10355263" y="6448425"/>
              <a:ext cx="57150" cy="57150"/>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2" name="Oval 342">
              <a:extLst>
                <a:ext uri="{FF2B5EF4-FFF2-40B4-BE49-F238E27FC236}">
                  <a16:creationId xmlns:a16="http://schemas.microsoft.com/office/drawing/2014/main" id="{9336A3C9-4773-40B9-B1D9-04C7D8FEF488}"/>
                </a:ext>
              </a:extLst>
            </p:cNvPr>
            <p:cNvSpPr>
              <a:spLocks noChangeArrowheads="1"/>
            </p:cNvSpPr>
            <p:nvPr/>
          </p:nvSpPr>
          <p:spPr bwMode="auto">
            <a:xfrm>
              <a:off x="10367963" y="6461125"/>
              <a:ext cx="31750" cy="31750"/>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3" name="Oval 343">
              <a:extLst>
                <a:ext uri="{FF2B5EF4-FFF2-40B4-BE49-F238E27FC236}">
                  <a16:creationId xmlns:a16="http://schemas.microsoft.com/office/drawing/2014/main" id="{555E00C3-18AE-4E13-9322-17F0AB051943}"/>
                </a:ext>
              </a:extLst>
            </p:cNvPr>
            <p:cNvSpPr>
              <a:spLocks noChangeArrowheads="1"/>
            </p:cNvSpPr>
            <p:nvPr/>
          </p:nvSpPr>
          <p:spPr bwMode="auto">
            <a:xfrm>
              <a:off x="10374313" y="6467475"/>
              <a:ext cx="19050" cy="19050"/>
            </a:xfrm>
            <a:prstGeom prst="ellipse">
              <a:avLst/>
            </a:prstGeom>
            <a:solidFill>
              <a:srgbClr val="9B9A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4" name="Freeform 344">
              <a:extLst>
                <a:ext uri="{FF2B5EF4-FFF2-40B4-BE49-F238E27FC236}">
                  <a16:creationId xmlns:a16="http://schemas.microsoft.com/office/drawing/2014/main" id="{18880FFA-48AA-4EB2-BA98-D7FB2C66338C}"/>
                </a:ext>
              </a:extLst>
            </p:cNvPr>
            <p:cNvSpPr>
              <a:spLocks noEditPoints="1"/>
            </p:cNvSpPr>
            <p:nvPr/>
          </p:nvSpPr>
          <p:spPr bwMode="auto">
            <a:xfrm>
              <a:off x="10374313" y="6467475"/>
              <a:ext cx="19050" cy="19050"/>
            </a:xfrm>
            <a:custGeom>
              <a:avLst/>
              <a:gdLst>
                <a:gd name="T0" fmla="*/ 3 w 6"/>
                <a:gd name="T1" fmla="*/ 2 h 6"/>
                <a:gd name="T2" fmla="*/ 5 w 6"/>
                <a:gd name="T3" fmla="*/ 3 h 6"/>
                <a:gd name="T4" fmla="*/ 3 w 6"/>
                <a:gd name="T5" fmla="*/ 5 h 6"/>
                <a:gd name="T6" fmla="*/ 1 w 6"/>
                <a:gd name="T7" fmla="*/ 3 h 6"/>
                <a:gd name="T8" fmla="*/ 3 w 6"/>
                <a:gd name="T9" fmla="*/ 2 h 6"/>
                <a:gd name="T10" fmla="*/ 3 w 6"/>
                <a:gd name="T11" fmla="*/ 0 h 6"/>
                <a:gd name="T12" fmla="*/ 3 w 6"/>
                <a:gd name="T13" fmla="*/ 1 h 6"/>
                <a:gd name="T14" fmla="*/ 3 w 6"/>
                <a:gd name="T15" fmla="*/ 1 h 6"/>
                <a:gd name="T16" fmla="*/ 3 w 6"/>
                <a:gd name="T17" fmla="*/ 1 h 6"/>
                <a:gd name="T18" fmla="*/ 3 w 6"/>
                <a:gd name="T19" fmla="*/ 1 h 6"/>
                <a:gd name="T20" fmla="*/ 3 w 6"/>
                <a:gd name="T21" fmla="*/ 0 h 6"/>
                <a:gd name="T22" fmla="*/ 3 w 6"/>
                <a:gd name="T23" fmla="*/ 5 h 6"/>
                <a:gd name="T24" fmla="*/ 3 w 6"/>
                <a:gd name="T25" fmla="*/ 6 h 6"/>
                <a:gd name="T26" fmla="*/ 3 w 6"/>
                <a:gd name="T27" fmla="*/ 6 h 6"/>
                <a:gd name="T28" fmla="*/ 3 w 6"/>
                <a:gd name="T29" fmla="*/ 6 h 6"/>
                <a:gd name="T30" fmla="*/ 3 w 6"/>
                <a:gd name="T31" fmla="*/ 6 h 6"/>
                <a:gd name="T32" fmla="*/ 3 w 6"/>
                <a:gd name="T33" fmla="*/ 5 h 6"/>
                <a:gd name="T34" fmla="*/ 1 w 6"/>
                <a:gd name="T35" fmla="*/ 1 h 6"/>
                <a:gd name="T36" fmla="*/ 2 w 6"/>
                <a:gd name="T37" fmla="*/ 1 h 6"/>
                <a:gd name="T38" fmla="*/ 2 w 6"/>
                <a:gd name="T39" fmla="*/ 2 h 6"/>
                <a:gd name="T40" fmla="*/ 1 w 6"/>
                <a:gd name="T41" fmla="*/ 2 h 6"/>
                <a:gd name="T42" fmla="*/ 1 w 6"/>
                <a:gd name="T43" fmla="*/ 2 h 6"/>
                <a:gd name="T44" fmla="*/ 1 w 6"/>
                <a:gd name="T45" fmla="*/ 1 h 6"/>
                <a:gd name="T46" fmla="*/ 5 w 6"/>
                <a:gd name="T47" fmla="*/ 5 h 6"/>
                <a:gd name="T48" fmla="*/ 5 w 6"/>
                <a:gd name="T49" fmla="*/ 5 h 6"/>
                <a:gd name="T50" fmla="*/ 5 w 6"/>
                <a:gd name="T51" fmla="*/ 5 h 6"/>
                <a:gd name="T52" fmla="*/ 5 w 6"/>
                <a:gd name="T53" fmla="*/ 5 h 6"/>
                <a:gd name="T54" fmla="*/ 4 w 6"/>
                <a:gd name="T55" fmla="*/ 5 h 6"/>
                <a:gd name="T56" fmla="*/ 4 w 6"/>
                <a:gd name="T57" fmla="*/ 5 h 6"/>
                <a:gd name="T58" fmla="*/ 5 w 6"/>
                <a:gd name="T59" fmla="*/ 5 h 6"/>
                <a:gd name="T60" fmla="*/ 0 w 6"/>
                <a:gd name="T61" fmla="*/ 3 h 6"/>
                <a:gd name="T62" fmla="*/ 1 w 6"/>
                <a:gd name="T63" fmla="*/ 3 h 6"/>
                <a:gd name="T64" fmla="*/ 1 w 6"/>
                <a:gd name="T65" fmla="*/ 3 h 6"/>
                <a:gd name="T66" fmla="*/ 1 w 6"/>
                <a:gd name="T67" fmla="*/ 3 h 6"/>
                <a:gd name="T68" fmla="*/ 1 w 6"/>
                <a:gd name="T69" fmla="*/ 4 h 6"/>
                <a:gd name="T70" fmla="*/ 0 w 6"/>
                <a:gd name="T71" fmla="*/ 3 h 6"/>
                <a:gd name="T72" fmla="*/ 5 w 6"/>
                <a:gd name="T73" fmla="*/ 3 h 6"/>
                <a:gd name="T74" fmla="*/ 5 w 6"/>
                <a:gd name="T75" fmla="*/ 3 h 6"/>
                <a:gd name="T76" fmla="*/ 6 w 6"/>
                <a:gd name="T77" fmla="*/ 3 h 6"/>
                <a:gd name="T78" fmla="*/ 6 w 6"/>
                <a:gd name="T79" fmla="*/ 3 h 6"/>
                <a:gd name="T80" fmla="*/ 5 w 6"/>
                <a:gd name="T81" fmla="*/ 4 h 6"/>
                <a:gd name="T82" fmla="*/ 5 w 6"/>
                <a:gd name="T83" fmla="*/ 3 h 6"/>
                <a:gd name="T84" fmla="*/ 1 w 6"/>
                <a:gd name="T85" fmla="*/ 5 h 6"/>
                <a:gd name="T86" fmla="*/ 1 w 6"/>
                <a:gd name="T87" fmla="*/ 5 h 6"/>
                <a:gd name="T88" fmla="*/ 1 w 6"/>
                <a:gd name="T89" fmla="*/ 5 h 6"/>
                <a:gd name="T90" fmla="*/ 2 w 6"/>
                <a:gd name="T91" fmla="*/ 5 h 6"/>
                <a:gd name="T92" fmla="*/ 2 w 6"/>
                <a:gd name="T93" fmla="*/ 5 h 6"/>
                <a:gd name="T94" fmla="*/ 1 w 6"/>
                <a:gd name="T95" fmla="*/ 5 h 6"/>
                <a:gd name="T96" fmla="*/ 4 w 6"/>
                <a:gd name="T97" fmla="*/ 2 h 6"/>
                <a:gd name="T98" fmla="*/ 4 w 6"/>
                <a:gd name="T99" fmla="*/ 1 h 6"/>
                <a:gd name="T100" fmla="*/ 5 w 6"/>
                <a:gd name="T101" fmla="*/ 1 h 6"/>
                <a:gd name="T102" fmla="*/ 5 w 6"/>
                <a:gd name="T103" fmla="*/ 1 h 6"/>
                <a:gd name="T104" fmla="*/ 5 w 6"/>
                <a:gd name="T105" fmla="*/ 2 h 6"/>
                <a:gd name="T106" fmla="*/ 5 w 6"/>
                <a:gd name="T107" fmla="*/ 2 h 6"/>
                <a:gd name="T108" fmla="*/ 4 w 6"/>
                <a:gd name="T109"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 h="6">
                  <a:moveTo>
                    <a:pt x="3" y="2"/>
                  </a:moveTo>
                  <a:cubicBezTo>
                    <a:pt x="4" y="2"/>
                    <a:pt x="5" y="2"/>
                    <a:pt x="5" y="3"/>
                  </a:cubicBezTo>
                  <a:cubicBezTo>
                    <a:pt x="5" y="4"/>
                    <a:pt x="4" y="5"/>
                    <a:pt x="3" y="5"/>
                  </a:cubicBezTo>
                  <a:cubicBezTo>
                    <a:pt x="2" y="5"/>
                    <a:pt x="1" y="4"/>
                    <a:pt x="1" y="3"/>
                  </a:cubicBezTo>
                  <a:cubicBezTo>
                    <a:pt x="1" y="2"/>
                    <a:pt x="2" y="2"/>
                    <a:pt x="3" y="2"/>
                  </a:cubicBezTo>
                  <a:close/>
                  <a:moveTo>
                    <a:pt x="3" y="0"/>
                  </a:moveTo>
                  <a:cubicBezTo>
                    <a:pt x="3" y="1"/>
                    <a:pt x="3" y="1"/>
                    <a:pt x="3" y="1"/>
                  </a:cubicBezTo>
                  <a:cubicBezTo>
                    <a:pt x="3" y="1"/>
                    <a:pt x="3" y="1"/>
                    <a:pt x="3" y="1"/>
                  </a:cubicBezTo>
                  <a:cubicBezTo>
                    <a:pt x="3" y="1"/>
                    <a:pt x="3" y="1"/>
                    <a:pt x="3" y="1"/>
                  </a:cubicBezTo>
                  <a:cubicBezTo>
                    <a:pt x="3" y="1"/>
                    <a:pt x="3" y="1"/>
                    <a:pt x="3" y="1"/>
                  </a:cubicBezTo>
                  <a:cubicBezTo>
                    <a:pt x="3" y="0"/>
                    <a:pt x="3" y="0"/>
                    <a:pt x="3" y="0"/>
                  </a:cubicBezTo>
                  <a:close/>
                  <a:moveTo>
                    <a:pt x="3" y="5"/>
                  </a:moveTo>
                  <a:cubicBezTo>
                    <a:pt x="3" y="6"/>
                    <a:pt x="3" y="6"/>
                    <a:pt x="3" y="6"/>
                  </a:cubicBezTo>
                  <a:cubicBezTo>
                    <a:pt x="3" y="6"/>
                    <a:pt x="3" y="6"/>
                    <a:pt x="3" y="6"/>
                  </a:cubicBezTo>
                  <a:cubicBezTo>
                    <a:pt x="3" y="6"/>
                    <a:pt x="3" y="6"/>
                    <a:pt x="3" y="6"/>
                  </a:cubicBezTo>
                  <a:cubicBezTo>
                    <a:pt x="3" y="6"/>
                    <a:pt x="3" y="6"/>
                    <a:pt x="3" y="6"/>
                  </a:cubicBezTo>
                  <a:cubicBezTo>
                    <a:pt x="3" y="5"/>
                    <a:pt x="3" y="5"/>
                    <a:pt x="3" y="5"/>
                  </a:cubicBezTo>
                  <a:close/>
                  <a:moveTo>
                    <a:pt x="1" y="1"/>
                  </a:moveTo>
                  <a:cubicBezTo>
                    <a:pt x="2" y="1"/>
                    <a:pt x="2" y="1"/>
                    <a:pt x="2" y="1"/>
                  </a:cubicBezTo>
                  <a:cubicBezTo>
                    <a:pt x="2" y="2"/>
                    <a:pt x="2" y="2"/>
                    <a:pt x="2" y="2"/>
                  </a:cubicBezTo>
                  <a:cubicBezTo>
                    <a:pt x="1" y="2"/>
                    <a:pt x="1" y="2"/>
                    <a:pt x="1" y="2"/>
                  </a:cubicBezTo>
                  <a:cubicBezTo>
                    <a:pt x="1" y="2"/>
                    <a:pt x="1" y="2"/>
                    <a:pt x="1" y="2"/>
                  </a:cubicBezTo>
                  <a:cubicBezTo>
                    <a:pt x="1" y="1"/>
                    <a:pt x="1" y="1"/>
                    <a:pt x="1" y="1"/>
                  </a:cubicBezTo>
                  <a:close/>
                  <a:moveTo>
                    <a:pt x="5" y="5"/>
                  </a:moveTo>
                  <a:cubicBezTo>
                    <a:pt x="5" y="5"/>
                    <a:pt x="5" y="5"/>
                    <a:pt x="5" y="5"/>
                  </a:cubicBezTo>
                  <a:cubicBezTo>
                    <a:pt x="5" y="5"/>
                    <a:pt x="5" y="5"/>
                    <a:pt x="5" y="5"/>
                  </a:cubicBezTo>
                  <a:cubicBezTo>
                    <a:pt x="5" y="5"/>
                    <a:pt x="5" y="5"/>
                    <a:pt x="5" y="5"/>
                  </a:cubicBezTo>
                  <a:cubicBezTo>
                    <a:pt x="4" y="5"/>
                    <a:pt x="4" y="5"/>
                    <a:pt x="4" y="5"/>
                  </a:cubicBezTo>
                  <a:cubicBezTo>
                    <a:pt x="4" y="5"/>
                    <a:pt x="4" y="5"/>
                    <a:pt x="4" y="5"/>
                  </a:cubicBezTo>
                  <a:lnTo>
                    <a:pt x="5" y="5"/>
                  </a:lnTo>
                  <a:close/>
                  <a:moveTo>
                    <a:pt x="0" y="3"/>
                  </a:moveTo>
                  <a:cubicBezTo>
                    <a:pt x="1" y="3"/>
                    <a:pt x="1" y="3"/>
                    <a:pt x="1" y="3"/>
                  </a:cubicBezTo>
                  <a:cubicBezTo>
                    <a:pt x="1" y="3"/>
                    <a:pt x="1" y="3"/>
                    <a:pt x="1" y="3"/>
                  </a:cubicBezTo>
                  <a:cubicBezTo>
                    <a:pt x="1" y="3"/>
                    <a:pt x="1" y="3"/>
                    <a:pt x="1" y="3"/>
                  </a:cubicBezTo>
                  <a:cubicBezTo>
                    <a:pt x="1" y="4"/>
                    <a:pt x="1" y="4"/>
                    <a:pt x="1" y="4"/>
                  </a:cubicBezTo>
                  <a:cubicBezTo>
                    <a:pt x="0" y="3"/>
                    <a:pt x="0" y="3"/>
                    <a:pt x="0" y="3"/>
                  </a:cubicBezTo>
                  <a:close/>
                  <a:moveTo>
                    <a:pt x="5" y="3"/>
                  </a:moveTo>
                  <a:cubicBezTo>
                    <a:pt x="5" y="3"/>
                    <a:pt x="5" y="3"/>
                    <a:pt x="5" y="3"/>
                  </a:cubicBezTo>
                  <a:cubicBezTo>
                    <a:pt x="6" y="3"/>
                    <a:pt x="6" y="3"/>
                    <a:pt x="6" y="3"/>
                  </a:cubicBezTo>
                  <a:cubicBezTo>
                    <a:pt x="6" y="3"/>
                    <a:pt x="6" y="3"/>
                    <a:pt x="6" y="3"/>
                  </a:cubicBezTo>
                  <a:cubicBezTo>
                    <a:pt x="5" y="4"/>
                    <a:pt x="5" y="4"/>
                    <a:pt x="5" y="4"/>
                  </a:cubicBezTo>
                  <a:cubicBezTo>
                    <a:pt x="5" y="3"/>
                    <a:pt x="5" y="3"/>
                    <a:pt x="5" y="3"/>
                  </a:cubicBezTo>
                  <a:close/>
                  <a:moveTo>
                    <a:pt x="1" y="5"/>
                  </a:moveTo>
                  <a:cubicBezTo>
                    <a:pt x="1" y="5"/>
                    <a:pt x="1" y="5"/>
                    <a:pt x="1" y="5"/>
                  </a:cubicBezTo>
                  <a:cubicBezTo>
                    <a:pt x="1" y="5"/>
                    <a:pt x="1" y="5"/>
                    <a:pt x="1" y="5"/>
                  </a:cubicBezTo>
                  <a:cubicBezTo>
                    <a:pt x="2" y="5"/>
                    <a:pt x="2" y="5"/>
                    <a:pt x="2" y="5"/>
                  </a:cubicBezTo>
                  <a:cubicBezTo>
                    <a:pt x="2" y="5"/>
                    <a:pt x="2" y="5"/>
                    <a:pt x="2" y="5"/>
                  </a:cubicBezTo>
                  <a:cubicBezTo>
                    <a:pt x="1" y="5"/>
                    <a:pt x="1" y="5"/>
                    <a:pt x="1" y="5"/>
                  </a:cubicBezTo>
                  <a:close/>
                  <a:moveTo>
                    <a:pt x="4" y="2"/>
                  </a:moveTo>
                  <a:cubicBezTo>
                    <a:pt x="4" y="1"/>
                    <a:pt x="4" y="1"/>
                    <a:pt x="4" y="1"/>
                  </a:cubicBezTo>
                  <a:cubicBezTo>
                    <a:pt x="5" y="1"/>
                    <a:pt x="5" y="1"/>
                    <a:pt x="5" y="1"/>
                  </a:cubicBezTo>
                  <a:cubicBezTo>
                    <a:pt x="5" y="1"/>
                    <a:pt x="5" y="1"/>
                    <a:pt x="5" y="1"/>
                  </a:cubicBezTo>
                  <a:cubicBezTo>
                    <a:pt x="5" y="2"/>
                    <a:pt x="5" y="2"/>
                    <a:pt x="5" y="2"/>
                  </a:cubicBezTo>
                  <a:cubicBezTo>
                    <a:pt x="5" y="2"/>
                    <a:pt x="5" y="2"/>
                    <a:pt x="5" y="2"/>
                  </a:cubicBezTo>
                  <a:lnTo>
                    <a:pt x="4"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5" name="Freeform 345">
              <a:extLst>
                <a:ext uri="{FF2B5EF4-FFF2-40B4-BE49-F238E27FC236}">
                  <a16:creationId xmlns:a16="http://schemas.microsoft.com/office/drawing/2014/main" id="{A3ED4748-6A36-4F3F-AC83-806B42D7FCD0}"/>
                </a:ext>
              </a:extLst>
            </p:cNvPr>
            <p:cNvSpPr>
              <a:spLocks noEditPoints="1"/>
            </p:cNvSpPr>
            <p:nvPr/>
          </p:nvSpPr>
          <p:spPr bwMode="auto">
            <a:xfrm>
              <a:off x="10371138" y="6464300"/>
              <a:ext cx="28575" cy="28575"/>
            </a:xfrm>
            <a:custGeom>
              <a:avLst/>
              <a:gdLst>
                <a:gd name="T0" fmla="*/ 5 w 9"/>
                <a:gd name="T1" fmla="*/ 0 h 9"/>
                <a:gd name="T2" fmla="*/ 5 w 9"/>
                <a:gd name="T3" fmla="*/ 1 h 9"/>
                <a:gd name="T4" fmla="*/ 4 w 9"/>
                <a:gd name="T5" fmla="*/ 1 h 9"/>
                <a:gd name="T6" fmla="*/ 3 w 9"/>
                <a:gd name="T7" fmla="*/ 0 h 9"/>
                <a:gd name="T8" fmla="*/ 5 w 9"/>
                <a:gd name="T9" fmla="*/ 0 h 9"/>
                <a:gd name="T10" fmla="*/ 4 w 9"/>
                <a:gd name="T11" fmla="*/ 8 h 9"/>
                <a:gd name="T12" fmla="*/ 3 w 9"/>
                <a:gd name="T13" fmla="*/ 9 h 9"/>
                <a:gd name="T14" fmla="*/ 5 w 9"/>
                <a:gd name="T15" fmla="*/ 9 h 9"/>
                <a:gd name="T16" fmla="*/ 5 w 9"/>
                <a:gd name="T17" fmla="*/ 8 h 9"/>
                <a:gd name="T18" fmla="*/ 4 w 9"/>
                <a:gd name="T19" fmla="*/ 8 h 9"/>
                <a:gd name="T20" fmla="*/ 6 w 9"/>
                <a:gd name="T21" fmla="*/ 0 h 9"/>
                <a:gd name="T22" fmla="*/ 5 w 9"/>
                <a:gd name="T23" fmla="*/ 1 h 9"/>
                <a:gd name="T24" fmla="*/ 6 w 9"/>
                <a:gd name="T25" fmla="*/ 1 h 9"/>
                <a:gd name="T26" fmla="*/ 7 w 9"/>
                <a:gd name="T27" fmla="*/ 1 h 9"/>
                <a:gd name="T28" fmla="*/ 6 w 9"/>
                <a:gd name="T29" fmla="*/ 0 h 9"/>
                <a:gd name="T30" fmla="*/ 2 w 9"/>
                <a:gd name="T31" fmla="*/ 7 h 9"/>
                <a:gd name="T32" fmla="*/ 1 w 9"/>
                <a:gd name="T33" fmla="*/ 8 h 9"/>
                <a:gd name="T34" fmla="*/ 2 w 9"/>
                <a:gd name="T35" fmla="*/ 8 h 9"/>
                <a:gd name="T36" fmla="*/ 3 w 9"/>
                <a:gd name="T37" fmla="*/ 8 h 9"/>
                <a:gd name="T38" fmla="*/ 2 w 9"/>
                <a:gd name="T39" fmla="*/ 7 h 9"/>
                <a:gd name="T40" fmla="*/ 8 w 9"/>
                <a:gd name="T41" fmla="*/ 2 h 9"/>
                <a:gd name="T42" fmla="*/ 7 w 9"/>
                <a:gd name="T43" fmla="*/ 2 h 9"/>
                <a:gd name="T44" fmla="*/ 7 w 9"/>
                <a:gd name="T45" fmla="*/ 3 h 9"/>
                <a:gd name="T46" fmla="*/ 8 w 9"/>
                <a:gd name="T47" fmla="*/ 3 h 9"/>
                <a:gd name="T48" fmla="*/ 8 w 9"/>
                <a:gd name="T49" fmla="*/ 2 h 9"/>
                <a:gd name="T50" fmla="*/ 1 w 9"/>
                <a:gd name="T51" fmla="*/ 6 h 9"/>
                <a:gd name="T52" fmla="*/ 0 w 9"/>
                <a:gd name="T53" fmla="*/ 6 h 9"/>
                <a:gd name="T54" fmla="*/ 1 w 9"/>
                <a:gd name="T55" fmla="*/ 7 h 9"/>
                <a:gd name="T56" fmla="*/ 1 w 9"/>
                <a:gd name="T57" fmla="*/ 6 h 9"/>
                <a:gd name="T58" fmla="*/ 8 w 9"/>
                <a:gd name="T59" fmla="*/ 5 h 9"/>
                <a:gd name="T60" fmla="*/ 8 w 9"/>
                <a:gd name="T61" fmla="*/ 5 h 9"/>
                <a:gd name="T62" fmla="*/ 8 w 9"/>
                <a:gd name="T63" fmla="*/ 4 h 9"/>
                <a:gd name="T64" fmla="*/ 8 w 9"/>
                <a:gd name="T65" fmla="*/ 4 h 9"/>
                <a:gd name="T66" fmla="*/ 8 w 9"/>
                <a:gd name="T67" fmla="*/ 5 h 9"/>
                <a:gd name="T68" fmla="*/ 0 w 9"/>
                <a:gd name="T69" fmla="*/ 5 h 9"/>
                <a:gd name="T70" fmla="*/ 1 w 9"/>
                <a:gd name="T71" fmla="*/ 5 h 9"/>
                <a:gd name="T72" fmla="*/ 1 w 9"/>
                <a:gd name="T73" fmla="*/ 4 h 9"/>
                <a:gd name="T74" fmla="*/ 0 w 9"/>
                <a:gd name="T75" fmla="*/ 4 h 9"/>
                <a:gd name="T76" fmla="*/ 0 w 9"/>
                <a:gd name="T77" fmla="*/ 5 h 9"/>
                <a:gd name="T78" fmla="*/ 7 w 9"/>
                <a:gd name="T79" fmla="*/ 6 h 9"/>
                <a:gd name="T80" fmla="*/ 7 w 9"/>
                <a:gd name="T81" fmla="*/ 6 h 9"/>
                <a:gd name="T82" fmla="*/ 8 w 9"/>
                <a:gd name="T83" fmla="*/ 7 h 9"/>
                <a:gd name="T84" fmla="*/ 8 w 9"/>
                <a:gd name="T85" fmla="*/ 6 h 9"/>
                <a:gd name="T86" fmla="*/ 7 w 9"/>
                <a:gd name="T87" fmla="*/ 6 h 9"/>
                <a:gd name="T88" fmla="*/ 1 w 9"/>
                <a:gd name="T89" fmla="*/ 3 h 9"/>
                <a:gd name="T90" fmla="*/ 1 w 9"/>
                <a:gd name="T91" fmla="*/ 2 h 9"/>
                <a:gd name="T92" fmla="*/ 1 w 9"/>
                <a:gd name="T93" fmla="*/ 2 h 9"/>
                <a:gd name="T94" fmla="*/ 0 w 9"/>
                <a:gd name="T95" fmla="*/ 3 h 9"/>
                <a:gd name="T96" fmla="*/ 1 w 9"/>
                <a:gd name="T97" fmla="*/ 3 h 9"/>
                <a:gd name="T98" fmla="*/ 6 w 9"/>
                <a:gd name="T99" fmla="*/ 7 h 9"/>
                <a:gd name="T100" fmla="*/ 5 w 9"/>
                <a:gd name="T101" fmla="*/ 8 h 9"/>
                <a:gd name="T102" fmla="*/ 6 w 9"/>
                <a:gd name="T103" fmla="*/ 8 h 9"/>
                <a:gd name="T104" fmla="*/ 7 w 9"/>
                <a:gd name="T105" fmla="*/ 8 h 9"/>
                <a:gd name="T106" fmla="*/ 6 w 9"/>
                <a:gd name="T107" fmla="*/ 7 h 9"/>
                <a:gd name="T108" fmla="*/ 2 w 9"/>
                <a:gd name="T109" fmla="*/ 0 h 9"/>
                <a:gd name="T110" fmla="*/ 1 w 9"/>
                <a:gd name="T111" fmla="*/ 1 h 9"/>
                <a:gd name="T112" fmla="*/ 2 w 9"/>
                <a:gd name="T113" fmla="*/ 1 h 9"/>
                <a:gd name="T114" fmla="*/ 3 w 9"/>
                <a:gd name="T115" fmla="*/ 1 h 9"/>
                <a:gd name="T116" fmla="*/ 2 w 9"/>
                <a:gd name="T1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 h="9">
                  <a:moveTo>
                    <a:pt x="5" y="0"/>
                  </a:moveTo>
                  <a:cubicBezTo>
                    <a:pt x="5" y="1"/>
                    <a:pt x="5" y="1"/>
                    <a:pt x="5" y="1"/>
                  </a:cubicBezTo>
                  <a:cubicBezTo>
                    <a:pt x="4" y="1"/>
                    <a:pt x="4" y="1"/>
                    <a:pt x="4" y="1"/>
                  </a:cubicBezTo>
                  <a:cubicBezTo>
                    <a:pt x="3" y="0"/>
                    <a:pt x="3" y="0"/>
                    <a:pt x="3" y="0"/>
                  </a:cubicBezTo>
                  <a:cubicBezTo>
                    <a:pt x="4" y="0"/>
                    <a:pt x="4" y="0"/>
                    <a:pt x="5" y="0"/>
                  </a:cubicBezTo>
                  <a:close/>
                  <a:moveTo>
                    <a:pt x="4" y="8"/>
                  </a:moveTo>
                  <a:cubicBezTo>
                    <a:pt x="3" y="9"/>
                    <a:pt x="3" y="9"/>
                    <a:pt x="3" y="9"/>
                  </a:cubicBezTo>
                  <a:cubicBezTo>
                    <a:pt x="4" y="9"/>
                    <a:pt x="4" y="9"/>
                    <a:pt x="5" y="9"/>
                  </a:cubicBezTo>
                  <a:cubicBezTo>
                    <a:pt x="5" y="8"/>
                    <a:pt x="5" y="8"/>
                    <a:pt x="5" y="8"/>
                  </a:cubicBezTo>
                  <a:lnTo>
                    <a:pt x="4" y="8"/>
                  </a:lnTo>
                  <a:close/>
                  <a:moveTo>
                    <a:pt x="6" y="0"/>
                  </a:moveTo>
                  <a:cubicBezTo>
                    <a:pt x="5" y="1"/>
                    <a:pt x="5" y="1"/>
                    <a:pt x="5" y="1"/>
                  </a:cubicBezTo>
                  <a:cubicBezTo>
                    <a:pt x="6" y="1"/>
                    <a:pt x="6" y="1"/>
                    <a:pt x="6" y="1"/>
                  </a:cubicBezTo>
                  <a:cubicBezTo>
                    <a:pt x="7" y="1"/>
                    <a:pt x="7" y="1"/>
                    <a:pt x="7" y="1"/>
                  </a:cubicBezTo>
                  <a:cubicBezTo>
                    <a:pt x="6" y="0"/>
                    <a:pt x="6" y="0"/>
                    <a:pt x="6" y="0"/>
                  </a:cubicBezTo>
                  <a:close/>
                  <a:moveTo>
                    <a:pt x="2" y="7"/>
                  </a:moveTo>
                  <a:cubicBezTo>
                    <a:pt x="1" y="8"/>
                    <a:pt x="1" y="8"/>
                    <a:pt x="1" y="8"/>
                  </a:cubicBezTo>
                  <a:cubicBezTo>
                    <a:pt x="2" y="8"/>
                    <a:pt x="2" y="8"/>
                    <a:pt x="2" y="8"/>
                  </a:cubicBezTo>
                  <a:cubicBezTo>
                    <a:pt x="3" y="8"/>
                    <a:pt x="3" y="8"/>
                    <a:pt x="3" y="8"/>
                  </a:cubicBezTo>
                  <a:lnTo>
                    <a:pt x="2" y="7"/>
                  </a:lnTo>
                  <a:close/>
                  <a:moveTo>
                    <a:pt x="8" y="2"/>
                  </a:moveTo>
                  <a:cubicBezTo>
                    <a:pt x="7" y="2"/>
                    <a:pt x="7" y="2"/>
                    <a:pt x="7" y="2"/>
                  </a:cubicBezTo>
                  <a:cubicBezTo>
                    <a:pt x="7" y="3"/>
                    <a:pt x="7" y="3"/>
                    <a:pt x="7" y="3"/>
                  </a:cubicBezTo>
                  <a:cubicBezTo>
                    <a:pt x="8" y="3"/>
                    <a:pt x="8" y="3"/>
                    <a:pt x="8" y="3"/>
                  </a:cubicBezTo>
                  <a:cubicBezTo>
                    <a:pt x="8" y="2"/>
                    <a:pt x="8" y="2"/>
                    <a:pt x="8" y="2"/>
                  </a:cubicBezTo>
                  <a:close/>
                  <a:moveTo>
                    <a:pt x="1" y="6"/>
                  </a:moveTo>
                  <a:cubicBezTo>
                    <a:pt x="0" y="6"/>
                    <a:pt x="0" y="6"/>
                    <a:pt x="0" y="6"/>
                  </a:cubicBezTo>
                  <a:cubicBezTo>
                    <a:pt x="0" y="6"/>
                    <a:pt x="0" y="7"/>
                    <a:pt x="1" y="7"/>
                  </a:cubicBezTo>
                  <a:cubicBezTo>
                    <a:pt x="1" y="6"/>
                    <a:pt x="1" y="6"/>
                    <a:pt x="1" y="6"/>
                  </a:cubicBezTo>
                  <a:close/>
                  <a:moveTo>
                    <a:pt x="8" y="5"/>
                  </a:moveTo>
                  <a:cubicBezTo>
                    <a:pt x="8" y="5"/>
                    <a:pt x="8" y="5"/>
                    <a:pt x="8" y="5"/>
                  </a:cubicBezTo>
                  <a:cubicBezTo>
                    <a:pt x="9" y="4"/>
                    <a:pt x="9" y="4"/>
                    <a:pt x="8" y="4"/>
                  </a:cubicBezTo>
                  <a:cubicBezTo>
                    <a:pt x="8" y="4"/>
                    <a:pt x="8" y="4"/>
                    <a:pt x="8" y="4"/>
                  </a:cubicBezTo>
                  <a:lnTo>
                    <a:pt x="8" y="5"/>
                  </a:lnTo>
                  <a:close/>
                  <a:moveTo>
                    <a:pt x="0" y="5"/>
                  </a:moveTo>
                  <a:cubicBezTo>
                    <a:pt x="1" y="5"/>
                    <a:pt x="1" y="5"/>
                    <a:pt x="1" y="5"/>
                  </a:cubicBezTo>
                  <a:cubicBezTo>
                    <a:pt x="1" y="4"/>
                    <a:pt x="1" y="4"/>
                    <a:pt x="1" y="4"/>
                  </a:cubicBezTo>
                  <a:cubicBezTo>
                    <a:pt x="0" y="4"/>
                    <a:pt x="0" y="4"/>
                    <a:pt x="0" y="4"/>
                  </a:cubicBezTo>
                  <a:cubicBezTo>
                    <a:pt x="0" y="4"/>
                    <a:pt x="0" y="4"/>
                    <a:pt x="0" y="5"/>
                  </a:cubicBezTo>
                  <a:close/>
                  <a:moveTo>
                    <a:pt x="7" y="6"/>
                  </a:moveTo>
                  <a:cubicBezTo>
                    <a:pt x="7" y="6"/>
                    <a:pt x="7" y="6"/>
                    <a:pt x="7" y="6"/>
                  </a:cubicBezTo>
                  <a:cubicBezTo>
                    <a:pt x="8" y="7"/>
                    <a:pt x="8" y="7"/>
                    <a:pt x="8" y="7"/>
                  </a:cubicBezTo>
                  <a:cubicBezTo>
                    <a:pt x="8" y="7"/>
                    <a:pt x="8" y="6"/>
                    <a:pt x="8" y="6"/>
                  </a:cubicBezTo>
                  <a:lnTo>
                    <a:pt x="7" y="6"/>
                  </a:lnTo>
                  <a:close/>
                  <a:moveTo>
                    <a:pt x="1" y="3"/>
                  </a:moveTo>
                  <a:cubicBezTo>
                    <a:pt x="1" y="2"/>
                    <a:pt x="1" y="2"/>
                    <a:pt x="1" y="2"/>
                  </a:cubicBezTo>
                  <a:cubicBezTo>
                    <a:pt x="1" y="2"/>
                    <a:pt x="1" y="2"/>
                    <a:pt x="1" y="2"/>
                  </a:cubicBezTo>
                  <a:cubicBezTo>
                    <a:pt x="0" y="2"/>
                    <a:pt x="0" y="2"/>
                    <a:pt x="0" y="3"/>
                  </a:cubicBezTo>
                  <a:lnTo>
                    <a:pt x="1" y="3"/>
                  </a:lnTo>
                  <a:close/>
                  <a:moveTo>
                    <a:pt x="6" y="7"/>
                  </a:moveTo>
                  <a:cubicBezTo>
                    <a:pt x="5" y="8"/>
                    <a:pt x="5" y="8"/>
                    <a:pt x="5" y="8"/>
                  </a:cubicBezTo>
                  <a:cubicBezTo>
                    <a:pt x="6" y="8"/>
                    <a:pt x="6" y="8"/>
                    <a:pt x="6" y="8"/>
                  </a:cubicBezTo>
                  <a:cubicBezTo>
                    <a:pt x="6" y="8"/>
                    <a:pt x="7" y="8"/>
                    <a:pt x="7" y="8"/>
                  </a:cubicBezTo>
                  <a:lnTo>
                    <a:pt x="6" y="7"/>
                  </a:lnTo>
                  <a:close/>
                  <a:moveTo>
                    <a:pt x="2" y="0"/>
                  </a:moveTo>
                  <a:cubicBezTo>
                    <a:pt x="2" y="0"/>
                    <a:pt x="2" y="0"/>
                    <a:pt x="1" y="1"/>
                  </a:cubicBezTo>
                  <a:cubicBezTo>
                    <a:pt x="2" y="1"/>
                    <a:pt x="2" y="1"/>
                    <a:pt x="2" y="1"/>
                  </a:cubicBezTo>
                  <a:cubicBezTo>
                    <a:pt x="3" y="1"/>
                    <a:pt x="3" y="1"/>
                    <a:pt x="3" y="1"/>
                  </a:cubicBez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6" name="Rectangle 346">
              <a:extLst>
                <a:ext uri="{FF2B5EF4-FFF2-40B4-BE49-F238E27FC236}">
                  <a16:creationId xmlns:a16="http://schemas.microsoft.com/office/drawing/2014/main" id="{79AB20E3-9ABF-4A0B-801E-403D5651D011}"/>
                </a:ext>
              </a:extLst>
            </p:cNvPr>
            <p:cNvSpPr>
              <a:spLocks noChangeArrowheads="1"/>
            </p:cNvSpPr>
            <p:nvPr/>
          </p:nvSpPr>
          <p:spPr bwMode="auto">
            <a:xfrm>
              <a:off x="260350" y="5921375"/>
              <a:ext cx="1190625" cy="4476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7" name="Rectangle 347">
              <a:extLst>
                <a:ext uri="{FF2B5EF4-FFF2-40B4-BE49-F238E27FC236}">
                  <a16:creationId xmlns:a16="http://schemas.microsoft.com/office/drawing/2014/main" id="{1F91A33A-C63E-43F3-81A2-86D7F7077016}"/>
                </a:ext>
              </a:extLst>
            </p:cNvPr>
            <p:cNvSpPr>
              <a:spLocks noChangeArrowheads="1"/>
            </p:cNvSpPr>
            <p:nvPr/>
          </p:nvSpPr>
          <p:spPr bwMode="auto">
            <a:xfrm>
              <a:off x="260350" y="5921375"/>
              <a:ext cx="119062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8" name="Freeform 348">
              <a:extLst>
                <a:ext uri="{FF2B5EF4-FFF2-40B4-BE49-F238E27FC236}">
                  <a16:creationId xmlns:a16="http://schemas.microsoft.com/office/drawing/2014/main" id="{1EC13FFC-F0C8-4B95-A6E2-E96D6D77E7CF}"/>
                </a:ext>
              </a:extLst>
            </p:cNvPr>
            <p:cNvSpPr>
              <a:spLocks noEditPoints="1"/>
            </p:cNvSpPr>
            <p:nvPr/>
          </p:nvSpPr>
          <p:spPr bwMode="auto">
            <a:xfrm>
              <a:off x="377825" y="5981700"/>
              <a:ext cx="996950" cy="387350"/>
            </a:xfrm>
            <a:custGeom>
              <a:avLst/>
              <a:gdLst>
                <a:gd name="T0" fmla="*/ 80 w 628"/>
                <a:gd name="T1" fmla="*/ 244 h 244"/>
                <a:gd name="T2" fmla="*/ 0 w 628"/>
                <a:gd name="T3" fmla="*/ 244 h 244"/>
                <a:gd name="T4" fmla="*/ 0 w 628"/>
                <a:gd name="T5" fmla="*/ 126 h 244"/>
                <a:gd name="T6" fmla="*/ 80 w 628"/>
                <a:gd name="T7" fmla="*/ 126 h 244"/>
                <a:gd name="T8" fmla="*/ 80 w 628"/>
                <a:gd name="T9" fmla="*/ 244 h 244"/>
                <a:gd name="T10" fmla="*/ 166 w 628"/>
                <a:gd name="T11" fmla="*/ 126 h 244"/>
                <a:gd name="T12" fmla="*/ 86 w 628"/>
                <a:gd name="T13" fmla="*/ 126 h 244"/>
                <a:gd name="T14" fmla="*/ 86 w 628"/>
                <a:gd name="T15" fmla="*/ 244 h 244"/>
                <a:gd name="T16" fmla="*/ 166 w 628"/>
                <a:gd name="T17" fmla="*/ 244 h 244"/>
                <a:gd name="T18" fmla="*/ 166 w 628"/>
                <a:gd name="T19" fmla="*/ 126 h 244"/>
                <a:gd name="T20" fmla="*/ 292 w 628"/>
                <a:gd name="T21" fmla="*/ 0 h 244"/>
                <a:gd name="T22" fmla="*/ 224 w 628"/>
                <a:gd name="T23" fmla="*/ 0 h 244"/>
                <a:gd name="T24" fmla="*/ 224 w 628"/>
                <a:gd name="T25" fmla="*/ 68 h 244"/>
                <a:gd name="T26" fmla="*/ 292 w 628"/>
                <a:gd name="T27" fmla="*/ 68 h 244"/>
                <a:gd name="T28" fmla="*/ 292 w 628"/>
                <a:gd name="T29" fmla="*/ 0 h 244"/>
                <a:gd name="T30" fmla="*/ 404 w 628"/>
                <a:gd name="T31" fmla="*/ 0 h 244"/>
                <a:gd name="T32" fmla="*/ 336 w 628"/>
                <a:gd name="T33" fmla="*/ 0 h 244"/>
                <a:gd name="T34" fmla="*/ 336 w 628"/>
                <a:gd name="T35" fmla="*/ 68 h 244"/>
                <a:gd name="T36" fmla="*/ 404 w 628"/>
                <a:gd name="T37" fmla="*/ 68 h 244"/>
                <a:gd name="T38" fmla="*/ 404 w 628"/>
                <a:gd name="T39" fmla="*/ 0 h 244"/>
                <a:gd name="T40" fmla="*/ 66 w 628"/>
                <a:gd name="T41" fmla="*/ 0 h 244"/>
                <a:gd name="T42" fmla="*/ 0 w 628"/>
                <a:gd name="T43" fmla="*/ 0 h 244"/>
                <a:gd name="T44" fmla="*/ 0 w 628"/>
                <a:gd name="T45" fmla="*/ 68 h 244"/>
                <a:gd name="T46" fmla="*/ 66 w 628"/>
                <a:gd name="T47" fmla="*/ 68 h 244"/>
                <a:gd name="T48" fmla="*/ 66 w 628"/>
                <a:gd name="T49" fmla="*/ 0 h 244"/>
                <a:gd name="T50" fmla="*/ 180 w 628"/>
                <a:gd name="T51" fmla="*/ 0 h 244"/>
                <a:gd name="T52" fmla="*/ 112 w 628"/>
                <a:gd name="T53" fmla="*/ 0 h 244"/>
                <a:gd name="T54" fmla="*/ 112 w 628"/>
                <a:gd name="T55" fmla="*/ 68 h 244"/>
                <a:gd name="T56" fmla="*/ 180 w 628"/>
                <a:gd name="T57" fmla="*/ 68 h 244"/>
                <a:gd name="T58" fmla="*/ 180 w 628"/>
                <a:gd name="T59" fmla="*/ 0 h 244"/>
                <a:gd name="T60" fmla="*/ 516 w 628"/>
                <a:gd name="T61" fmla="*/ 0 h 244"/>
                <a:gd name="T62" fmla="*/ 450 w 628"/>
                <a:gd name="T63" fmla="*/ 0 h 244"/>
                <a:gd name="T64" fmla="*/ 450 w 628"/>
                <a:gd name="T65" fmla="*/ 68 h 244"/>
                <a:gd name="T66" fmla="*/ 516 w 628"/>
                <a:gd name="T67" fmla="*/ 68 h 244"/>
                <a:gd name="T68" fmla="*/ 516 w 628"/>
                <a:gd name="T69" fmla="*/ 0 h 244"/>
                <a:gd name="T70" fmla="*/ 628 w 628"/>
                <a:gd name="T71" fmla="*/ 0 h 244"/>
                <a:gd name="T72" fmla="*/ 562 w 628"/>
                <a:gd name="T73" fmla="*/ 0 h 244"/>
                <a:gd name="T74" fmla="*/ 562 w 628"/>
                <a:gd name="T75" fmla="*/ 68 h 244"/>
                <a:gd name="T76" fmla="*/ 628 w 628"/>
                <a:gd name="T77" fmla="*/ 68 h 244"/>
                <a:gd name="T78" fmla="*/ 628 w 628"/>
                <a:gd name="T79" fmla="*/ 0 h 244"/>
                <a:gd name="T80" fmla="*/ 292 w 628"/>
                <a:gd name="T81" fmla="*/ 94 h 244"/>
                <a:gd name="T82" fmla="*/ 224 w 628"/>
                <a:gd name="T83" fmla="*/ 94 h 244"/>
                <a:gd name="T84" fmla="*/ 224 w 628"/>
                <a:gd name="T85" fmla="*/ 162 h 244"/>
                <a:gd name="T86" fmla="*/ 292 w 628"/>
                <a:gd name="T87" fmla="*/ 162 h 244"/>
                <a:gd name="T88" fmla="*/ 292 w 628"/>
                <a:gd name="T89" fmla="*/ 94 h 244"/>
                <a:gd name="T90" fmla="*/ 404 w 628"/>
                <a:gd name="T91" fmla="*/ 94 h 244"/>
                <a:gd name="T92" fmla="*/ 336 w 628"/>
                <a:gd name="T93" fmla="*/ 94 h 244"/>
                <a:gd name="T94" fmla="*/ 336 w 628"/>
                <a:gd name="T95" fmla="*/ 162 h 244"/>
                <a:gd name="T96" fmla="*/ 404 w 628"/>
                <a:gd name="T97" fmla="*/ 162 h 244"/>
                <a:gd name="T98" fmla="*/ 404 w 628"/>
                <a:gd name="T99" fmla="*/ 94 h 244"/>
                <a:gd name="T100" fmla="*/ 516 w 628"/>
                <a:gd name="T101" fmla="*/ 94 h 244"/>
                <a:gd name="T102" fmla="*/ 450 w 628"/>
                <a:gd name="T103" fmla="*/ 94 h 244"/>
                <a:gd name="T104" fmla="*/ 450 w 628"/>
                <a:gd name="T105" fmla="*/ 162 h 244"/>
                <a:gd name="T106" fmla="*/ 516 w 628"/>
                <a:gd name="T107" fmla="*/ 162 h 244"/>
                <a:gd name="T108" fmla="*/ 516 w 628"/>
                <a:gd name="T109" fmla="*/ 94 h 244"/>
                <a:gd name="T110" fmla="*/ 628 w 628"/>
                <a:gd name="T111" fmla="*/ 94 h 244"/>
                <a:gd name="T112" fmla="*/ 562 w 628"/>
                <a:gd name="T113" fmla="*/ 94 h 244"/>
                <a:gd name="T114" fmla="*/ 562 w 628"/>
                <a:gd name="T115" fmla="*/ 162 h 244"/>
                <a:gd name="T116" fmla="*/ 628 w 628"/>
                <a:gd name="T117" fmla="*/ 162 h 244"/>
                <a:gd name="T118" fmla="*/ 628 w 628"/>
                <a:gd name="T119" fmla="*/ 9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28" h="244">
                  <a:moveTo>
                    <a:pt x="80" y="244"/>
                  </a:moveTo>
                  <a:lnTo>
                    <a:pt x="0" y="244"/>
                  </a:lnTo>
                  <a:lnTo>
                    <a:pt x="0" y="126"/>
                  </a:lnTo>
                  <a:lnTo>
                    <a:pt x="80" y="126"/>
                  </a:lnTo>
                  <a:lnTo>
                    <a:pt x="80" y="244"/>
                  </a:lnTo>
                  <a:close/>
                  <a:moveTo>
                    <a:pt x="166" y="126"/>
                  </a:moveTo>
                  <a:lnTo>
                    <a:pt x="86" y="126"/>
                  </a:lnTo>
                  <a:lnTo>
                    <a:pt x="86" y="244"/>
                  </a:lnTo>
                  <a:lnTo>
                    <a:pt x="166" y="244"/>
                  </a:lnTo>
                  <a:lnTo>
                    <a:pt x="166" y="126"/>
                  </a:lnTo>
                  <a:close/>
                  <a:moveTo>
                    <a:pt x="292" y="0"/>
                  </a:moveTo>
                  <a:lnTo>
                    <a:pt x="224" y="0"/>
                  </a:lnTo>
                  <a:lnTo>
                    <a:pt x="224" y="68"/>
                  </a:lnTo>
                  <a:lnTo>
                    <a:pt x="292" y="68"/>
                  </a:lnTo>
                  <a:lnTo>
                    <a:pt x="292" y="0"/>
                  </a:lnTo>
                  <a:close/>
                  <a:moveTo>
                    <a:pt x="404" y="0"/>
                  </a:moveTo>
                  <a:lnTo>
                    <a:pt x="336" y="0"/>
                  </a:lnTo>
                  <a:lnTo>
                    <a:pt x="336" y="68"/>
                  </a:lnTo>
                  <a:lnTo>
                    <a:pt x="404" y="68"/>
                  </a:lnTo>
                  <a:lnTo>
                    <a:pt x="404" y="0"/>
                  </a:lnTo>
                  <a:close/>
                  <a:moveTo>
                    <a:pt x="66" y="0"/>
                  </a:moveTo>
                  <a:lnTo>
                    <a:pt x="0" y="0"/>
                  </a:lnTo>
                  <a:lnTo>
                    <a:pt x="0" y="68"/>
                  </a:lnTo>
                  <a:lnTo>
                    <a:pt x="66" y="68"/>
                  </a:lnTo>
                  <a:lnTo>
                    <a:pt x="66" y="0"/>
                  </a:lnTo>
                  <a:close/>
                  <a:moveTo>
                    <a:pt x="180" y="0"/>
                  </a:moveTo>
                  <a:lnTo>
                    <a:pt x="112" y="0"/>
                  </a:lnTo>
                  <a:lnTo>
                    <a:pt x="112" y="68"/>
                  </a:lnTo>
                  <a:lnTo>
                    <a:pt x="180" y="68"/>
                  </a:lnTo>
                  <a:lnTo>
                    <a:pt x="180" y="0"/>
                  </a:lnTo>
                  <a:close/>
                  <a:moveTo>
                    <a:pt x="516" y="0"/>
                  </a:moveTo>
                  <a:lnTo>
                    <a:pt x="450" y="0"/>
                  </a:lnTo>
                  <a:lnTo>
                    <a:pt x="450" y="68"/>
                  </a:lnTo>
                  <a:lnTo>
                    <a:pt x="516" y="68"/>
                  </a:lnTo>
                  <a:lnTo>
                    <a:pt x="516" y="0"/>
                  </a:lnTo>
                  <a:close/>
                  <a:moveTo>
                    <a:pt x="628" y="0"/>
                  </a:moveTo>
                  <a:lnTo>
                    <a:pt x="562" y="0"/>
                  </a:lnTo>
                  <a:lnTo>
                    <a:pt x="562" y="68"/>
                  </a:lnTo>
                  <a:lnTo>
                    <a:pt x="628" y="68"/>
                  </a:lnTo>
                  <a:lnTo>
                    <a:pt x="628" y="0"/>
                  </a:lnTo>
                  <a:close/>
                  <a:moveTo>
                    <a:pt x="292" y="94"/>
                  </a:moveTo>
                  <a:lnTo>
                    <a:pt x="224" y="94"/>
                  </a:lnTo>
                  <a:lnTo>
                    <a:pt x="224" y="162"/>
                  </a:lnTo>
                  <a:lnTo>
                    <a:pt x="292" y="162"/>
                  </a:lnTo>
                  <a:lnTo>
                    <a:pt x="292" y="94"/>
                  </a:lnTo>
                  <a:close/>
                  <a:moveTo>
                    <a:pt x="404" y="94"/>
                  </a:moveTo>
                  <a:lnTo>
                    <a:pt x="336" y="94"/>
                  </a:lnTo>
                  <a:lnTo>
                    <a:pt x="336" y="162"/>
                  </a:lnTo>
                  <a:lnTo>
                    <a:pt x="404" y="162"/>
                  </a:lnTo>
                  <a:lnTo>
                    <a:pt x="404" y="94"/>
                  </a:lnTo>
                  <a:close/>
                  <a:moveTo>
                    <a:pt x="516" y="94"/>
                  </a:moveTo>
                  <a:lnTo>
                    <a:pt x="450" y="94"/>
                  </a:lnTo>
                  <a:lnTo>
                    <a:pt x="450" y="162"/>
                  </a:lnTo>
                  <a:lnTo>
                    <a:pt x="516" y="162"/>
                  </a:lnTo>
                  <a:lnTo>
                    <a:pt x="516" y="94"/>
                  </a:lnTo>
                  <a:close/>
                  <a:moveTo>
                    <a:pt x="628" y="94"/>
                  </a:moveTo>
                  <a:lnTo>
                    <a:pt x="562" y="94"/>
                  </a:lnTo>
                  <a:lnTo>
                    <a:pt x="562" y="162"/>
                  </a:lnTo>
                  <a:lnTo>
                    <a:pt x="628" y="162"/>
                  </a:lnTo>
                  <a:lnTo>
                    <a:pt x="628" y="94"/>
                  </a:ln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9" name="Freeform 349">
              <a:extLst>
                <a:ext uri="{FF2B5EF4-FFF2-40B4-BE49-F238E27FC236}">
                  <a16:creationId xmlns:a16="http://schemas.microsoft.com/office/drawing/2014/main" id="{C5320A30-E8B8-4622-A510-AA4EE502ED97}"/>
                </a:ext>
              </a:extLst>
            </p:cNvPr>
            <p:cNvSpPr>
              <a:spLocks noEditPoints="1"/>
            </p:cNvSpPr>
            <p:nvPr/>
          </p:nvSpPr>
          <p:spPr bwMode="auto">
            <a:xfrm>
              <a:off x="377825" y="5981700"/>
              <a:ext cx="996950" cy="387350"/>
            </a:xfrm>
            <a:custGeom>
              <a:avLst/>
              <a:gdLst>
                <a:gd name="T0" fmla="*/ 80 w 628"/>
                <a:gd name="T1" fmla="*/ 244 h 244"/>
                <a:gd name="T2" fmla="*/ 0 w 628"/>
                <a:gd name="T3" fmla="*/ 244 h 244"/>
                <a:gd name="T4" fmla="*/ 0 w 628"/>
                <a:gd name="T5" fmla="*/ 126 h 244"/>
                <a:gd name="T6" fmla="*/ 80 w 628"/>
                <a:gd name="T7" fmla="*/ 126 h 244"/>
                <a:gd name="T8" fmla="*/ 80 w 628"/>
                <a:gd name="T9" fmla="*/ 244 h 244"/>
                <a:gd name="T10" fmla="*/ 166 w 628"/>
                <a:gd name="T11" fmla="*/ 126 h 244"/>
                <a:gd name="T12" fmla="*/ 86 w 628"/>
                <a:gd name="T13" fmla="*/ 126 h 244"/>
                <a:gd name="T14" fmla="*/ 86 w 628"/>
                <a:gd name="T15" fmla="*/ 244 h 244"/>
                <a:gd name="T16" fmla="*/ 166 w 628"/>
                <a:gd name="T17" fmla="*/ 244 h 244"/>
                <a:gd name="T18" fmla="*/ 166 w 628"/>
                <a:gd name="T19" fmla="*/ 126 h 244"/>
                <a:gd name="T20" fmla="*/ 292 w 628"/>
                <a:gd name="T21" fmla="*/ 0 h 244"/>
                <a:gd name="T22" fmla="*/ 224 w 628"/>
                <a:gd name="T23" fmla="*/ 0 h 244"/>
                <a:gd name="T24" fmla="*/ 224 w 628"/>
                <a:gd name="T25" fmla="*/ 68 h 244"/>
                <a:gd name="T26" fmla="*/ 292 w 628"/>
                <a:gd name="T27" fmla="*/ 68 h 244"/>
                <a:gd name="T28" fmla="*/ 292 w 628"/>
                <a:gd name="T29" fmla="*/ 0 h 244"/>
                <a:gd name="T30" fmla="*/ 404 w 628"/>
                <a:gd name="T31" fmla="*/ 0 h 244"/>
                <a:gd name="T32" fmla="*/ 336 w 628"/>
                <a:gd name="T33" fmla="*/ 0 h 244"/>
                <a:gd name="T34" fmla="*/ 336 w 628"/>
                <a:gd name="T35" fmla="*/ 68 h 244"/>
                <a:gd name="T36" fmla="*/ 404 w 628"/>
                <a:gd name="T37" fmla="*/ 68 h 244"/>
                <a:gd name="T38" fmla="*/ 404 w 628"/>
                <a:gd name="T39" fmla="*/ 0 h 244"/>
                <a:gd name="T40" fmla="*/ 66 w 628"/>
                <a:gd name="T41" fmla="*/ 0 h 244"/>
                <a:gd name="T42" fmla="*/ 0 w 628"/>
                <a:gd name="T43" fmla="*/ 0 h 244"/>
                <a:gd name="T44" fmla="*/ 0 w 628"/>
                <a:gd name="T45" fmla="*/ 68 h 244"/>
                <a:gd name="T46" fmla="*/ 66 w 628"/>
                <a:gd name="T47" fmla="*/ 68 h 244"/>
                <a:gd name="T48" fmla="*/ 66 w 628"/>
                <a:gd name="T49" fmla="*/ 0 h 244"/>
                <a:gd name="T50" fmla="*/ 180 w 628"/>
                <a:gd name="T51" fmla="*/ 0 h 244"/>
                <a:gd name="T52" fmla="*/ 112 w 628"/>
                <a:gd name="T53" fmla="*/ 0 h 244"/>
                <a:gd name="T54" fmla="*/ 112 w 628"/>
                <a:gd name="T55" fmla="*/ 68 h 244"/>
                <a:gd name="T56" fmla="*/ 180 w 628"/>
                <a:gd name="T57" fmla="*/ 68 h 244"/>
                <a:gd name="T58" fmla="*/ 180 w 628"/>
                <a:gd name="T59" fmla="*/ 0 h 244"/>
                <a:gd name="T60" fmla="*/ 516 w 628"/>
                <a:gd name="T61" fmla="*/ 0 h 244"/>
                <a:gd name="T62" fmla="*/ 450 w 628"/>
                <a:gd name="T63" fmla="*/ 0 h 244"/>
                <a:gd name="T64" fmla="*/ 450 w 628"/>
                <a:gd name="T65" fmla="*/ 68 h 244"/>
                <a:gd name="T66" fmla="*/ 516 w 628"/>
                <a:gd name="T67" fmla="*/ 68 h 244"/>
                <a:gd name="T68" fmla="*/ 516 w 628"/>
                <a:gd name="T69" fmla="*/ 0 h 244"/>
                <a:gd name="T70" fmla="*/ 628 w 628"/>
                <a:gd name="T71" fmla="*/ 0 h 244"/>
                <a:gd name="T72" fmla="*/ 562 w 628"/>
                <a:gd name="T73" fmla="*/ 0 h 244"/>
                <a:gd name="T74" fmla="*/ 562 w 628"/>
                <a:gd name="T75" fmla="*/ 68 h 244"/>
                <a:gd name="T76" fmla="*/ 628 w 628"/>
                <a:gd name="T77" fmla="*/ 68 h 244"/>
                <a:gd name="T78" fmla="*/ 628 w 628"/>
                <a:gd name="T79" fmla="*/ 0 h 244"/>
                <a:gd name="T80" fmla="*/ 292 w 628"/>
                <a:gd name="T81" fmla="*/ 94 h 244"/>
                <a:gd name="T82" fmla="*/ 224 w 628"/>
                <a:gd name="T83" fmla="*/ 94 h 244"/>
                <a:gd name="T84" fmla="*/ 224 w 628"/>
                <a:gd name="T85" fmla="*/ 162 h 244"/>
                <a:gd name="T86" fmla="*/ 292 w 628"/>
                <a:gd name="T87" fmla="*/ 162 h 244"/>
                <a:gd name="T88" fmla="*/ 292 w 628"/>
                <a:gd name="T89" fmla="*/ 94 h 244"/>
                <a:gd name="T90" fmla="*/ 404 w 628"/>
                <a:gd name="T91" fmla="*/ 94 h 244"/>
                <a:gd name="T92" fmla="*/ 336 w 628"/>
                <a:gd name="T93" fmla="*/ 94 h 244"/>
                <a:gd name="T94" fmla="*/ 336 w 628"/>
                <a:gd name="T95" fmla="*/ 162 h 244"/>
                <a:gd name="T96" fmla="*/ 404 w 628"/>
                <a:gd name="T97" fmla="*/ 162 h 244"/>
                <a:gd name="T98" fmla="*/ 404 w 628"/>
                <a:gd name="T99" fmla="*/ 94 h 244"/>
                <a:gd name="T100" fmla="*/ 516 w 628"/>
                <a:gd name="T101" fmla="*/ 94 h 244"/>
                <a:gd name="T102" fmla="*/ 450 w 628"/>
                <a:gd name="T103" fmla="*/ 94 h 244"/>
                <a:gd name="T104" fmla="*/ 450 w 628"/>
                <a:gd name="T105" fmla="*/ 162 h 244"/>
                <a:gd name="T106" fmla="*/ 516 w 628"/>
                <a:gd name="T107" fmla="*/ 162 h 244"/>
                <a:gd name="T108" fmla="*/ 516 w 628"/>
                <a:gd name="T109" fmla="*/ 94 h 244"/>
                <a:gd name="T110" fmla="*/ 628 w 628"/>
                <a:gd name="T111" fmla="*/ 94 h 244"/>
                <a:gd name="T112" fmla="*/ 562 w 628"/>
                <a:gd name="T113" fmla="*/ 94 h 244"/>
                <a:gd name="T114" fmla="*/ 562 w 628"/>
                <a:gd name="T115" fmla="*/ 162 h 244"/>
                <a:gd name="T116" fmla="*/ 628 w 628"/>
                <a:gd name="T117" fmla="*/ 162 h 244"/>
                <a:gd name="T118" fmla="*/ 628 w 628"/>
                <a:gd name="T119" fmla="*/ 9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28" h="244">
                  <a:moveTo>
                    <a:pt x="80" y="244"/>
                  </a:moveTo>
                  <a:lnTo>
                    <a:pt x="0" y="244"/>
                  </a:lnTo>
                  <a:lnTo>
                    <a:pt x="0" y="126"/>
                  </a:lnTo>
                  <a:lnTo>
                    <a:pt x="80" y="126"/>
                  </a:lnTo>
                  <a:lnTo>
                    <a:pt x="80" y="244"/>
                  </a:lnTo>
                  <a:moveTo>
                    <a:pt x="166" y="126"/>
                  </a:moveTo>
                  <a:lnTo>
                    <a:pt x="86" y="126"/>
                  </a:lnTo>
                  <a:lnTo>
                    <a:pt x="86" y="244"/>
                  </a:lnTo>
                  <a:lnTo>
                    <a:pt x="166" y="244"/>
                  </a:lnTo>
                  <a:lnTo>
                    <a:pt x="166" y="126"/>
                  </a:lnTo>
                  <a:moveTo>
                    <a:pt x="292" y="0"/>
                  </a:moveTo>
                  <a:lnTo>
                    <a:pt x="224" y="0"/>
                  </a:lnTo>
                  <a:lnTo>
                    <a:pt x="224" y="68"/>
                  </a:lnTo>
                  <a:lnTo>
                    <a:pt x="292" y="68"/>
                  </a:lnTo>
                  <a:lnTo>
                    <a:pt x="292" y="0"/>
                  </a:lnTo>
                  <a:moveTo>
                    <a:pt x="404" y="0"/>
                  </a:moveTo>
                  <a:lnTo>
                    <a:pt x="336" y="0"/>
                  </a:lnTo>
                  <a:lnTo>
                    <a:pt x="336" y="68"/>
                  </a:lnTo>
                  <a:lnTo>
                    <a:pt x="404" y="68"/>
                  </a:lnTo>
                  <a:lnTo>
                    <a:pt x="404" y="0"/>
                  </a:lnTo>
                  <a:moveTo>
                    <a:pt x="66" y="0"/>
                  </a:moveTo>
                  <a:lnTo>
                    <a:pt x="0" y="0"/>
                  </a:lnTo>
                  <a:lnTo>
                    <a:pt x="0" y="68"/>
                  </a:lnTo>
                  <a:lnTo>
                    <a:pt x="66" y="68"/>
                  </a:lnTo>
                  <a:lnTo>
                    <a:pt x="66" y="0"/>
                  </a:lnTo>
                  <a:moveTo>
                    <a:pt x="180" y="0"/>
                  </a:moveTo>
                  <a:lnTo>
                    <a:pt x="112" y="0"/>
                  </a:lnTo>
                  <a:lnTo>
                    <a:pt x="112" y="68"/>
                  </a:lnTo>
                  <a:lnTo>
                    <a:pt x="180" y="68"/>
                  </a:lnTo>
                  <a:lnTo>
                    <a:pt x="180" y="0"/>
                  </a:lnTo>
                  <a:moveTo>
                    <a:pt x="516" y="0"/>
                  </a:moveTo>
                  <a:lnTo>
                    <a:pt x="450" y="0"/>
                  </a:lnTo>
                  <a:lnTo>
                    <a:pt x="450" y="68"/>
                  </a:lnTo>
                  <a:lnTo>
                    <a:pt x="516" y="68"/>
                  </a:lnTo>
                  <a:lnTo>
                    <a:pt x="516" y="0"/>
                  </a:lnTo>
                  <a:moveTo>
                    <a:pt x="628" y="0"/>
                  </a:moveTo>
                  <a:lnTo>
                    <a:pt x="562" y="0"/>
                  </a:lnTo>
                  <a:lnTo>
                    <a:pt x="562" y="68"/>
                  </a:lnTo>
                  <a:lnTo>
                    <a:pt x="628" y="68"/>
                  </a:lnTo>
                  <a:lnTo>
                    <a:pt x="628" y="0"/>
                  </a:lnTo>
                  <a:moveTo>
                    <a:pt x="292" y="94"/>
                  </a:moveTo>
                  <a:lnTo>
                    <a:pt x="224" y="94"/>
                  </a:lnTo>
                  <a:lnTo>
                    <a:pt x="224" y="162"/>
                  </a:lnTo>
                  <a:lnTo>
                    <a:pt x="292" y="162"/>
                  </a:lnTo>
                  <a:lnTo>
                    <a:pt x="292" y="94"/>
                  </a:lnTo>
                  <a:moveTo>
                    <a:pt x="404" y="94"/>
                  </a:moveTo>
                  <a:lnTo>
                    <a:pt x="336" y="94"/>
                  </a:lnTo>
                  <a:lnTo>
                    <a:pt x="336" y="162"/>
                  </a:lnTo>
                  <a:lnTo>
                    <a:pt x="404" y="162"/>
                  </a:lnTo>
                  <a:lnTo>
                    <a:pt x="404" y="94"/>
                  </a:lnTo>
                  <a:moveTo>
                    <a:pt x="516" y="94"/>
                  </a:moveTo>
                  <a:lnTo>
                    <a:pt x="450" y="94"/>
                  </a:lnTo>
                  <a:lnTo>
                    <a:pt x="450" y="162"/>
                  </a:lnTo>
                  <a:lnTo>
                    <a:pt x="516" y="162"/>
                  </a:lnTo>
                  <a:lnTo>
                    <a:pt x="516" y="94"/>
                  </a:lnTo>
                  <a:moveTo>
                    <a:pt x="628" y="94"/>
                  </a:moveTo>
                  <a:lnTo>
                    <a:pt x="562" y="94"/>
                  </a:lnTo>
                  <a:lnTo>
                    <a:pt x="562" y="162"/>
                  </a:lnTo>
                  <a:lnTo>
                    <a:pt x="628" y="162"/>
                  </a:lnTo>
                  <a:lnTo>
                    <a:pt x="628" y="9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0" name="Freeform 350">
              <a:extLst>
                <a:ext uri="{FF2B5EF4-FFF2-40B4-BE49-F238E27FC236}">
                  <a16:creationId xmlns:a16="http://schemas.microsoft.com/office/drawing/2014/main" id="{DA9C32E1-D45A-4EE4-BB8F-0FDFF540CB74}"/>
                </a:ext>
              </a:extLst>
            </p:cNvPr>
            <p:cNvSpPr>
              <a:spLocks noEditPoints="1"/>
            </p:cNvSpPr>
            <p:nvPr/>
          </p:nvSpPr>
          <p:spPr bwMode="auto">
            <a:xfrm>
              <a:off x="377825" y="6181725"/>
              <a:ext cx="263525" cy="187325"/>
            </a:xfrm>
            <a:custGeom>
              <a:avLst/>
              <a:gdLst>
                <a:gd name="T0" fmla="*/ 0 w 166"/>
                <a:gd name="T1" fmla="*/ 0 h 118"/>
                <a:gd name="T2" fmla="*/ 0 w 166"/>
                <a:gd name="T3" fmla="*/ 118 h 118"/>
                <a:gd name="T4" fmla="*/ 80 w 166"/>
                <a:gd name="T5" fmla="*/ 118 h 118"/>
                <a:gd name="T6" fmla="*/ 80 w 166"/>
                <a:gd name="T7" fmla="*/ 0 h 118"/>
                <a:gd name="T8" fmla="*/ 0 w 166"/>
                <a:gd name="T9" fmla="*/ 0 h 118"/>
                <a:gd name="T10" fmla="*/ 72 w 166"/>
                <a:gd name="T11" fmla="*/ 8 h 118"/>
                <a:gd name="T12" fmla="*/ 72 w 166"/>
                <a:gd name="T13" fmla="*/ 58 h 118"/>
                <a:gd name="T14" fmla="*/ 8 w 166"/>
                <a:gd name="T15" fmla="*/ 58 h 118"/>
                <a:gd name="T16" fmla="*/ 8 w 166"/>
                <a:gd name="T17" fmla="*/ 8 h 118"/>
                <a:gd name="T18" fmla="*/ 72 w 166"/>
                <a:gd name="T19" fmla="*/ 8 h 118"/>
                <a:gd name="T20" fmla="*/ 8 w 166"/>
                <a:gd name="T21" fmla="*/ 110 h 118"/>
                <a:gd name="T22" fmla="*/ 8 w 166"/>
                <a:gd name="T23" fmla="*/ 62 h 118"/>
                <a:gd name="T24" fmla="*/ 72 w 166"/>
                <a:gd name="T25" fmla="*/ 62 h 118"/>
                <a:gd name="T26" fmla="*/ 72 w 166"/>
                <a:gd name="T27" fmla="*/ 110 h 118"/>
                <a:gd name="T28" fmla="*/ 8 w 166"/>
                <a:gd name="T29" fmla="*/ 110 h 118"/>
                <a:gd name="T30" fmla="*/ 86 w 166"/>
                <a:gd name="T31" fmla="*/ 0 h 118"/>
                <a:gd name="T32" fmla="*/ 86 w 166"/>
                <a:gd name="T33" fmla="*/ 118 h 118"/>
                <a:gd name="T34" fmla="*/ 166 w 166"/>
                <a:gd name="T35" fmla="*/ 118 h 118"/>
                <a:gd name="T36" fmla="*/ 166 w 166"/>
                <a:gd name="T37" fmla="*/ 0 h 118"/>
                <a:gd name="T38" fmla="*/ 86 w 166"/>
                <a:gd name="T39" fmla="*/ 0 h 118"/>
                <a:gd name="T40" fmla="*/ 158 w 166"/>
                <a:gd name="T41" fmla="*/ 8 h 118"/>
                <a:gd name="T42" fmla="*/ 158 w 166"/>
                <a:gd name="T43" fmla="*/ 58 h 118"/>
                <a:gd name="T44" fmla="*/ 94 w 166"/>
                <a:gd name="T45" fmla="*/ 58 h 118"/>
                <a:gd name="T46" fmla="*/ 94 w 166"/>
                <a:gd name="T47" fmla="*/ 8 h 118"/>
                <a:gd name="T48" fmla="*/ 158 w 166"/>
                <a:gd name="T49" fmla="*/ 8 h 118"/>
                <a:gd name="T50" fmla="*/ 94 w 166"/>
                <a:gd name="T51" fmla="*/ 110 h 118"/>
                <a:gd name="T52" fmla="*/ 94 w 166"/>
                <a:gd name="T53" fmla="*/ 62 h 118"/>
                <a:gd name="T54" fmla="*/ 158 w 166"/>
                <a:gd name="T55" fmla="*/ 62 h 118"/>
                <a:gd name="T56" fmla="*/ 158 w 166"/>
                <a:gd name="T57" fmla="*/ 110 h 118"/>
                <a:gd name="T58" fmla="*/ 94 w 166"/>
                <a:gd name="T59" fmla="*/ 1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6" h="118">
                  <a:moveTo>
                    <a:pt x="0" y="0"/>
                  </a:moveTo>
                  <a:lnTo>
                    <a:pt x="0" y="118"/>
                  </a:lnTo>
                  <a:lnTo>
                    <a:pt x="80" y="118"/>
                  </a:lnTo>
                  <a:lnTo>
                    <a:pt x="80" y="0"/>
                  </a:lnTo>
                  <a:lnTo>
                    <a:pt x="0" y="0"/>
                  </a:lnTo>
                  <a:close/>
                  <a:moveTo>
                    <a:pt x="72" y="8"/>
                  </a:moveTo>
                  <a:lnTo>
                    <a:pt x="72" y="58"/>
                  </a:lnTo>
                  <a:lnTo>
                    <a:pt x="8" y="58"/>
                  </a:lnTo>
                  <a:lnTo>
                    <a:pt x="8" y="8"/>
                  </a:lnTo>
                  <a:lnTo>
                    <a:pt x="72" y="8"/>
                  </a:lnTo>
                  <a:close/>
                  <a:moveTo>
                    <a:pt x="8" y="110"/>
                  </a:moveTo>
                  <a:lnTo>
                    <a:pt x="8" y="62"/>
                  </a:lnTo>
                  <a:lnTo>
                    <a:pt x="72" y="62"/>
                  </a:lnTo>
                  <a:lnTo>
                    <a:pt x="72" y="110"/>
                  </a:lnTo>
                  <a:lnTo>
                    <a:pt x="8" y="110"/>
                  </a:lnTo>
                  <a:close/>
                  <a:moveTo>
                    <a:pt x="86" y="0"/>
                  </a:moveTo>
                  <a:lnTo>
                    <a:pt x="86" y="118"/>
                  </a:lnTo>
                  <a:lnTo>
                    <a:pt x="166" y="118"/>
                  </a:lnTo>
                  <a:lnTo>
                    <a:pt x="166" y="0"/>
                  </a:lnTo>
                  <a:lnTo>
                    <a:pt x="86" y="0"/>
                  </a:lnTo>
                  <a:close/>
                  <a:moveTo>
                    <a:pt x="158" y="8"/>
                  </a:moveTo>
                  <a:lnTo>
                    <a:pt x="158" y="58"/>
                  </a:lnTo>
                  <a:lnTo>
                    <a:pt x="94" y="58"/>
                  </a:lnTo>
                  <a:lnTo>
                    <a:pt x="94" y="8"/>
                  </a:lnTo>
                  <a:lnTo>
                    <a:pt x="158" y="8"/>
                  </a:lnTo>
                  <a:close/>
                  <a:moveTo>
                    <a:pt x="94" y="110"/>
                  </a:moveTo>
                  <a:lnTo>
                    <a:pt x="94" y="62"/>
                  </a:lnTo>
                  <a:lnTo>
                    <a:pt x="158" y="62"/>
                  </a:lnTo>
                  <a:lnTo>
                    <a:pt x="158" y="110"/>
                  </a:lnTo>
                  <a:lnTo>
                    <a:pt x="94" y="11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1" name="Freeform 351">
              <a:extLst>
                <a:ext uri="{FF2B5EF4-FFF2-40B4-BE49-F238E27FC236}">
                  <a16:creationId xmlns:a16="http://schemas.microsoft.com/office/drawing/2014/main" id="{89E2FA70-419F-489E-B2DA-CD4488A7CAE7}"/>
                </a:ext>
              </a:extLst>
            </p:cNvPr>
            <p:cNvSpPr>
              <a:spLocks noEditPoints="1"/>
            </p:cNvSpPr>
            <p:nvPr/>
          </p:nvSpPr>
          <p:spPr bwMode="auto">
            <a:xfrm>
              <a:off x="377825" y="6181725"/>
              <a:ext cx="263525" cy="187325"/>
            </a:xfrm>
            <a:custGeom>
              <a:avLst/>
              <a:gdLst>
                <a:gd name="T0" fmla="*/ 0 w 166"/>
                <a:gd name="T1" fmla="*/ 0 h 118"/>
                <a:gd name="T2" fmla="*/ 0 w 166"/>
                <a:gd name="T3" fmla="*/ 118 h 118"/>
                <a:gd name="T4" fmla="*/ 80 w 166"/>
                <a:gd name="T5" fmla="*/ 118 h 118"/>
                <a:gd name="T6" fmla="*/ 80 w 166"/>
                <a:gd name="T7" fmla="*/ 0 h 118"/>
                <a:gd name="T8" fmla="*/ 0 w 166"/>
                <a:gd name="T9" fmla="*/ 0 h 118"/>
                <a:gd name="T10" fmla="*/ 72 w 166"/>
                <a:gd name="T11" fmla="*/ 8 h 118"/>
                <a:gd name="T12" fmla="*/ 72 w 166"/>
                <a:gd name="T13" fmla="*/ 58 h 118"/>
                <a:gd name="T14" fmla="*/ 8 w 166"/>
                <a:gd name="T15" fmla="*/ 58 h 118"/>
                <a:gd name="T16" fmla="*/ 8 w 166"/>
                <a:gd name="T17" fmla="*/ 8 h 118"/>
                <a:gd name="T18" fmla="*/ 72 w 166"/>
                <a:gd name="T19" fmla="*/ 8 h 118"/>
                <a:gd name="T20" fmla="*/ 8 w 166"/>
                <a:gd name="T21" fmla="*/ 110 h 118"/>
                <a:gd name="T22" fmla="*/ 8 w 166"/>
                <a:gd name="T23" fmla="*/ 62 h 118"/>
                <a:gd name="T24" fmla="*/ 72 w 166"/>
                <a:gd name="T25" fmla="*/ 62 h 118"/>
                <a:gd name="T26" fmla="*/ 72 w 166"/>
                <a:gd name="T27" fmla="*/ 110 h 118"/>
                <a:gd name="T28" fmla="*/ 8 w 166"/>
                <a:gd name="T29" fmla="*/ 110 h 118"/>
                <a:gd name="T30" fmla="*/ 86 w 166"/>
                <a:gd name="T31" fmla="*/ 0 h 118"/>
                <a:gd name="T32" fmla="*/ 86 w 166"/>
                <a:gd name="T33" fmla="*/ 118 h 118"/>
                <a:gd name="T34" fmla="*/ 166 w 166"/>
                <a:gd name="T35" fmla="*/ 118 h 118"/>
                <a:gd name="T36" fmla="*/ 166 w 166"/>
                <a:gd name="T37" fmla="*/ 0 h 118"/>
                <a:gd name="T38" fmla="*/ 86 w 166"/>
                <a:gd name="T39" fmla="*/ 0 h 118"/>
                <a:gd name="T40" fmla="*/ 158 w 166"/>
                <a:gd name="T41" fmla="*/ 8 h 118"/>
                <a:gd name="T42" fmla="*/ 158 w 166"/>
                <a:gd name="T43" fmla="*/ 58 h 118"/>
                <a:gd name="T44" fmla="*/ 94 w 166"/>
                <a:gd name="T45" fmla="*/ 58 h 118"/>
                <a:gd name="T46" fmla="*/ 94 w 166"/>
                <a:gd name="T47" fmla="*/ 8 h 118"/>
                <a:gd name="T48" fmla="*/ 158 w 166"/>
                <a:gd name="T49" fmla="*/ 8 h 118"/>
                <a:gd name="T50" fmla="*/ 94 w 166"/>
                <a:gd name="T51" fmla="*/ 110 h 118"/>
                <a:gd name="T52" fmla="*/ 94 w 166"/>
                <a:gd name="T53" fmla="*/ 62 h 118"/>
                <a:gd name="T54" fmla="*/ 158 w 166"/>
                <a:gd name="T55" fmla="*/ 62 h 118"/>
                <a:gd name="T56" fmla="*/ 158 w 166"/>
                <a:gd name="T57" fmla="*/ 110 h 118"/>
                <a:gd name="T58" fmla="*/ 94 w 166"/>
                <a:gd name="T59" fmla="*/ 1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6" h="118">
                  <a:moveTo>
                    <a:pt x="0" y="0"/>
                  </a:moveTo>
                  <a:lnTo>
                    <a:pt x="0" y="118"/>
                  </a:lnTo>
                  <a:lnTo>
                    <a:pt x="80" y="118"/>
                  </a:lnTo>
                  <a:lnTo>
                    <a:pt x="80" y="0"/>
                  </a:lnTo>
                  <a:lnTo>
                    <a:pt x="0" y="0"/>
                  </a:lnTo>
                  <a:moveTo>
                    <a:pt x="72" y="8"/>
                  </a:moveTo>
                  <a:lnTo>
                    <a:pt x="72" y="58"/>
                  </a:lnTo>
                  <a:lnTo>
                    <a:pt x="8" y="58"/>
                  </a:lnTo>
                  <a:lnTo>
                    <a:pt x="8" y="8"/>
                  </a:lnTo>
                  <a:lnTo>
                    <a:pt x="72" y="8"/>
                  </a:lnTo>
                  <a:moveTo>
                    <a:pt x="8" y="110"/>
                  </a:moveTo>
                  <a:lnTo>
                    <a:pt x="8" y="62"/>
                  </a:lnTo>
                  <a:lnTo>
                    <a:pt x="72" y="62"/>
                  </a:lnTo>
                  <a:lnTo>
                    <a:pt x="72" y="110"/>
                  </a:lnTo>
                  <a:lnTo>
                    <a:pt x="8" y="110"/>
                  </a:lnTo>
                  <a:moveTo>
                    <a:pt x="86" y="0"/>
                  </a:moveTo>
                  <a:lnTo>
                    <a:pt x="86" y="118"/>
                  </a:lnTo>
                  <a:lnTo>
                    <a:pt x="166" y="118"/>
                  </a:lnTo>
                  <a:lnTo>
                    <a:pt x="166" y="0"/>
                  </a:lnTo>
                  <a:lnTo>
                    <a:pt x="86" y="0"/>
                  </a:lnTo>
                  <a:moveTo>
                    <a:pt x="158" y="8"/>
                  </a:moveTo>
                  <a:lnTo>
                    <a:pt x="158" y="58"/>
                  </a:lnTo>
                  <a:lnTo>
                    <a:pt x="94" y="58"/>
                  </a:lnTo>
                  <a:lnTo>
                    <a:pt x="94" y="8"/>
                  </a:lnTo>
                  <a:lnTo>
                    <a:pt x="158" y="8"/>
                  </a:lnTo>
                  <a:moveTo>
                    <a:pt x="94" y="110"/>
                  </a:moveTo>
                  <a:lnTo>
                    <a:pt x="94" y="62"/>
                  </a:lnTo>
                  <a:lnTo>
                    <a:pt x="158" y="62"/>
                  </a:lnTo>
                  <a:lnTo>
                    <a:pt x="158" y="110"/>
                  </a:lnTo>
                  <a:lnTo>
                    <a:pt x="94" y="11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2" name="Freeform 352">
              <a:extLst>
                <a:ext uri="{FF2B5EF4-FFF2-40B4-BE49-F238E27FC236}">
                  <a16:creationId xmlns:a16="http://schemas.microsoft.com/office/drawing/2014/main" id="{310E4C7F-94EA-4FB9-82B1-7F77DE9BF52C}"/>
                </a:ext>
              </a:extLst>
            </p:cNvPr>
            <p:cNvSpPr>
              <a:spLocks noEditPoints="1"/>
            </p:cNvSpPr>
            <p:nvPr/>
          </p:nvSpPr>
          <p:spPr bwMode="auto">
            <a:xfrm>
              <a:off x="377825" y="5981700"/>
              <a:ext cx="996950" cy="257175"/>
            </a:xfrm>
            <a:custGeom>
              <a:avLst/>
              <a:gdLst>
                <a:gd name="T0" fmla="*/ 286 w 628"/>
                <a:gd name="T1" fmla="*/ 62 h 162"/>
                <a:gd name="T2" fmla="*/ 230 w 628"/>
                <a:gd name="T3" fmla="*/ 6 h 162"/>
                <a:gd name="T4" fmla="*/ 292 w 628"/>
                <a:gd name="T5" fmla="*/ 0 h 162"/>
                <a:gd name="T6" fmla="*/ 224 w 628"/>
                <a:gd name="T7" fmla="*/ 68 h 162"/>
                <a:gd name="T8" fmla="*/ 292 w 628"/>
                <a:gd name="T9" fmla="*/ 0 h 162"/>
                <a:gd name="T10" fmla="*/ 398 w 628"/>
                <a:gd name="T11" fmla="*/ 62 h 162"/>
                <a:gd name="T12" fmla="*/ 342 w 628"/>
                <a:gd name="T13" fmla="*/ 6 h 162"/>
                <a:gd name="T14" fmla="*/ 404 w 628"/>
                <a:gd name="T15" fmla="*/ 0 h 162"/>
                <a:gd name="T16" fmla="*/ 336 w 628"/>
                <a:gd name="T17" fmla="*/ 68 h 162"/>
                <a:gd name="T18" fmla="*/ 404 w 628"/>
                <a:gd name="T19" fmla="*/ 0 h 162"/>
                <a:gd name="T20" fmla="*/ 62 w 628"/>
                <a:gd name="T21" fmla="*/ 62 h 162"/>
                <a:gd name="T22" fmla="*/ 6 w 628"/>
                <a:gd name="T23" fmla="*/ 6 h 162"/>
                <a:gd name="T24" fmla="*/ 66 w 628"/>
                <a:gd name="T25" fmla="*/ 0 h 162"/>
                <a:gd name="T26" fmla="*/ 0 w 628"/>
                <a:gd name="T27" fmla="*/ 68 h 162"/>
                <a:gd name="T28" fmla="*/ 66 w 628"/>
                <a:gd name="T29" fmla="*/ 0 h 162"/>
                <a:gd name="T30" fmla="*/ 174 w 628"/>
                <a:gd name="T31" fmla="*/ 62 h 162"/>
                <a:gd name="T32" fmla="*/ 118 w 628"/>
                <a:gd name="T33" fmla="*/ 6 h 162"/>
                <a:gd name="T34" fmla="*/ 180 w 628"/>
                <a:gd name="T35" fmla="*/ 0 h 162"/>
                <a:gd name="T36" fmla="*/ 112 w 628"/>
                <a:gd name="T37" fmla="*/ 68 h 162"/>
                <a:gd name="T38" fmla="*/ 180 w 628"/>
                <a:gd name="T39" fmla="*/ 0 h 162"/>
                <a:gd name="T40" fmla="*/ 512 w 628"/>
                <a:gd name="T41" fmla="*/ 62 h 162"/>
                <a:gd name="T42" fmla="*/ 454 w 628"/>
                <a:gd name="T43" fmla="*/ 6 h 162"/>
                <a:gd name="T44" fmla="*/ 516 w 628"/>
                <a:gd name="T45" fmla="*/ 0 h 162"/>
                <a:gd name="T46" fmla="*/ 450 w 628"/>
                <a:gd name="T47" fmla="*/ 68 h 162"/>
                <a:gd name="T48" fmla="*/ 516 w 628"/>
                <a:gd name="T49" fmla="*/ 0 h 162"/>
                <a:gd name="T50" fmla="*/ 624 w 628"/>
                <a:gd name="T51" fmla="*/ 62 h 162"/>
                <a:gd name="T52" fmla="*/ 566 w 628"/>
                <a:gd name="T53" fmla="*/ 6 h 162"/>
                <a:gd name="T54" fmla="*/ 628 w 628"/>
                <a:gd name="T55" fmla="*/ 0 h 162"/>
                <a:gd name="T56" fmla="*/ 562 w 628"/>
                <a:gd name="T57" fmla="*/ 68 h 162"/>
                <a:gd name="T58" fmla="*/ 628 w 628"/>
                <a:gd name="T59" fmla="*/ 0 h 162"/>
                <a:gd name="T60" fmla="*/ 286 w 628"/>
                <a:gd name="T61" fmla="*/ 156 h 162"/>
                <a:gd name="T62" fmla="*/ 230 w 628"/>
                <a:gd name="T63" fmla="*/ 100 h 162"/>
                <a:gd name="T64" fmla="*/ 292 w 628"/>
                <a:gd name="T65" fmla="*/ 94 h 162"/>
                <a:gd name="T66" fmla="*/ 224 w 628"/>
                <a:gd name="T67" fmla="*/ 162 h 162"/>
                <a:gd name="T68" fmla="*/ 292 w 628"/>
                <a:gd name="T69" fmla="*/ 94 h 162"/>
                <a:gd name="T70" fmla="*/ 398 w 628"/>
                <a:gd name="T71" fmla="*/ 156 h 162"/>
                <a:gd name="T72" fmla="*/ 342 w 628"/>
                <a:gd name="T73" fmla="*/ 100 h 162"/>
                <a:gd name="T74" fmla="*/ 404 w 628"/>
                <a:gd name="T75" fmla="*/ 94 h 162"/>
                <a:gd name="T76" fmla="*/ 336 w 628"/>
                <a:gd name="T77" fmla="*/ 162 h 162"/>
                <a:gd name="T78" fmla="*/ 404 w 628"/>
                <a:gd name="T79" fmla="*/ 94 h 162"/>
                <a:gd name="T80" fmla="*/ 512 w 628"/>
                <a:gd name="T81" fmla="*/ 156 h 162"/>
                <a:gd name="T82" fmla="*/ 454 w 628"/>
                <a:gd name="T83" fmla="*/ 100 h 162"/>
                <a:gd name="T84" fmla="*/ 516 w 628"/>
                <a:gd name="T85" fmla="*/ 94 h 162"/>
                <a:gd name="T86" fmla="*/ 450 w 628"/>
                <a:gd name="T87" fmla="*/ 162 h 162"/>
                <a:gd name="T88" fmla="*/ 516 w 628"/>
                <a:gd name="T89" fmla="*/ 94 h 162"/>
                <a:gd name="T90" fmla="*/ 624 w 628"/>
                <a:gd name="T91" fmla="*/ 156 h 162"/>
                <a:gd name="T92" fmla="*/ 566 w 628"/>
                <a:gd name="T93" fmla="*/ 100 h 162"/>
                <a:gd name="T94" fmla="*/ 628 w 628"/>
                <a:gd name="T95" fmla="*/ 94 h 162"/>
                <a:gd name="T96" fmla="*/ 562 w 628"/>
                <a:gd name="T97" fmla="*/ 162 h 162"/>
                <a:gd name="T98" fmla="*/ 628 w 628"/>
                <a:gd name="T99" fmla="*/ 94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28" h="162">
                  <a:moveTo>
                    <a:pt x="286" y="6"/>
                  </a:moveTo>
                  <a:lnTo>
                    <a:pt x="286" y="62"/>
                  </a:lnTo>
                  <a:lnTo>
                    <a:pt x="230" y="62"/>
                  </a:lnTo>
                  <a:lnTo>
                    <a:pt x="230" y="6"/>
                  </a:lnTo>
                  <a:lnTo>
                    <a:pt x="286" y="6"/>
                  </a:lnTo>
                  <a:close/>
                  <a:moveTo>
                    <a:pt x="292" y="0"/>
                  </a:moveTo>
                  <a:lnTo>
                    <a:pt x="224" y="0"/>
                  </a:lnTo>
                  <a:lnTo>
                    <a:pt x="224" y="68"/>
                  </a:lnTo>
                  <a:lnTo>
                    <a:pt x="292" y="68"/>
                  </a:lnTo>
                  <a:lnTo>
                    <a:pt x="292" y="0"/>
                  </a:lnTo>
                  <a:close/>
                  <a:moveTo>
                    <a:pt x="398" y="6"/>
                  </a:moveTo>
                  <a:lnTo>
                    <a:pt x="398" y="62"/>
                  </a:lnTo>
                  <a:lnTo>
                    <a:pt x="342" y="62"/>
                  </a:lnTo>
                  <a:lnTo>
                    <a:pt x="342" y="6"/>
                  </a:lnTo>
                  <a:lnTo>
                    <a:pt x="398" y="6"/>
                  </a:lnTo>
                  <a:close/>
                  <a:moveTo>
                    <a:pt x="404" y="0"/>
                  </a:moveTo>
                  <a:lnTo>
                    <a:pt x="336" y="0"/>
                  </a:lnTo>
                  <a:lnTo>
                    <a:pt x="336" y="68"/>
                  </a:lnTo>
                  <a:lnTo>
                    <a:pt x="404" y="68"/>
                  </a:lnTo>
                  <a:lnTo>
                    <a:pt x="404" y="0"/>
                  </a:lnTo>
                  <a:close/>
                  <a:moveTo>
                    <a:pt x="62" y="6"/>
                  </a:moveTo>
                  <a:lnTo>
                    <a:pt x="62" y="62"/>
                  </a:lnTo>
                  <a:lnTo>
                    <a:pt x="6" y="62"/>
                  </a:lnTo>
                  <a:lnTo>
                    <a:pt x="6" y="6"/>
                  </a:lnTo>
                  <a:lnTo>
                    <a:pt x="62" y="6"/>
                  </a:lnTo>
                  <a:close/>
                  <a:moveTo>
                    <a:pt x="66" y="0"/>
                  </a:moveTo>
                  <a:lnTo>
                    <a:pt x="0" y="0"/>
                  </a:lnTo>
                  <a:lnTo>
                    <a:pt x="0" y="68"/>
                  </a:lnTo>
                  <a:lnTo>
                    <a:pt x="66" y="68"/>
                  </a:lnTo>
                  <a:lnTo>
                    <a:pt x="66" y="0"/>
                  </a:lnTo>
                  <a:close/>
                  <a:moveTo>
                    <a:pt x="174" y="6"/>
                  </a:moveTo>
                  <a:lnTo>
                    <a:pt x="174" y="62"/>
                  </a:lnTo>
                  <a:lnTo>
                    <a:pt x="118" y="62"/>
                  </a:lnTo>
                  <a:lnTo>
                    <a:pt x="118" y="6"/>
                  </a:lnTo>
                  <a:lnTo>
                    <a:pt x="174" y="6"/>
                  </a:lnTo>
                  <a:close/>
                  <a:moveTo>
                    <a:pt x="180" y="0"/>
                  </a:moveTo>
                  <a:lnTo>
                    <a:pt x="112" y="0"/>
                  </a:lnTo>
                  <a:lnTo>
                    <a:pt x="112" y="68"/>
                  </a:lnTo>
                  <a:lnTo>
                    <a:pt x="180" y="68"/>
                  </a:lnTo>
                  <a:lnTo>
                    <a:pt x="180" y="0"/>
                  </a:lnTo>
                  <a:close/>
                  <a:moveTo>
                    <a:pt x="512" y="6"/>
                  </a:moveTo>
                  <a:lnTo>
                    <a:pt x="512" y="62"/>
                  </a:lnTo>
                  <a:lnTo>
                    <a:pt x="454" y="62"/>
                  </a:lnTo>
                  <a:lnTo>
                    <a:pt x="454" y="6"/>
                  </a:lnTo>
                  <a:lnTo>
                    <a:pt x="512" y="6"/>
                  </a:lnTo>
                  <a:close/>
                  <a:moveTo>
                    <a:pt x="516" y="0"/>
                  </a:moveTo>
                  <a:lnTo>
                    <a:pt x="450" y="0"/>
                  </a:lnTo>
                  <a:lnTo>
                    <a:pt x="450" y="68"/>
                  </a:lnTo>
                  <a:lnTo>
                    <a:pt x="516" y="68"/>
                  </a:lnTo>
                  <a:lnTo>
                    <a:pt x="516" y="0"/>
                  </a:lnTo>
                  <a:close/>
                  <a:moveTo>
                    <a:pt x="624" y="6"/>
                  </a:moveTo>
                  <a:lnTo>
                    <a:pt x="624" y="62"/>
                  </a:lnTo>
                  <a:lnTo>
                    <a:pt x="566" y="62"/>
                  </a:lnTo>
                  <a:lnTo>
                    <a:pt x="566" y="6"/>
                  </a:lnTo>
                  <a:lnTo>
                    <a:pt x="624" y="6"/>
                  </a:lnTo>
                  <a:close/>
                  <a:moveTo>
                    <a:pt x="628" y="0"/>
                  </a:moveTo>
                  <a:lnTo>
                    <a:pt x="562" y="0"/>
                  </a:lnTo>
                  <a:lnTo>
                    <a:pt x="562" y="68"/>
                  </a:lnTo>
                  <a:lnTo>
                    <a:pt x="628" y="68"/>
                  </a:lnTo>
                  <a:lnTo>
                    <a:pt x="628" y="0"/>
                  </a:lnTo>
                  <a:close/>
                  <a:moveTo>
                    <a:pt x="286" y="100"/>
                  </a:moveTo>
                  <a:lnTo>
                    <a:pt x="286" y="156"/>
                  </a:lnTo>
                  <a:lnTo>
                    <a:pt x="230" y="156"/>
                  </a:lnTo>
                  <a:lnTo>
                    <a:pt x="230" y="100"/>
                  </a:lnTo>
                  <a:lnTo>
                    <a:pt x="286" y="100"/>
                  </a:lnTo>
                  <a:close/>
                  <a:moveTo>
                    <a:pt x="292" y="94"/>
                  </a:moveTo>
                  <a:lnTo>
                    <a:pt x="224" y="94"/>
                  </a:lnTo>
                  <a:lnTo>
                    <a:pt x="224" y="162"/>
                  </a:lnTo>
                  <a:lnTo>
                    <a:pt x="292" y="162"/>
                  </a:lnTo>
                  <a:lnTo>
                    <a:pt x="292" y="94"/>
                  </a:lnTo>
                  <a:close/>
                  <a:moveTo>
                    <a:pt x="398" y="100"/>
                  </a:moveTo>
                  <a:lnTo>
                    <a:pt x="398" y="156"/>
                  </a:lnTo>
                  <a:lnTo>
                    <a:pt x="342" y="156"/>
                  </a:lnTo>
                  <a:lnTo>
                    <a:pt x="342" y="100"/>
                  </a:lnTo>
                  <a:lnTo>
                    <a:pt x="398" y="100"/>
                  </a:lnTo>
                  <a:close/>
                  <a:moveTo>
                    <a:pt x="404" y="94"/>
                  </a:moveTo>
                  <a:lnTo>
                    <a:pt x="336" y="94"/>
                  </a:lnTo>
                  <a:lnTo>
                    <a:pt x="336" y="162"/>
                  </a:lnTo>
                  <a:lnTo>
                    <a:pt x="404" y="162"/>
                  </a:lnTo>
                  <a:lnTo>
                    <a:pt x="404" y="94"/>
                  </a:lnTo>
                  <a:close/>
                  <a:moveTo>
                    <a:pt x="512" y="100"/>
                  </a:moveTo>
                  <a:lnTo>
                    <a:pt x="512" y="156"/>
                  </a:lnTo>
                  <a:lnTo>
                    <a:pt x="454" y="156"/>
                  </a:lnTo>
                  <a:lnTo>
                    <a:pt x="454" y="100"/>
                  </a:lnTo>
                  <a:lnTo>
                    <a:pt x="512" y="100"/>
                  </a:lnTo>
                  <a:close/>
                  <a:moveTo>
                    <a:pt x="516" y="94"/>
                  </a:moveTo>
                  <a:lnTo>
                    <a:pt x="450" y="94"/>
                  </a:lnTo>
                  <a:lnTo>
                    <a:pt x="450" y="162"/>
                  </a:lnTo>
                  <a:lnTo>
                    <a:pt x="516" y="162"/>
                  </a:lnTo>
                  <a:lnTo>
                    <a:pt x="516" y="94"/>
                  </a:lnTo>
                  <a:close/>
                  <a:moveTo>
                    <a:pt x="624" y="100"/>
                  </a:moveTo>
                  <a:lnTo>
                    <a:pt x="624" y="156"/>
                  </a:lnTo>
                  <a:lnTo>
                    <a:pt x="566" y="156"/>
                  </a:lnTo>
                  <a:lnTo>
                    <a:pt x="566" y="100"/>
                  </a:lnTo>
                  <a:lnTo>
                    <a:pt x="624" y="100"/>
                  </a:lnTo>
                  <a:close/>
                  <a:moveTo>
                    <a:pt x="628" y="94"/>
                  </a:moveTo>
                  <a:lnTo>
                    <a:pt x="562" y="94"/>
                  </a:lnTo>
                  <a:lnTo>
                    <a:pt x="562" y="162"/>
                  </a:lnTo>
                  <a:lnTo>
                    <a:pt x="628" y="162"/>
                  </a:lnTo>
                  <a:lnTo>
                    <a:pt x="628" y="94"/>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3" name="Freeform 353">
              <a:extLst>
                <a:ext uri="{FF2B5EF4-FFF2-40B4-BE49-F238E27FC236}">
                  <a16:creationId xmlns:a16="http://schemas.microsoft.com/office/drawing/2014/main" id="{51689C40-2E72-48D6-B37C-EB9E0EB98560}"/>
                </a:ext>
              </a:extLst>
            </p:cNvPr>
            <p:cNvSpPr>
              <a:spLocks noEditPoints="1"/>
            </p:cNvSpPr>
            <p:nvPr/>
          </p:nvSpPr>
          <p:spPr bwMode="auto">
            <a:xfrm>
              <a:off x="377825" y="5981700"/>
              <a:ext cx="996950" cy="257175"/>
            </a:xfrm>
            <a:custGeom>
              <a:avLst/>
              <a:gdLst>
                <a:gd name="T0" fmla="*/ 286 w 628"/>
                <a:gd name="T1" fmla="*/ 62 h 162"/>
                <a:gd name="T2" fmla="*/ 230 w 628"/>
                <a:gd name="T3" fmla="*/ 6 h 162"/>
                <a:gd name="T4" fmla="*/ 292 w 628"/>
                <a:gd name="T5" fmla="*/ 0 h 162"/>
                <a:gd name="T6" fmla="*/ 224 w 628"/>
                <a:gd name="T7" fmla="*/ 68 h 162"/>
                <a:gd name="T8" fmla="*/ 292 w 628"/>
                <a:gd name="T9" fmla="*/ 0 h 162"/>
                <a:gd name="T10" fmla="*/ 398 w 628"/>
                <a:gd name="T11" fmla="*/ 62 h 162"/>
                <a:gd name="T12" fmla="*/ 342 w 628"/>
                <a:gd name="T13" fmla="*/ 6 h 162"/>
                <a:gd name="T14" fmla="*/ 404 w 628"/>
                <a:gd name="T15" fmla="*/ 0 h 162"/>
                <a:gd name="T16" fmla="*/ 336 w 628"/>
                <a:gd name="T17" fmla="*/ 68 h 162"/>
                <a:gd name="T18" fmla="*/ 404 w 628"/>
                <a:gd name="T19" fmla="*/ 0 h 162"/>
                <a:gd name="T20" fmla="*/ 62 w 628"/>
                <a:gd name="T21" fmla="*/ 62 h 162"/>
                <a:gd name="T22" fmla="*/ 6 w 628"/>
                <a:gd name="T23" fmla="*/ 6 h 162"/>
                <a:gd name="T24" fmla="*/ 66 w 628"/>
                <a:gd name="T25" fmla="*/ 0 h 162"/>
                <a:gd name="T26" fmla="*/ 0 w 628"/>
                <a:gd name="T27" fmla="*/ 68 h 162"/>
                <a:gd name="T28" fmla="*/ 66 w 628"/>
                <a:gd name="T29" fmla="*/ 0 h 162"/>
                <a:gd name="T30" fmla="*/ 174 w 628"/>
                <a:gd name="T31" fmla="*/ 62 h 162"/>
                <a:gd name="T32" fmla="*/ 118 w 628"/>
                <a:gd name="T33" fmla="*/ 6 h 162"/>
                <a:gd name="T34" fmla="*/ 180 w 628"/>
                <a:gd name="T35" fmla="*/ 0 h 162"/>
                <a:gd name="T36" fmla="*/ 112 w 628"/>
                <a:gd name="T37" fmla="*/ 68 h 162"/>
                <a:gd name="T38" fmla="*/ 180 w 628"/>
                <a:gd name="T39" fmla="*/ 0 h 162"/>
                <a:gd name="T40" fmla="*/ 512 w 628"/>
                <a:gd name="T41" fmla="*/ 62 h 162"/>
                <a:gd name="T42" fmla="*/ 454 w 628"/>
                <a:gd name="T43" fmla="*/ 6 h 162"/>
                <a:gd name="T44" fmla="*/ 516 w 628"/>
                <a:gd name="T45" fmla="*/ 0 h 162"/>
                <a:gd name="T46" fmla="*/ 450 w 628"/>
                <a:gd name="T47" fmla="*/ 68 h 162"/>
                <a:gd name="T48" fmla="*/ 516 w 628"/>
                <a:gd name="T49" fmla="*/ 0 h 162"/>
                <a:gd name="T50" fmla="*/ 624 w 628"/>
                <a:gd name="T51" fmla="*/ 62 h 162"/>
                <a:gd name="T52" fmla="*/ 566 w 628"/>
                <a:gd name="T53" fmla="*/ 6 h 162"/>
                <a:gd name="T54" fmla="*/ 628 w 628"/>
                <a:gd name="T55" fmla="*/ 0 h 162"/>
                <a:gd name="T56" fmla="*/ 562 w 628"/>
                <a:gd name="T57" fmla="*/ 68 h 162"/>
                <a:gd name="T58" fmla="*/ 628 w 628"/>
                <a:gd name="T59" fmla="*/ 0 h 162"/>
                <a:gd name="T60" fmla="*/ 286 w 628"/>
                <a:gd name="T61" fmla="*/ 156 h 162"/>
                <a:gd name="T62" fmla="*/ 230 w 628"/>
                <a:gd name="T63" fmla="*/ 100 h 162"/>
                <a:gd name="T64" fmla="*/ 292 w 628"/>
                <a:gd name="T65" fmla="*/ 94 h 162"/>
                <a:gd name="T66" fmla="*/ 224 w 628"/>
                <a:gd name="T67" fmla="*/ 162 h 162"/>
                <a:gd name="T68" fmla="*/ 292 w 628"/>
                <a:gd name="T69" fmla="*/ 94 h 162"/>
                <a:gd name="T70" fmla="*/ 398 w 628"/>
                <a:gd name="T71" fmla="*/ 156 h 162"/>
                <a:gd name="T72" fmla="*/ 342 w 628"/>
                <a:gd name="T73" fmla="*/ 100 h 162"/>
                <a:gd name="T74" fmla="*/ 404 w 628"/>
                <a:gd name="T75" fmla="*/ 94 h 162"/>
                <a:gd name="T76" fmla="*/ 336 w 628"/>
                <a:gd name="T77" fmla="*/ 162 h 162"/>
                <a:gd name="T78" fmla="*/ 404 w 628"/>
                <a:gd name="T79" fmla="*/ 94 h 162"/>
                <a:gd name="T80" fmla="*/ 512 w 628"/>
                <a:gd name="T81" fmla="*/ 156 h 162"/>
                <a:gd name="T82" fmla="*/ 454 w 628"/>
                <a:gd name="T83" fmla="*/ 100 h 162"/>
                <a:gd name="T84" fmla="*/ 516 w 628"/>
                <a:gd name="T85" fmla="*/ 94 h 162"/>
                <a:gd name="T86" fmla="*/ 450 w 628"/>
                <a:gd name="T87" fmla="*/ 162 h 162"/>
                <a:gd name="T88" fmla="*/ 516 w 628"/>
                <a:gd name="T89" fmla="*/ 94 h 162"/>
                <a:gd name="T90" fmla="*/ 624 w 628"/>
                <a:gd name="T91" fmla="*/ 156 h 162"/>
                <a:gd name="T92" fmla="*/ 566 w 628"/>
                <a:gd name="T93" fmla="*/ 100 h 162"/>
                <a:gd name="T94" fmla="*/ 628 w 628"/>
                <a:gd name="T95" fmla="*/ 94 h 162"/>
                <a:gd name="T96" fmla="*/ 562 w 628"/>
                <a:gd name="T97" fmla="*/ 162 h 162"/>
                <a:gd name="T98" fmla="*/ 628 w 628"/>
                <a:gd name="T99" fmla="*/ 94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28" h="162">
                  <a:moveTo>
                    <a:pt x="286" y="6"/>
                  </a:moveTo>
                  <a:lnTo>
                    <a:pt x="286" y="62"/>
                  </a:lnTo>
                  <a:lnTo>
                    <a:pt x="230" y="62"/>
                  </a:lnTo>
                  <a:lnTo>
                    <a:pt x="230" y="6"/>
                  </a:lnTo>
                  <a:lnTo>
                    <a:pt x="286" y="6"/>
                  </a:lnTo>
                  <a:moveTo>
                    <a:pt x="292" y="0"/>
                  </a:moveTo>
                  <a:lnTo>
                    <a:pt x="224" y="0"/>
                  </a:lnTo>
                  <a:lnTo>
                    <a:pt x="224" y="68"/>
                  </a:lnTo>
                  <a:lnTo>
                    <a:pt x="292" y="68"/>
                  </a:lnTo>
                  <a:lnTo>
                    <a:pt x="292" y="0"/>
                  </a:lnTo>
                  <a:moveTo>
                    <a:pt x="398" y="6"/>
                  </a:moveTo>
                  <a:lnTo>
                    <a:pt x="398" y="62"/>
                  </a:lnTo>
                  <a:lnTo>
                    <a:pt x="342" y="62"/>
                  </a:lnTo>
                  <a:lnTo>
                    <a:pt x="342" y="6"/>
                  </a:lnTo>
                  <a:lnTo>
                    <a:pt x="398" y="6"/>
                  </a:lnTo>
                  <a:moveTo>
                    <a:pt x="404" y="0"/>
                  </a:moveTo>
                  <a:lnTo>
                    <a:pt x="336" y="0"/>
                  </a:lnTo>
                  <a:lnTo>
                    <a:pt x="336" y="68"/>
                  </a:lnTo>
                  <a:lnTo>
                    <a:pt x="404" y="68"/>
                  </a:lnTo>
                  <a:lnTo>
                    <a:pt x="404" y="0"/>
                  </a:lnTo>
                  <a:moveTo>
                    <a:pt x="62" y="6"/>
                  </a:moveTo>
                  <a:lnTo>
                    <a:pt x="62" y="62"/>
                  </a:lnTo>
                  <a:lnTo>
                    <a:pt x="6" y="62"/>
                  </a:lnTo>
                  <a:lnTo>
                    <a:pt x="6" y="6"/>
                  </a:lnTo>
                  <a:lnTo>
                    <a:pt x="62" y="6"/>
                  </a:lnTo>
                  <a:moveTo>
                    <a:pt x="66" y="0"/>
                  </a:moveTo>
                  <a:lnTo>
                    <a:pt x="0" y="0"/>
                  </a:lnTo>
                  <a:lnTo>
                    <a:pt x="0" y="68"/>
                  </a:lnTo>
                  <a:lnTo>
                    <a:pt x="66" y="68"/>
                  </a:lnTo>
                  <a:lnTo>
                    <a:pt x="66" y="0"/>
                  </a:lnTo>
                  <a:moveTo>
                    <a:pt x="174" y="6"/>
                  </a:moveTo>
                  <a:lnTo>
                    <a:pt x="174" y="62"/>
                  </a:lnTo>
                  <a:lnTo>
                    <a:pt x="118" y="62"/>
                  </a:lnTo>
                  <a:lnTo>
                    <a:pt x="118" y="6"/>
                  </a:lnTo>
                  <a:lnTo>
                    <a:pt x="174" y="6"/>
                  </a:lnTo>
                  <a:moveTo>
                    <a:pt x="180" y="0"/>
                  </a:moveTo>
                  <a:lnTo>
                    <a:pt x="112" y="0"/>
                  </a:lnTo>
                  <a:lnTo>
                    <a:pt x="112" y="68"/>
                  </a:lnTo>
                  <a:lnTo>
                    <a:pt x="180" y="68"/>
                  </a:lnTo>
                  <a:lnTo>
                    <a:pt x="180" y="0"/>
                  </a:lnTo>
                  <a:moveTo>
                    <a:pt x="512" y="6"/>
                  </a:moveTo>
                  <a:lnTo>
                    <a:pt x="512" y="62"/>
                  </a:lnTo>
                  <a:lnTo>
                    <a:pt x="454" y="62"/>
                  </a:lnTo>
                  <a:lnTo>
                    <a:pt x="454" y="6"/>
                  </a:lnTo>
                  <a:lnTo>
                    <a:pt x="512" y="6"/>
                  </a:lnTo>
                  <a:moveTo>
                    <a:pt x="516" y="0"/>
                  </a:moveTo>
                  <a:lnTo>
                    <a:pt x="450" y="0"/>
                  </a:lnTo>
                  <a:lnTo>
                    <a:pt x="450" y="68"/>
                  </a:lnTo>
                  <a:lnTo>
                    <a:pt x="516" y="68"/>
                  </a:lnTo>
                  <a:lnTo>
                    <a:pt x="516" y="0"/>
                  </a:lnTo>
                  <a:moveTo>
                    <a:pt x="624" y="6"/>
                  </a:moveTo>
                  <a:lnTo>
                    <a:pt x="624" y="62"/>
                  </a:lnTo>
                  <a:lnTo>
                    <a:pt x="566" y="62"/>
                  </a:lnTo>
                  <a:lnTo>
                    <a:pt x="566" y="6"/>
                  </a:lnTo>
                  <a:lnTo>
                    <a:pt x="624" y="6"/>
                  </a:lnTo>
                  <a:moveTo>
                    <a:pt x="628" y="0"/>
                  </a:moveTo>
                  <a:lnTo>
                    <a:pt x="562" y="0"/>
                  </a:lnTo>
                  <a:lnTo>
                    <a:pt x="562" y="68"/>
                  </a:lnTo>
                  <a:lnTo>
                    <a:pt x="628" y="68"/>
                  </a:lnTo>
                  <a:lnTo>
                    <a:pt x="628" y="0"/>
                  </a:lnTo>
                  <a:moveTo>
                    <a:pt x="286" y="100"/>
                  </a:moveTo>
                  <a:lnTo>
                    <a:pt x="286" y="156"/>
                  </a:lnTo>
                  <a:lnTo>
                    <a:pt x="230" y="156"/>
                  </a:lnTo>
                  <a:lnTo>
                    <a:pt x="230" y="100"/>
                  </a:lnTo>
                  <a:lnTo>
                    <a:pt x="286" y="100"/>
                  </a:lnTo>
                  <a:moveTo>
                    <a:pt x="292" y="94"/>
                  </a:moveTo>
                  <a:lnTo>
                    <a:pt x="224" y="94"/>
                  </a:lnTo>
                  <a:lnTo>
                    <a:pt x="224" y="162"/>
                  </a:lnTo>
                  <a:lnTo>
                    <a:pt x="292" y="162"/>
                  </a:lnTo>
                  <a:lnTo>
                    <a:pt x="292" y="94"/>
                  </a:lnTo>
                  <a:moveTo>
                    <a:pt x="398" y="100"/>
                  </a:moveTo>
                  <a:lnTo>
                    <a:pt x="398" y="156"/>
                  </a:lnTo>
                  <a:lnTo>
                    <a:pt x="342" y="156"/>
                  </a:lnTo>
                  <a:lnTo>
                    <a:pt x="342" y="100"/>
                  </a:lnTo>
                  <a:lnTo>
                    <a:pt x="398" y="100"/>
                  </a:lnTo>
                  <a:moveTo>
                    <a:pt x="404" y="94"/>
                  </a:moveTo>
                  <a:lnTo>
                    <a:pt x="336" y="94"/>
                  </a:lnTo>
                  <a:lnTo>
                    <a:pt x="336" y="162"/>
                  </a:lnTo>
                  <a:lnTo>
                    <a:pt x="404" y="162"/>
                  </a:lnTo>
                  <a:lnTo>
                    <a:pt x="404" y="94"/>
                  </a:lnTo>
                  <a:moveTo>
                    <a:pt x="512" y="100"/>
                  </a:moveTo>
                  <a:lnTo>
                    <a:pt x="512" y="156"/>
                  </a:lnTo>
                  <a:lnTo>
                    <a:pt x="454" y="156"/>
                  </a:lnTo>
                  <a:lnTo>
                    <a:pt x="454" y="100"/>
                  </a:lnTo>
                  <a:lnTo>
                    <a:pt x="512" y="100"/>
                  </a:lnTo>
                  <a:moveTo>
                    <a:pt x="516" y="94"/>
                  </a:moveTo>
                  <a:lnTo>
                    <a:pt x="450" y="94"/>
                  </a:lnTo>
                  <a:lnTo>
                    <a:pt x="450" y="162"/>
                  </a:lnTo>
                  <a:lnTo>
                    <a:pt x="516" y="162"/>
                  </a:lnTo>
                  <a:lnTo>
                    <a:pt x="516" y="94"/>
                  </a:lnTo>
                  <a:moveTo>
                    <a:pt x="624" y="100"/>
                  </a:moveTo>
                  <a:lnTo>
                    <a:pt x="624" y="156"/>
                  </a:lnTo>
                  <a:lnTo>
                    <a:pt x="566" y="156"/>
                  </a:lnTo>
                  <a:lnTo>
                    <a:pt x="566" y="100"/>
                  </a:lnTo>
                  <a:lnTo>
                    <a:pt x="624" y="100"/>
                  </a:lnTo>
                  <a:moveTo>
                    <a:pt x="628" y="94"/>
                  </a:moveTo>
                  <a:lnTo>
                    <a:pt x="562" y="94"/>
                  </a:lnTo>
                  <a:lnTo>
                    <a:pt x="562" y="162"/>
                  </a:lnTo>
                  <a:lnTo>
                    <a:pt x="628" y="162"/>
                  </a:lnTo>
                  <a:lnTo>
                    <a:pt x="628" y="9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4" name="Freeform 354">
              <a:extLst>
                <a:ext uri="{FF2B5EF4-FFF2-40B4-BE49-F238E27FC236}">
                  <a16:creationId xmlns:a16="http://schemas.microsoft.com/office/drawing/2014/main" id="{9400A056-CA32-484B-9620-246C4DCF8BC1}"/>
                </a:ext>
              </a:extLst>
            </p:cNvPr>
            <p:cNvSpPr>
              <a:spLocks/>
            </p:cNvSpPr>
            <p:nvPr/>
          </p:nvSpPr>
          <p:spPr bwMode="auto">
            <a:xfrm>
              <a:off x="1276350" y="5991225"/>
              <a:ext cx="92075" cy="88900"/>
            </a:xfrm>
            <a:custGeom>
              <a:avLst/>
              <a:gdLst>
                <a:gd name="T0" fmla="*/ 58 w 58"/>
                <a:gd name="T1" fmla="*/ 0 h 56"/>
                <a:gd name="T2" fmla="*/ 0 w 58"/>
                <a:gd name="T3" fmla="*/ 0 h 56"/>
                <a:gd name="T4" fmla="*/ 0 w 58"/>
                <a:gd name="T5" fmla="*/ 56 h 56"/>
                <a:gd name="T6" fmla="*/ 58 w 58"/>
                <a:gd name="T7" fmla="*/ 0 h 56"/>
                <a:gd name="T8" fmla="*/ 58 w 58"/>
                <a:gd name="T9" fmla="*/ 0 h 56"/>
              </a:gdLst>
              <a:ahLst/>
              <a:cxnLst>
                <a:cxn ang="0">
                  <a:pos x="T0" y="T1"/>
                </a:cxn>
                <a:cxn ang="0">
                  <a:pos x="T2" y="T3"/>
                </a:cxn>
                <a:cxn ang="0">
                  <a:pos x="T4" y="T5"/>
                </a:cxn>
                <a:cxn ang="0">
                  <a:pos x="T6" y="T7"/>
                </a:cxn>
                <a:cxn ang="0">
                  <a:pos x="T8" y="T9"/>
                </a:cxn>
              </a:cxnLst>
              <a:rect l="0" t="0" r="r" b="b"/>
              <a:pathLst>
                <a:path w="58" h="56">
                  <a:moveTo>
                    <a:pt x="58" y="0"/>
                  </a:moveTo>
                  <a:lnTo>
                    <a:pt x="0" y="0"/>
                  </a:lnTo>
                  <a:lnTo>
                    <a:pt x="0" y="56"/>
                  </a:lnTo>
                  <a:lnTo>
                    <a:pt x="58" y="0"/>
                  </a:lnTo>
                  <a:lnTo>
                    <a:pt x="58" y="0"/>
                  </a:lnTo>
                  <a:close/>
                </a:path>
              </a:pathLst>
            </a:custGeom>
            <a:solidFill>
              <a:srgbClr val="398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5" name="Freeform 355">
              <a:extLst>
                <a:ext uri="{FF2B5EF4-FFF2-40B4-BE49-F238E27FC236}">
                  <a16:creationId xmlns:a16="http://schemas.microsoft.com/office/drawing/2014/main" id="{ABFE9135-FAFD-47A7-8916-999CBF58212C}"/>
                </a:ext>
              </a:extLst>
            </p:cNvPr>
            <p:cNvSpPr>
              <a:spLocks/>
            </p:cNvSpPr>
            <p:nvPr/>
          </p:nvSpPr>
          <p:spPr bwMode="auto">
            <a:xfrm>
              <a:off x="1276350" y="5991225"/>
              <a:ext cx="92075" cy="88900"/>
            </a:xfrm>
            <a:custGeom>
              <a:avLst/>
              <a:gdLst>
                <a:gd name="T0" fmla="*/ 58 w 58"/>
                <a:gd name="T1" fmla="*/ 0 h 56"/>
                <a:gd name="T2" fmla="*/ 0 w 58"/>
                <a:gd name="T3" fmla="*/ 0 h 56"/>
                <a:gd name="T4" fmla="*/ 0 w 58"/>
                <a:gd name="T5" fmla="*/ 56 h 56"/>
                <a:gd name="T6" fmla="*/ 58 w 58"/>
                <a:gd name="T7" fmla="*/ 0 h 56"/>
                <a:gd name="T8" fmla="*/ 58 w 58"/>
                <a:gd name="T9" fmla="*/ 0 h 56"/>
              </a:gdLst>
              <a:ahLst/>
              <a:cxnLst>
                <a:cxn ang="0">
                  <a:pos x="T0" y="T1"/>
                </a:cxn>
                <a:cxn ang="0">
                  <a:pos x="T2" y="T3"/>
                </a:cxn>
                <a:cxn ang="0">
                  <a:pos x="T4" y="T5"/>
                </a:cxn>
                <a:cxn ang="0">
                  <a:pos x="T6" y="T7"/>
                </a:cxn>
                <a:cxn ang="0">
                  <a:pos x="T8" y="T9"/>
                </a:cxn>
              </a:cxnLst>
              <a:rect l="0" t="0" r="r" b="b"/>
              <a:pathLst>
                <a:path w="58" h="56">
                  <a:moveTo>
                    <a:pt x="58" y="0"/>
                  </a:moveTo>
                  <a:lnTo>
                    <a:pt x="0" y="0"/>
                  </a:lnTo>
                  <a:lnTo>
                    <a:pt x="0" y="56"/>
                  </a:lnTo>
                  <a:lnTo>
                    <a:pt x="58" y="0"/>
                  </a:lnTo>
                  <a:lnTo>
                    <a:pt x="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6" name="Freeform 356">
              <a:extLst>
                <a:ext uri="{FF2B5EF4-FFF2-40B4-BE49-F238E27FC236}">
                  <a16:creationId xmlns:a16="http://schemas.microsoft.com/office/drawing/2014/main" id="{9D1F0FE5-188F-4A3B-BB38-EC3E1338CCFF}"/>
                </a:ext>
              </a:extLst>
            </p:cNvPr>
            <p:cNvSpPr>
              <a:spLocks/>
            </p:cNvSpPr>
            <p:nvPr/>
          </p:nvSpPr>
          <p:spPr bwMode="auto">
            <a:xfrm>
              <a:off x="1270000" y="5981700"/>
              <a:ext cx="104775" cy="107950"/>
            </a:xfrm>
            <a:custGeom>
              <a:avLst/>
              <a:gdLst>
                <a:gd name="T0" fmla="*/ 66 w 66"/>
                <a:gd name="T1" fmla="*/ 0 h 68"/>
                <a:gd name="T2" fmla="*/ 0 w 66"/>
                <a:gd name="T3" fmla="*/ 0 h 68"/>
                <a:gd name="T4" fmla="*/ 0 w 66"/>
                <a:gd name="T5" fmla="*/ 68 h 68"/>
                <a:gd name="T6" fmla="*/ 4 w 66"/>
                <a:gd name="T7" fmla="*/ 62 h 68"/>
                <a:gd name="T8" fmla="*/ 4 w 66"/>
                <a:gd name="T9" fmla="*/ 62 h 68"/>
                <a:gd name="T10" fmla="*/ 4 w 66"/>
                <a:gd name="T11" fmla="*/ 6 h 68"/>
                <a:gd name="T12" fmla="*/ 62 w 66"/>
                <a:gd name="T13" fmla="*/ 6 h 68"/>
                <a:gd name="T14" fmla="*/ 66 w 66"/>
                <a:gd name="T15" fmla="*/ 0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68">
                  <a:moveTo>
                    <a:pt x="66" y="0"/>
                  </a:moveTo>
                  <a:lnTo>
                    <a:pt x="0" y="0"/>
                  </a:lnTo>
                  <a:lnTo>
                    <a:pt x="0" y="68"/>
                  </a:lnTo>
                  <a:lnTo>
                    <a:pt x="4" y="62"/>
                  </a:lnTo>
                  <a:lnTo>
                    <a:pt x="4" y="62"/>
                  </a:lnTo>
                  <a:lnTo>
                    <a:pt x="4" y="6"/>
                  </a:lnTo>
                  <a:lnTo>
                    <a:pt x="62" y="6"/>
                  </a:lnTo>
                  <a:lnTo>
                    <a:pt x="66" y="0"/>
                  </a:ln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7" name="Freeform 357">
              <a:extLst>
                <a:ext uri="{FF2B5EF4-FFF2-40B4-BE49-F238E27FC236}">
                  <a16:creationId xmlns:a16="http://schemas.microsoft.com/office/drawing/2014/main" id="{B0E382C5-6656-4F97-A270-F09E0EFD3BF9}"/>
                </a:ext>
              </a:extLst>
            </p:cNvPr>
            <p:cNvSpPr>
              <a:spLocks/>
            </p:cNvSpPr>
            <p:nvPr/>
          </p:nvSpPr>
          <p:spPr bwMode="auto">
            <a:xfrm>
              <a:off x="1270000" y="5981700"/>
              <a:ext cx="104775" cy="107950"/>
            </a:xfrm>
            <a:custGeom>
              <a:avLst/>
              <a:gdLst>
                <a:gd name="T0" fmla="*/ 66 w 66"/>
                <a:gd name="T1" fmla="*/ 0 h 68"/>
                <a:gd name="T2" fmla="*/ 0 w 66"/>
                <a:gd name="T3" fmla="*/ 0 h 68"/>
                <a:gd name="T4" fmla="*/ 0 w 66"/>
                <a:gd name="T5" fmla="*/ 68 h 68"/>
                <a:gd name="T6" fmla="*/ 4 w 66"/>
                <a:gd name="T7" fmla="*/ 62 h 68"/>
                <a:gd name="T8" fmla="*/ 4 w 66"/>
                <a:gd name="T9" fmla="*/ 62 h 68"/>
                <a:gd name="T10" fmla="*/ 4 w 66"/>
                <a:gd name="T11" fmla="*/ 6 h 68"/>
                <a:gd name="T12" fmla="*/ 62 w 66"/>
                <a:gd name="T13" fmla="*/ 6 h 68"/>
                <a:gd name="T14" fmla="*/ 66 w 66"/>
                <a:gd name="T15" fmla="*/ 0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68">
                  <a:moveTo>
                    <a:pt x="66" y="0"/>
                  </a:moveTo>
                  <a:lnTo>
                    <a:pt x="0" y="0"/>
                  </a:lnTo>
                  <a:lnTo>
                    <a:pt x="0" y="68"/>
                  </a:lnTo>
                  <a:lnTo>
                    <a:pt x="4" y="62"/>
                  </a:lnTo>
                  <a:lnTo>
                    <a:pt x="4" y="62"/>
                  </a:lnTo>
                  <a:lnTo>
                    <a:pt x="4" y="6"/>
                  </a:lnTo>
                  <a:lnTo>
                    <a:pt x="62" y="6"/>
                  </a:lnTo>
                  <a:lnTo>
                    <a:pt x="6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8" name="Freeform 358">
              <a:extLst>
                <a:ext uri="{FF2B5EF4-FFF2-40B4-BE49-F238E27FC236}">
                  <a16:creationId xmlns:a16="http://schemas.microsoft.com/office/drawing/2014/main" id="{EB41CC7A-57B3-43CC-B8C0-D302ECCCE097}"/>
                </a:ext>
              </a:extLst>
            </p:cNvPr>
            <p:cNvSpPr>
              <a:spLocks/>
            </p:cNvSpPr>
            <p:nvPr/>
          </p:nvSpPr>
          <p:spPr bwMode="auto">
            <a:xfrm>
              <a:off x="1098550" y="5991225"/>
              <a:ext cx="92075" cy="88900"/>
            </a:xfrm>
            <a:custGeom>
              <a:avLst/>
              <a:gdLst>
                <a:gd name="T0" fmla="*/ 58 w 58"/>
                <a:gd name="T1" fmla="*/ 0 h 56"/>
                <a:gd name="T2" fmla="*/ 0 w 58"/>
                <a:gd name="T3" fmla="*/ 0 h 56"/>
                <a:gd name="T4" fmla="*/ 0 w 58"/>
                <a:gd name="T5" fmla="*/ 56 h 56"/>
                <a:gd name="T6" fmla="*/ 58 w 58"/>
                <a:gd name="T7" fmla="*/ 0 h 56"/>
              </a:gdLst>
              <a:ahLst/>
              <a:cxnLst>
                <a:cxn ang="0">
                  <a:pos x="T0" y="T1"/>
                </a:cxn>
                <a:cxn ang="0">
                  <a:pos x="T2" y="T3"/>
                </a:cxn>
                <a:cxn ang="0">
                  <a:pos x="T4" y="T5"/>
                </a:cxn>
                <a:cxn ang="0">
                  <a:pos x="T6" y="T7"/>
                </a:cxn>
              </a:cxnLst>
              <a:rect l="0" t="0" r="r" b="b"/>
              <a:pathLst>
                <a:path w="58" h="56">
                  <a:moveTo>
                    <a:pt x="58" y="0"/>
                  </a:moveTo>
                  <a:lnTo>
                    <a:pt x="0" y="0"/>
                  </a:lnTo>
                  <a:lnTo>
                    <a:pt x="0" y="56"/>
                  </a:lnTo>
                  <a:lnTo>
                    <a:pt x="58" y="0"/>
                  </a:lnTo>
                  <a:close/>
                </a:path>
              </a:pathLst>
            </a:custGeom>
            <a:solidFill>
              <a:srgbClr val="398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9" name="Freeform 359">
              <a:extLst>
                <a:ext uri="{FF2B5EF4-FFF2-40B4-BE49-F238E27FC236}">
                  <a16:creationId xmlns:a16="http://schemas.microsoft.com/office/drawing/2014/main" id="{EB0EAD32-AFEB-43DF-B2FE-F1C1B06A7D6F}"/>
                </a:ext>
              </a:extLst>
            </p:cNvPr>
            <p:cNvSpPr>
              <a:spLocks/>
            </p:cNvSpPr>
            <p:nvPr/>
          </p:nvSpPr>
          <p:spPr bwMode="auto">
            <a:xfrm>
              <a:off x="1098550" y="5991225"/>
              <a:ext cx="92075" cy="88900"/>
            </a:xfrm>
            <a:custGeom>
              <a:avLst/>
              <a:gdLst>
                <a:gd name="T0" fmla="*/ 58 w 58"/>
                <a:gd name="T1" fmla="*/ 0 h 56"/>
                <a:gd name="T2" fmla="*/ 0 w 58"/>
                <a:gd name="T3" fmla="*/ 0 h 56"/>
                <a:gd name="T4" fmla="*/ 0 w 58"/>
                <a:gd name="T5" fmla="*/ 56 h 56"/>
                <a:gd name="T6" fmla="*/ 58 w 58"/>
                <a:gd name="T7" fmla="*/ 0 h 56"/>
              </a:gdLst>
              <a:ahLst/>
              <a:cxnLst>
                <a:cxn ang="0">
                  <a:pos x="T0" y="T1"/>
                </a:cxn>
                <a:cxn ang="0">
                  <a:pos x="T2" y="T3"/>
                </a:cxn>
                <a:cxn ang="0">
                  <a:pos x="T4" y="T5"/>
                </a:cxn>
                <a:cxn ang="0">
                  <a:pos x="T6" y="T7"/>
                </a:cxn>
              </a:cxnLst>
              <a:rect l="0" t="0" r="r" b="b"/>
              <a:pathLst>
                <a:path w="58" h="56">
                  <a:moveTo>
                    <a:pt x="58" y="0"/>
                  </a:moveTo>
                  <a:lnTo>
                    <a:pt x="0" y="0"/>
                  </a:lnTo>
                  <a:lnTo>
                    <a:pt x="0" y="56"/>
                  </a:lnTo>
                  <a:lnTo>
                    <a:pt x="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0" name="Freeform 360">
              <a:extLst>
                <a:ext uri="{FF2B5EF4-FFF2-40B4-BE49-F238E27FC236}">
                  <a16:creationId xmlns:a16="http://schemas.microsoft.com/office/drawing/2014/main" id="{AF7303D8-AC70-45D8-99A4-4A421B533417}"/>
                </a:ext>
              </a:extLst>
            </p:cNvPr>
            <p:cNvSpPr>
              <a:spLocks/>
            </p:cNvSpPr>
            <p:nvPr/>
          </p:nvSpPr>
          <p:spPr bwMode="auto">
            <a:xfrm>
              <a:off x="1092200" y="5981700"/>
              <a:ext cx="104775" cy="107950"/>
            </a:xfrm>
            <a:custGeom>
              <a:avLst/>
              <a:gdLst>
                <a:gd name="T0" fmla="*/ 66 w 66"/>
                <a:gd name="T1" fmla="*/ 0 h 68"/>
                <a:gd name="T2" fmla="*/ 0 w 66"/>
                <a:gd name="T3" fmla="*/ 0 h 68"/>
                <a:gd name="T4" fmla="*/ 0 w 66"/>
                <a:gd name="T5" fmla="*/ 68 h 68"/>
                <a:gd name="T6" fmla="*/ 4 w 66"/>
                <a:gd name="T7" fmla="*/ 62 h 68"/>
                <a:gd name="T8" fmla="*/ 4 w 66"/>
                <a:gd name="T9" fmla="*/ 62 h 68"/>
                <a:gd name="T10" fmla="*/ 4 w 66"/>
                <a:gd name="T11" fmla="*/ 6 h 68"/>
                <a:gd name="T12" fmla="*/ 62 w 66"/>
                <a:gd name="T13" fmla="*/ 6 h 68"/>
                <a:gd name="T14" fmla="*/ 66 w 66"/>
                <a:gd name="T15" fmla="*/ 0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68">
                  <a:moveTo>
                    <a:pt x="66" y="0"/>
                  </a:moveTo>
                  <a:lnTo>
                    <a:pt x="0" y="0"/>
                  </a:lnTo>
                  <a:lnTo>
                    <a:pt x="0" y="68"/>
                  </a:lnTo>
                  <a:lnTo>
                    <a:pt x="4" y="62"/>
                  </a:lnTo>
                  <a:lnTo>
                    <a:pt x="4" y="62"/>
                  </a:lnTo>
                  <a:lnTo>
                    <a:pt x="4" y="6"/>
                  </a:lnTo>
                  <a:lnTo>
                    <a:pt x="62" y="6"/>
                  </a:lnTo>
                  <a:lnTo>
                    <a:pt x="66" y="0"/>
                  </a:ln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1" name="Freeform 361">
              <a:extLst>
                <a:ext uri="{FF2B5EF4-FFF2-40B4-BE49-F238E27FC236}">
                  <a16:creationId xmlns:a16="http://schemas.microsoft.com/office/drawing/2014/main" id="{88824DDB-3E1D-4066-B3DF-4B4FDCB08497}"/>
                </a:ext>
              </a:extLst>
            </p:cNvPr>
            <p:cNvSpPr>
              <a:spLocks/>
            </p:cNvSpPr>
            <p:nvPr/>
          </p:nvSpPr>
          <p:spPr bwMode="auto">
            <a:xfrm>
              <a:off x="1092200" y="5981700"/>
              <a:ext cx="104775" cy="107950"/>
            </a:xfrm>
            <a:custGeom>
              <a:avLst/>
              <a:gdLst>
                <a:gd name="T0" fmla="*/ 66 w 66"/>
                <a:gd name="T1" fmla="*/ 0 h 68"/>
                <a:gd name="T2" fmla="*/ 0 w 66"/>
                <a:gd name="T3" fmla="*/ 0 h 68"/>
                <a:gd name="T4" fmla="*/ 0 w 66"/>
                <a:gd name="T5" fmla="*/ 68 h 68"/>
                <a:gd name="T6" fmla="*/ 4 w 66"/>
                <a:gd name="T7" fmla="*/ 62 h 68"/>
                <a:gd name="T8" fmla="*/ 4 w 66"/>
                <a:gd name="T9" fmla="*/ 62 h 68"/>
                <a:gd name="T10" fmla="*/ 4 w 66"/>
                <a:gd name="T11" fmla="*/ 6 h 68"/>
                <a:gd name="T12" fmla="*/ 62 w 66"/>
                <a:gd name="T13" fmla="*/ 6 h 68"/>
                <a:gd name="T14" fmla="*/ 66 w 66"/>
                <a:gd name="T15" fmla="*/ 0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68">
                  <a:moveTo>
                    <a:pt x="66" y="0"/>
                  </a:moveTo>
                  <a:lnTo>
                    <a:pt x="0" y="0"/>
                  </a:lnTo>
                  <a:lnTo>
                    <a:pt x="0" y="68"/>
                  </a:lnTo>
                  <a:lnTo>
                    <a:pt x="4" y="62"/>
                  </a:lnTo>
                  <a:lnTo>
                    <a:pt x="4" y="62"/>
                  </a:lnTo>
                  <a:lnTo>
                    <a:pt x="4" y="6"/>
                  </a:lnTo>
                  <a:lnTo>
                    <a:pt x="62" y="6"/>
                  </a:lnTo>
                  <a:lnTo>
                    <a:pt x="6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2" name="Freeform 362">
              <a:extLst>
                <a:ext uri="{FF2B5EF4-FFF2-40B4-BE49-F238E27FC236}">
                  <a16:creationId xmlns:a16="http://schemas.microsoft.com/office/drawing/2014/main" id="{ED9A6DA3-A1D4-45B2-BCFF-B4ACE0DD473D}"/>
                </a:ext>
              </a:extLst>
            </p:cNvPr>
            <p:cNvSpPr>
              <a:spLocks/>
            </p:cNvSpPr>
            <p:nvPr/>
          </p:nvSpPr>
          <p:spPr bwMode="auto">
            <a:xfrm>
              <a:off x="920750" y="5991225"/>
              <a:ext cx="88900" cy="88900"/>
            </a:xfrm>
            <a:custGeom>
              <a:avLst/>
              <a:gdLst>
                <a:gd name="T0" fmla="*/ 56 w 56"/>
                <a:gd name="T1" fmla="*/ 0 h 56"/>
                <a:gd name="T2" fmla="*/ 0 w 56"/>
                <a:gd name="T3" fmla="*/ 0 h 56"/>
                <a:gd name="T4" fmla="*/ 0 w 56"/>
                <a:gd name="T5" fmla="*/ 56 h 56"/>
                <a:gd name="T6" fmla="*/ 56 w 56"/>
                <a:gd name="T7" fmla="*/ 0 h 56"/>
                <a:gd name="T8" fmla="*/ 56 w 56"/>
                <a:gd name="T9" fmla="*/ 0 h 56"/>
              </a:gdLst>
              <a:ahLst/>
              <a:cxnLst>
                <a:cxn ang="0">
                  <a:pos x="T0" y="T1"/>
                </a:cxn>
                <a:cxn ang="0">
                  <a:pos x="T2" y="T3"/>
                </a:cxn>
                <a:cxn ang="0">
                  <a:pos x="T4" y="T5"/>
                </a:cxn>
                <a:cxn ang="0">
                  <a:pos x="T6" y="T7"/>
                </a:cxn>
                <a:cxn ang="0">
                  <a:pos x="T8" y="T9"/>
                </a:cxn>
              </a:cxnLst>
              <a:rect l="0" t="0" r="r" b="b"/>
              <a:pathLst>
                <a:path w="56" h="56">
                  <a:moveTo>
                    <a:pt x="56" y="0"/>
                  </a:moveTo>
                  <a:lnTo>
                    <a:pt x="0" y="0"/>
                  </a:lnTo>
                  <a:lnTo>
                    <a:pt x="0" y="56"/>
                  </a:lnTo>
                  <a:lnTo>
                    <a:pt x="56" y="0"/>
                  </a:lnTo>
                  <a:lnTo>
                    <a:pt x="56" y="0"/>
                  </a:lnTo>
                  <a:close/>
                </a:path>
              </a:pathLst>
            </a:custGeom>
            <a:solidFill>
              <a:srgbClr val="398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3" name="Freeform 363">
              <a:extLst>
                <a:ext uri="{FF2B5EF4-FFF2-40B4-BE49-F238E27FC236}">
                  <a16:creationId xmlns:a16="http://schemas.microsoft.com/office/drawing/2014/main" id="{8A551089-B35F-4CCF-B1F2-04D372101A4D}"/>
                </a:ext>
              </a:extLst>
            </p:cNvPr>
            <p:cNvSpPr>
              <a:spLocks/>
            </p:cNvSpPr>
            <p:nvPr/>
          </p:nvSpPr>
          <p:spPr bwMode="auto">
            <a:xfrm>
              <a:off x="920750" y="5991225"/>
              <a:ext cx="88900" cy="88900"/>
            </a:xfrm>
            <a:custGeom>
              <a:avLst/>
              <a:gdLst>
                <a:gd name="T0" fmla="*/ 56 w 56"/>
                <a:gd name="T1" fmla="*/ 0 h 56"/>
                <a:gd name="T2" fmla="*/ 0 w 56"/>
                <a:gd name="T3" fmla="*/ 0 h 56"/>
                <a:gd name="T4" fmla="*/ 0 w 56"/>
                <a:gd name="T5" fmla="*/ 56 h 56"/>
                <a:gd name="T6" fmla="*/ 56 w 56"/>
                <a:gd name="T7" fmla="*/ 0 h 56"/>
                <a:gd name="T8" fmla="*/ 56 w 56"/>
                <a:gd name="T9" fmla="*/ 0 h 56"/>
              </a:gdLst>
              <a:ahLst/>
              <a:cxnLst>
                <a:cxn ang="0">
                  <a:pos x="T0" y="T1"/>
                </a:cxn>
                <a:cxn ang="0">
                  <a:pos x="T2" y="T3"/>
                </a:cxn>
                <a:cxn ang="0">
                  <a:pos x="T4" y="T5"/>
                </a:cxn>
                <a:cxn ang="0">
                  <a:pos x="T6" y="T7"/>
                </a:cxn>
                <a:cxn ang="0">
                  <a:pos x="T8" y="T9"/>
                </a:cxn>
              </a:cxnLst>
              <a:rect l="0" t="0" r="r" b="b"/>
              <a:pathLst>
                <a:path w="56" h="56">
                  <a:moveTo>
                    <a:pt x="56" y="0"/>
                  </a:moveTo>
                  <a:lnTo>
                    <a:pt x="0" y="0"/>
                  </a:lnTo>
                  <a:lnTo>
                    <a:pt x="0" y="56"/>
                  </a:lnTo>
                  <a:lnTo>
                    <a:pt x="56" y="0"/>
                  </a:lnTo>
                  <a:lnTo>
                    <a:pt x="5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4" name="Freeform 364">
              <a:extLst>
                <a:ext uri="{FF2B5EF4-FFF2-40B4-BE49-F238E27FC236}">
                  <a16:creationId xmlns:a16="http://schemas.microsoft.com/office/drawing/2014/main" id="{BD38DCBB-D391-4C63-A8C6-CDACAF3DBEE0}"/>
                </a:ext>
              </a:extLst>
            </p:cNvPr>
            <p:cNvSpPr>
              <a:spLocks/>
            </p:cNvSpPr>
            <p:nvPr/>
          </p:nvSpPr>
          <p:spPr bwMode="auto">
            <a:xfrm>
              <a:off x="911225" y="5981700"/>
              <a:ext cx="107950" cy="107950"/>
            </a:xfrm>
            <a:custGeom>
              <a:avLst/>
              <a:gdLst>
                <a:gd name="T0" fmla="*/ 68 w 68"/>
                <a:gd name="T1" fmla="*/ 0 h 68"/>
                <a:gd name="T2" fmla="*/ 0 w 68"/>
                <a:gd name="T3" fmla="*/ 0 h 68"/>
                <a:gd name="T4" fmla="*/ 0 w 68"/>
                <a:gd name="T5" fmla="*/ 68 h 68"/>
                <a:gd name="T6" fmla="*/ 6 w 68"/>
                <a:gd name="T7" fmla="*/ 62 h 68"/>
                <a:gd name="T8" fmla="*/ 6 w 68"/>
                <a:gd name="T9" fmla="*/ 6 h 68"/>
                <a:gd name="T10" fmla="*/ 62 w 68"/>
                <a:gd name="T11" fmla="*/ 6 h 68"/>
                <a:gd name="T12" fmla="*/ 68 w 68"/>
                <a:gd name="T13" fmla="*/ 0 h 68"/>
              </a:gdLst>
              <a:ahLst/>
              <a:cxnLst>
                <a:cxn ang="0">
                  <a:pos x="T0" y="T1"/>
                </a:cxn>
                <a:cxn ang="0">
                  <a:pos x="T2" y="T3"/>
                </a:cxn>
                <a:cxn ang="0">
                  <a:pos x="T4" y="T5"/>
                </a:cxn>
                <a:cxn ang="0">
                  <a:pos x="T6" y="T7"/>
                </a:cxn>
                <a:cxn ang="0">
                  <a:pos x="T8" y="T9"/>
                </a:cxn>
                <a:cxn ang="0">
                  <a:pos x="T10" y="T11"/>
                </a:cxn>
                <a:cxn ang="0">
                  <a:pos x="T12" y="T13"/>
                </a:cxn>
              </a:cxnLst>
              <a:rect l="0" t="0" r="r" b="b"/>
              <a:pathLst>
                <a:path w="68" h="68">
                  <a:moveTo>
                    <a:pt x="68" y="0"/>
                  </a:moveTo>
                  <a:lnTo>
                    <a:pt x="0" y="0"/>
                  </a:lnTo>
                  <a:lnTo>
                    <a:pt x="0" y="68"/>
                  </a:lnTo>
                  <a:lnTo>
                    <a:pt x="6" y="62"/>
                  </a:lnTo>
                  <a:lnTo>
                    <a:pt x="6" y="6"/>
                  </a:lnTo>
                  <a:lnTo>
                    <a:pt x="62" y="6"/>
                  </a:lnTo>
                  <a:lnTo>
                    <a:pt x="68" y="0"/>
                  </a:ln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5" name="Freeform 365">
              <a:extLst>
                <a:ext uri="{FF2B5EF4-FFF2-40B4-BE49-F238E27FC236}">
                  <a16:creationId xmlns:a16="http://schemas.microsoft.com/office/drawing/2014/main" id="{D290531E-5B2F-4C62-A5A0-F9B49DCDD1DC}"/>
                </a:ext>
              </a:extLst>
            </p:cNvPr>
            <p:cNvSpPr>
              <a:spLocks/>
            </p:cNvSpPr>
            <p:nvPr/>
          </p:nvSpPr>
          <p:spPr bwMode="auto">
            <a:xfrm>
              <a:off x="911225" y="5981700"/>
              <a:ext cx="107950" cy="107950"/>
            </a:xfrm>
            <a:custGeom>
              <a:avLst/>
              <a:gdLst>
                <a:gd name="T0" fmla="*/ 68 w 68"/>
                <a:gd name="T1" fmla="*/ 0 h 68"/>
                <a:gd name="T2" fmla="*/ 0 w 68"/>
                <a:gd name="T3" fmla="*/ 0 h 68"/>
                <a:gd name="T4" fmla="*/ 0 w 68"/>
                <a:gd name="T5" fmla="*/ 68 h 68"/>
                <a:gd name="T6" fmla="*/ 6 w 68"/>
                <a:gd name="T7" fmla="*/ 62 h 68"/>
                <a:gd name="T8" fmla="*/ 6 w 68"/>
                <a:gd name="T9" fmla="*/ 6 h 68"/>
                <a:gd name="T10" fmla="*/ 62 w 68"/>
                <a:gd name="T11" fmla="*/ 6 h 68"/>
                <a:gd name="T12" fmla="*/ 68 w 68"/>
                <a:gd name="T13" fmla="*/ 0 h 68"/>
              </a:gdLst>
              <a:ahLst/>
              <a:cxnLst>
                <a:cxn ang="0">
                  <a:pos x="T0" y="T1"/>
                </a:cxn>
                <a:cxn ang="0">
                  <a:pos x="T2" y="T3"/>
                </a:cxn>
                <a:cxn ang="0">
                  <a:pos x="T4" y="T5"/>
                </a:cxn>
                <a:cxn ang="0">
                  <a:pos x="T6" y="T7"/>
                </a:cxn>
                <a:cxn ang="0">
                  <a:pos x="T8" y="T9"/>
                </a:cxn>
                <a:cxn ang="0">
                  <a:pos x="T10" y="T11"/>
                </a:cxn>
                <a:cxn ang="0">
                  <a:pos x="T12" y="T13"/>
                </a:cxn>
              </a:cxnLst>
              <a:rect l="0" t="0" r="r" b="b"/>
              <a:pathLst>
                <a:path w="68" h="68">
                  <a:moveTo>
                    <a:pt x="68" y="0"/>
                  </a:moveTo>
                  <a:lnTo>
                    <a:pt x="0" y="0"/>
                  </a:lnTo>
                  <a:lnTo>
                    <a:pt x="0" y="68"/>
                  </a:lnTo>
                  <a:lnTo>
                    <a:pt x="6" y="62"/>
                  </a:lnTo>
                  <a:lnTo>
                    <a:pt x="6" y="6"/>
                  </a:lnTo>
                  <a:lnTo>
                    <a:pt x="62" y="6"/>
                  </a:lnTo>
                  <a:lnTo>
                    <a:pt x="6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6" name="Freeform 366">
              <a:extLst>
                <a:ext uri="{FF2B5EF4-FFF2-40B4-BE49-F238E27FC236}">
                  <a16:creationId xmlns:a16="http://schemas.microsoft.com/office/drawing/2014/main" id="{5C773358-3359-4C38-AB0F-E84E4E284B4A}"/>
                </a:ext>
              </a:extLst>
            </p:cNvPr>
            <p:cNvSpPr>
              <a:spLocks/>
            </p:cNvSpPr>
            <p:nvPr/>
          </p:nvSpPr>
          <p:spPr bwMode="auto">
            <a:xfrm>
              <a:off x="742950" y="5991225"/>
              <a:ext cx="88900" cy="88900"/>
            </a:xfrm>
            <a:custGeom>
              <a:avLst/>
              <a:gdLst>
                <a:gd name="T0" fmla="*/ 56 w 56"/>
                <a:gd name="T1" fmla="*/ 0 h 56"/>
                <a:gd name="T2" fmla="*/ 0 w 56"/>
                <a:gd name="T3" fmla="*/ 0 h 56"/>
                <a:gd name="T4" fmla="*/ 0 w 56"/>
                <a:gd name="T5" fmla="*/ 56 h 56"/>
                <a:gd name="T6" fmla="*/ 0 w 56"/>
                <a:gd name="T7" fmla="*/ 56 h 56"/>
                <a:gd name="T8" fmla="*/ 56 w 56"/>
                <a:gd name="T9" fmla="*/ 0 h 56"/>
                <a:gd name="T10" fmla="*/ 56 w 56"/>
                <a:gd name="T11" fmla="*/ 0 h 56"/>
              </a:gdLst>
              <a:ahLst/>
              <a:cxnLst>
                <a:cxn ang="0">
                  <a:pos x="T0" y="T1"/>
                </a:cxn>
                <a:cxn ang="0">
                  <a:pos x="T2" y="T3"/>
                </a:cxn>
                <a:cxn ang="0">
                  <a:pos x="T4" y="T5"/>
                </a:cxn>
                <a:cxn ang="0">
                  <a:pos x="T6" y="T7"/>
                </a:cxn>
                <a:cxn ang="0">
                  <a:pos x="T8" y="T9"/>
                </a:cxn>
                <a:cxn ang="0">
                  <a:pos x="T10" y="T11"/>
                </a:cxn>
              </a:cxnLst>
              <a:rect l="0" t="0" r="r" b="b"/>
              <a:pathLst>
                <a:path w="56" h="56">
                  <a:moveTo>
                    <a:pt x="56" y="0"/>
                  </a:moveTo>
                  <a:lnTo>
                    <a:pt x="0" y="0"/>
                  </a:lnTo>
                  <a:lnTo>
                    <a:pt x="0" y="56"/>
                  </a:lnTo>
                  <a:lnTo>
                    <a:pt x="0" y="56"/>
                  </a:lnTo>
                  <a:lnTo>
                    <a:pt x="56" y="0"/>
                  </a:lnTo>
                  <a:lnTo>
                    <a:pt x="56" y="0"/>
                  </a:lnTo>
                  <a:close/>
                </a:path>
              </a:pathLst>
            </a:custGeom>
            <a:solidFill>
              <a:srgbClr val="398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7" name="Freeform 367">
              <a:extLst>
                <a:ext uri="{FF2B5EF4-FFF2-40B4-BE49-F238E27FC236}">
                  <a16:creationId xmlns:a16="http://schemas.microsoft.com/office/drawing/2014/main" id="{024D7897-561B-482E-88A8-157859B74027}"/>
                </a:ext>
              </a:extLst>
            </p:cNvPr>
            <p:cNvSpPr>
              <a:spLocks/>
            </p:cNvSpPr>
            <p:nvPr/>
          </p:nvSpPr>
          <p:spPr bwMode="auto">
            <a:xfrm>
              <a:off x="742950" y="5991225"/>
              <a:ext cx="88900" cy="88900"/>
            </a:xfrm>
            <a:custGeom>
              <a:avLst/>
              <a:gdLst>
                <a:gd name="T0" fmla="*/ 56 w 56"/>
                <a:gd name="T1" fmla="*/ 0 h 56"/>
                <a:gd name="T2" fmla="*/ 0 w 56"/>
                <a:gd name="T3" fmla="*/ 0 h 56"/>
                <a:gd name="T4" fmla="*/ 0 w 56"/>
                <a:gd name="T5" fmla="*/ 56 h 56"/>
                <a:gd name="T6" fmla="*/ 0 w 56"/>
                <a:gd name="T7" fmla="*/ 56 h 56"/>
                <a:gd name="T8" fmla="*/ 56 w 56"/>
                <a:gd name="T9" fmla="*/ 0 h 56"/>
                <a:gd name="T10" fmla="*/ 56 w 56"/>
                <a:gd name="T11" fmla="*/ 0 h 56"/>
              </a:gdLst>
              <a:ahLst/>
              <a:cxnLst>
                <a:cxn ang="0">
                  <a:pos x="T0" y="T1"/>
                </a:cxn>
                <a:cxn ang="0">
                  <a:pos x="T2" y="T3"/>
                </a:cxn>
                <a:cxn ang="0">
                  <a:pos x="T4" y="T5"/>
                </a:cxn>
                <a:cxn ang="0">
                  <a:pos x="T6" y="T7"/>
                </a:cxn>
                <a:cxn ang="0">
                  <a:pos x="T8" y="T9"/>
                </a:cxn>
                <a:cxn ang="0">
                  <a:pos x="T10" y="T11"/>
                </a:cxn>
              </a:cxnLst>
              <a:rect l="0" t="0" r="r" b="b"/>
              <a:pathLst>
                <a:path w="56" h="56">
                  <a:moveTo>
                    <a:pt x="56" y="0"/>
                  </a:moveTo>
                  <a:lnTo>
                    <a:pt x="0" y="0"/>
                  </a:lnTo>
                  <a:lnTo>
                    <a:pt x="0" y="56"/>
                  </a:lnTo>
                  <a:lnTo>
                    <a:pt x="0" y="56"/>
                  </a:lnTo>
                  <a:lnTo>
                    <a:pt x="56" y="0"/>
                  </a:lnTo>
                  <a:lnTo>
                    <a:pt x="5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8" name="Freeform 368">
              <a:extLst>
                <a:ext uri="{FF2B5EF4-FFF2-40B4-BE49-F238E27FC236}">
                  <a16:creationId xmlns:a16="http://schemas.microsoft.com/office/drawing/2014/main" id="{94B3B188-ACA6-4966-92E6-85B3100C90B2}"/>
                </a:ext>
              </a:extLst>
            </p:cNvPr>
            <p:cNvSpPr>
              <a:spLocks/>
            </p:cNvSpPr>
            <p:nvPr/>
          </p:nvSpPr>
          <p:spPr bwMode="auto">
            <a:xfrm>
              <a:off x="733425" y="5981700"/>
              <a:ext cx="107950" cy="107950"/>
            </a:xfrm>
            <a:custGeom>
              <a:avLst/>
              <a:gdLst>
                <a:gd name="T0" fmla="*/ 68 w 68"/>
                <a:gd name="T1" fmla="*/ 0 h 68"/>
                <a:gd name="T2" fmla="*/ 0 w 68"/>
                <a:gd name="T3" fmla="*/ 0 h 68"/>
                <a:gd name="T4" fmla="*/ 0 w 68"/>
                <a:gd name="T5" fmla="*/ 68 h 68"/>
                <a:gd name="T6" fmla="*/ 6 w 68"/>
                <a:gd name="T7" fmla="*/ 62 h 68"/>
                <a:gd name="T8" fmla="*/ 6 w 68"/>
                <a:gd name="T9" fmla="*/ 62 h 68"/>
                <a:gd name="T10" fmla="*/ 6 w 68"/>
                <a:gd name="T11" fmla="*/ 6 h 68"/>
                <a:gd name="T12" fmla="*/ 62 w 68"/>
                <a:gd name="T13" fmla="*/ 6 h 68"/>
                <a:gd name="T14" fmla="*/ 62 w 68"/>
                <a:gd name="T15" fmla="*/ 6 h 68"/>
                <a:gd name="T16" fmla="*/ 68 w 68"/>
                <a:gd name="T17"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68">
                  <a:moveTo>
                    <a:pt x="68" y="0"/>
                  </a:moveTo>
                  <a:lnTo>
                    <a:pt x="0" y="0"/>
                  </a:lnTo>
                  <a:lnTo>
                    <a:pt x="0" y="68"/>
                  </a:lnTo>
                  <a:lnTo>
                    <a:pt x="6" y="62"/>
                  </a:lnTo>
                  <a:lnTo>
                    <a:pt x="6" y="62"/>
                  </a:lnTo>
                  <a:lnTo>
                    <a:pt x="6" y="6"/>
                  </a:lnTo>
                  <a:lnTo>
                    <a:pt x="62" y="6"/>
                  </a:lnTo>
                  <a:lnTo>
                    <a:pt x="62" y="6"/>
                  </a:lnTo>
                  <a:lnTo>
                    <a:pt x="68" y="0"/>
                  </a:ln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9" name="Freeform 369">
              <a:extLst>
                <a:ext uri="{FF2B5EF4-FFF2-40B4-BE49-F238E27FC236}">
                  <a16:creationId xmlns:a16="http://schemas.microsoft.com/office/drawing/2014/main" id="{FD3F5889-D498-4880-BF8D-2FBD84777C64}"/>
                </a:ext>
              </a:extLst>
            </p:cNvPr>
            <p:cNvSpPr>
              <a:spLocks/>
            </p:cNvSpPr>
            <p:nvPr/>
          </p:nvSpPr>
          <p:spPr bwMode="auto">
            <a:xfrm>
              <a:off x="733425" y="5981700"/>
              <a:ext cx="107950" cy="107950"/>
            </a:xfrm>
            <a:custGeom>
              <a:avLst/>
              <a:gdLst>
                <a:gd name="T0" fmla="*/ 68 w 68"/>
                <a:gd name="T1" fmla="*/ 0 h 68"/>
                <a:gd name="T2" fmla="*/ 0 w 68"/>
                <a:gd name="T3" fmla="*/ 0 h 68"/>
                <a:gd name="T4" fmla="*/ 0 w 68"/>
                <a:gd name="T5" fmla="*/ 68 h 68"/>
                <a:gd name="T6" fmla="*/ 6 w 68"/>
                <a:gd name="T7" fmla="*/ 62 h 68"/>
                <a:gd name="T8" fmla="*/ 6 w 68"/>
                <a:gd name="T9" fmla="*/ 62 h 68"/>
                <a:gd name="T10" fmla="*/ 6 w 68"/>
                <a:gd name="T11" fmla="*/ 6 h 68"/>
                <a:gd name="T12" fmla="*/ 62 w 68"/>
                <a:gd name="T13" fmla="*/ 6 h 68"/>
                <a:gd name="T14" fmla="*/ 62 w 68"/>
                <a:gd name="T15" fmla="*/ 6 h 68"/>
                <a:gd name="T16" fmla="*/ 68 w 68"/>
                <a:gd name="T17"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68">
                  <a:moveTo>
                    <a:pt x="68" y="0"/>
                  </a:moveTo>
                  <a:lnTo>
                    <a:pt x="0" y="0"/>
                  </a:lnTo>
                  <a:lnTo>
                    <a:pt x="0" y="68"/>
                  </a:lnTo>
                  <a:lnTo>
                    <a:pt x="6" y="62"/>
                  </a:lnTo>
                  <a:lnTo>
                    <a:pt x="6" y="62"/>
                  </a:lnTo>
                  <a:lnTo>
                    <a:pt x="6" y="6"/>
                  </a:lnTo>
                  <a:lnTo>
                    <a:pt x="62" y="6"/>
                  </a:lnTo>
                  <a:lnTo>
                    <a:pt x="62" y="6"/>
                  </a:lnTo>
                  <a:lnTo>
                    <a:pt x="6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0" name="Freeform 370">
              <a:extLst>
                <a:ext uri="{FF2B5EF4-FFF2-40B4-BE49-F238E27FC236}">
                  <a16:creationId xmlns:a16="http://schemas.microsoft.com/office/drawing/2014/main" id="{E6A7A2DE-D8AC-4D98-85D5-E030DC34E313}"/>
                </a:ext>
              </a:extLst>
            </p:cNvPr>
            <p:cNvSpPr>
              <a:spLocks/>
            </p:cNvSpPr>
            <p:nvPr/>
          </p:nvSpPr>
          <p:spPr bwMode="auto">
            <a:xfrm>
              <a:off x="565150" y="5991225"/>
              <a:ext cx="88900" cy="88900"/>
            </a:xfrm>
            <a:custGeom>
              <a:avLst/>
              <a:gdLst>
                <a:gd name="T0" fmla="*/ 56 w 56"/>
                <a:gd name="T1" fmla="*/ 0 h 56"/>
                <a:gd name="T2" fmla="*/ 0 w 56"/>
                <a:gd name="T3" fmla="*/ 0 h 56"/>
                <a:gd name="T4" fmla="*/ 0 w 56"/>
                <a:gd name="T5" fmla="*/ 56 h 56"/>
                <a:gd name="T6" fmla="*/ 0 w 56"/>
                <a:gd name="T7" fmla="*/ 56 h 56"/>
                <a:gd name="T8" fmla="*/ 56 w 56"/>
                <a:gd name="T9" fmla="*/ 0 h 56"/>
              </a:gdLst>
              <a:ahLst/>
              <a:cxnLst>
                <a:cxn ang="0">
                  <a:pos x="T0" y="T1"/>
                </a:cxn>
                <a:cxn ang="0">
                  <a:pos x="T2" y="T3"/>
                </a:cxn>
                <a:cxn ang="0">
                  <a:pos x="T4" y="T5"/>
                </a:cxn>
                <a:cxn ang="0">
                  <a:pos x="T6" y="T7"/>
                </a:cxn>
                <a:cxn ang="0">
                  <a:pos x="T8" y="T9"/>
                </a:cxn>
              </a:cxnLst>
              <a:rect l="0" t="0" r="r" b="b"/>
              <a:pathLst>
                <a:path w="56" h="56">
                  <a:moveTo>
                    <a:pt x="56" y="0"/>
                  </a:moveTo>
                  <a:lnTo>
                    <a:pt x="0" y="0"/>
                  </a:lnTo>
                  <a:lnTo>
                    <a:pt x="0" y="56"/>
                  </a:lnTo>
                  <a:lnTo>
                    <a:pt x="0" y="56"/>
                  </a:lnTo>
                  <a:lnTo>
                    <a:pt x="56" y="0"/>
                  </a:lnTo>
                  <a:close/>
                </a:path>
              </a:pathLst>
            </a:custGeom>
            <a:solidFill>
              <a:srgbClr val="398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1" name="Freeform 371">
              <a:extLst>
                <a:ext uri="{FF2B5EF4-FFF2-40B4-BE49-F238E27FC236}">
                  <a16:creationId xmlns:a16="http://schemas.microsoft.com/office/drawing/2014/main" id="{D7FFC7F5-103E-434B-B50C-48D7965106F8}"/>
                </a:ext>
              </a:extLst>
            </p:cNvPr>
            <p:cNvSpPr>
              <a:spLocks/>
            </p:cNvSpPr>
            <p:nvPr/>
          </p:nvSpPr>
          <p:spPr bwMode="auto">
            <a:xfrm>
              <a:off x="565150" y="5991225"/>
              <a:ext cx="88900" cy="88900"/>
            </a:xfrm>
            <a:custGeom>
              <a:avLst/>
              <a:gdLst>
                <a:gd name="T0" fmla="*/ 56 w 56"/>
                <a:gd name="T1" fmla="*/ 0 h 56"/>
                <a:gd name="T2" fmla="*/ 0 w 56"/>
                <a:gd name="T3" fmla="*/ 0 h 56"/>
                <a:gd name="T4" fmla="*/ 0 w 56"/>
                <a:gd name="T5" fmla="*/ 56 h 56"/>
                <a:gd name="T6" fmla="*/ 0 w 56"/>
                <a:gd name="T7" fmla="*/ 56 h 56"/>
                <a:gd name="T8" fmla="*/ 56 w 56"/>
                <a:gd name="T9" fmla="*/ 0 h 56"/>
              </a:gdLst>
              <a:ahLst/>
              <a:cxnLst>
                <a:cxn ang="0">
                  <a:pos x="T0" y="T1"/>
                </a:cxn>
                <a:cxn ang="0">
                  <a:pos x="T2" y="T3"/>
                </a:cxn>
                <a:cxn ang="0">
                  <a:pos x="T4" y="T5"/>
                </a:cxn>
                <a:cxn ang="0">
                  <a:pos x="T6" y="T7"/>
                </a:cxn>
                <a:cxn ang="0">
                  <a:pos x="T8" y="T9"/>
                </a:cxn>
              </a:cxnLst>
              <a:rect l="0" t="0" r="r" b="b"/>
              <a:pathLst>
                <a:path w="56" h="56">
                  <a:moveTo>
                    <a:pt x="56" y="0"/>
                  </a:moveTo>
                  <a:lnTo>
                    <a:pt x="0" y="0"/>
                  </a:lnTo>
                  <a:lnTo>
                    <a:pt x="0" y="56"/>
                  </a:lnTo>
                  <a:lnTo>
                    <a:pt x="0" y="56"/>
                  </a:lnTo>
                  <a:lnTo>
                    <a:pt x="5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2" name="Freeform 372">
              <a:extLst>
                <a:ext uri="{FF2B5EF4-FFF2-40B4-BE49-F238E27FC236}">
                  <a16:creationId xmlns:a16="http://schemas.microsoft.com/office/drawing/2014/main" id="{FE9C48C0-500F-48CF-A3D9-5062F3C4A939}"/>
                </a:ext>
              </a:extLst>
            </p:cNvPr>
            <p:cNvSpPr>
              <a:spLocks/>
            </p:cNvSpPr>
            <p:nvPr/>
          </p:nvSpPr>
          <p:spPr bwMode="auto">
            <a:xfrm>
              <a:off x="555625" y="5981700"/>
              <a:ext cx="107950" cy="107950"/>
            </a:xfrm>
            <a:custGeom>
              <a:avLst/>
              <a:gdLst>
                <a:gd name="T0" fmla="*/ 68 w 68"/>
                <a:gd name="T1" fmla="*/ 0 h 68"/>
                <a:gd name="T2" fmla="*/ 0 w 68"/>
                <a:gd name="T3" fmla="*/ 0 h 68"/>
                <a:gd name="T4" fmla="*/ 0 w 68"/>
                <a:gd name="T5" fmla="*/ 68 h 68"/>
                <a:gd name="T6" fmla="*/ 6 w 68"/>
                <a:gd name="T7" fmla="*/ 62 h 68"/>
                <a:gd name="T8" fmla="*/ 6 w 68"/>
                <a:gd name="T9" fmla="*/ 62 h 68"/>
                <a:gd name="T10" fmla="*/ 6 w 68"/>
                <a:gd name="T11" fmla="*/ 6 h 68"/>
                <a:gd name="T12" fmla="*/ 62 w 68"/>
                <a:gd name="T13" fmla="*/ 6 h 68"/>
                <a:gd name="T14" fmla="*/ 68 w 68"/>
                <a:gd name="T15" fmla="*/ 0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68">
                  <a:moveTo>
                    <a:pt x="68" y="0"/>
                  </a:moveTo>
                  <a:lnTo>
                    <a:pt x="0" y="0"/>
                  </a:lnTo>
                  <a:lnTo>
                    <a:pt x="0" y="68"/>
                  </a:lnTo>
                  <a:lnTo>
                    <a:pt x="6" y="62"/>
                  </a:lnTo>
                  <a:lnTo>
                    <a:pt x="6" y="62"/>
                  </a:lnTo>
                  <a:lnTo>
                    <a:pt x="6" y="6"/>
                  </a:lnTo>
                  <a:lnTo>
                    <a:pt x="62" y="6"/>
                  </a:lnTo>
                  <a:lnTo>
                    <a:pt x="68" y="0"/>
                  </a:ln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3" name="Freeform 373">
              <a:extLst>
                <a:ext uri="{FF2B5EF4-FFF2-40B4-BE49-F238E27FC236}">
                  <a16:creationId xmlns:a16="http://schemas.microsoft.com/office/drawing/2014/main" id="{BE7DD13F-42B4-4265-A8BA-F502F28D2E4D}"/>
                </a:ext>
              </a:extLst>
            </p:cNvPr>
            <p:cNvSpPr>
              <a:spLocks/>
            </p:cNvSpPr>
            <p:nvPr/>
          </p:nvSpPr>
          <p:spPr bwMode="auto">
            <a:xfrm>
              <a:off x="555625" y="5981700"/>
              <a:ext cx="107950" cy="107950"/>
            </a:xfrm>
            <a:custGeom>
              <a:avLst/>
              <a:gdLst>
                <a:gd name="T0" fmla="*/ 68 w 68"/>
                <a:gd name="T1" fmla="*/ 0 h 68"/>
                <a:gd name="T2" fmla="*/ 0 w 68"/>
                <a:gd name="T3" fmla="*/ 0 h 68"/>
                <a:gd name="T4" fmla="*/ 0 w 68"/>
                <a:gd name="T5" fmla="*/ 68 h 68"/>
                <a:gd name="T6" fmla="*/ 6 w 68"/>
                <a:gd name="T7" fmla="*/ 62 h 68"/>
                <a:gd name="T8" fmla="*/ 6 w 68"/>
                <a:gd name="T9" fmla="*/ 62 h 68"/>
                <a:gd name="T10" fmla="*/ 6 w 68"/>
                <a:gd name="T11" fmla="*/ 6 h 68"/>
                <a:gd name="T12" fmla="*/ 62 w 68"/>
                <a:gd name="T13" fmla="*/ 6 h 68"/>
                <a:gd name="T14" fmla="*/ 68 w 68"/>
                <a:gd name="T15" fmla="*/ 0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68">
                  <a:moveTo>
                    <a:pt x="68" y="0"/>
                  </a:moveTo>
                  <a:lnTo>
                    <a:pt x="0" y="0"/>
                  </a:lnTo>
                  <a:lnTo>
                    <a:pt x="0" y="68"/>
                  </a:lnTo>
                  <a:lnTo>
                    <a:pt x="6" y="62"/>
                  </a:lnTo>
                  <a:lnTo>
                    <a:pt x="6" y="62"/>
                  </a:lnTo>
                  <a:lnTo>
                    <a:pt x="6" y="6"/>
                  </a:lnTo>
                  <a:lnTo>
                    <a:pt x="62" y="6"/>
                  </a:lnTo>
                  <a:lnTo>
                    <a:pt x="6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4" name="Freeform 374">
              <a:extLst>
                <a:ext uri="{FF2B5EF4-FFF2-40B4-BE49-F238E27FC236}">
                  <a16:creationId xmlns:a16="http://schemas.microsoft.com/office/drawing/2014/main" id="{A36BA791-05A4-4BEA-A15C-FFBFA80CB712}"/>
                </a:ext>
              </a:extLst>
            </p:cNvPr>
            <p:cNvSpPr>
              <a:spLocks/>
            </p:cNvSpPr>
            <p:nvPr/>
          </p:nvSpPr>
          <p:spPr bwMode="auto">
            <a:xfrm>
              <a:off x="387350" y="5991225"/>
              <a:ext cx="88900" cy="88900"/>
            </a:xfrm>
            <a:custGeom>
              <a:avLst/>
              <a:gdLst>
                <a:gd name="T0" fmla="*/ 56 w 56"/>
                <a:gd name="T1" fmla="*/ 0 h 56"/>
                <a:gd name="T2" fmla="*/ 0 w 56"/>
                <a:gd name="T3" fmla="*/ 0 h 56"/>
                <a:gd name="T4" fmla="*/ 0 w 56"/>
                <a:gd name="T5" fmla="*/ 56 h 56"/>
                <a:gd name="T6" fmla="*/ 0 w 56"/>
                <a:gd name="T7" fmla="*/ 56 h 56"/>
                <a:gd name="T8" fmla="*/ 56 w 56"/>
                <a:gd name="T9" fmla="*/ 0 h 56"/>
              </a:gdLst>
              <a:ahLst/>
              <a:cxnLst>
                <a:cxn ang="0">
                  <a:pos x="T0" y="T1"/>
                </a:cxn>
                <a:cxn ang="0">
                  <a:pos x="T2" y="T3"/>
                </a:cxn>
                <a:cxn ang="0">
                  <a:pos x="T4" y="T5"/>
                </a:cxn>
                <a:cxn ang="0">
                  <a:pos x="T6" y="T7"/>
                </a:cxn>
                <a:cxn ang="0">
                  <a:pos x="T8" y="T9"/>
                </a:cxn>
              </a:cxnLst>
              <a:rect l="0" t="0" r="r" b="b"/>
              <a:pathLst>
                <a:path w="56" h="56">
                  <a:moveTo>
                    <a:pt x="56" y="0"/>
                  </a:moveTo>
                  <a:lnTo>
                    <a:pt x="0" y="0"/>
                  </a:lnTo>
                  <a:lnTo>
                    <a:pt x="0" y="56"/>
                  </a:lnTo>
                  <a:lnTo>
                    <a:pt x="0" y="56"/>
                  </a:lnTo>
                  <a:lnTo>
                    <a:pt x="56" y="0"/>
                  </a:lnTo>
                  <a:close/>
                </a:path>
              </a:pathLst>
            </a:custGeom>
            <a:solidFill>
              <a:srgbClr val="398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5" name="Freeform 375">
              <a:extLst>
                <a:ext uri="{FF2B5EF4-FFF2-40B4-BE49-F238E27FC236}">
                  <a16:creationId xmlns:a16="http://schemas.microsoft.com/office/drawing/2014/main" id="{A1D5EFF4-BBC0-4FC0-B57C-75A63C05DB8C}"/>
                </a:ext>
              </a:extLst>
            </p:cNvPr>
            <p:cNvSpPr>
              <a:spLocks/>
            </p:cNvSpPr>
            <p:nvPr/>
          </p:nvSpPr>
          <p:spPr bwMode="auto">
            <a:xfrm>
              <a:off x="387350" y="5991225"/>
              <a:ext cx="88900" cy="88900"/>
            </a:xfrm>
            <a:custGeom>
              <a:avLst/>
              <a:gdLst>
                <a:gd name="T0" fmla="*/ 56 w 56"/>
                <a:gd name="T1" fmla="*/ 0 h 56"/>
                <a:gd name="T2" fmla="*/ 0 w 56"/>
                <a:gd name="T3" fmla="*/ 0 h 56"/>
                <a:gd name="T4" fmla="*/ 0 w 56"/>
                <a:gd name="T5" fmla="*/ 56 h 56"/>
                <a:gd name="T6" fmla="*/ 0 w 56"/>
                <a:gd name="T7" fmla="*/ 56 h 56"/>
                <a:gd name="T8" fmla="*/ 56 w 56"/>
                <a:gd name="T9" fmla="*/ 0 h 56"/>
              </a:gdLst>
              <a:ahLst/>
              <a:cxnLst>
                <a:cxn ang="0">
                  <a:pos x="T0" y="T1"/>
                </a:cxn>
                <a:cxn ang="0">
                  <a:pos x="T2" y="T3"/>
                </a:cxn>
                <a:cxn ang="0">
                  <a:pos x="T4" y="T5"/>
                </a:cxn>
                <a:cxn ang="0">
                  <a:pos x="T6" y="T7"/>
                </a:cxn>
                <a:cxn ang="0">
                  <a:pos x="T8" y="T9"/>
                </a:cxn>
              </a:cxnLst>
              <a:rect l="0" t="0" r="r" b="b"/>
              <a:pathLst>
                <a:path w="56" h="56">
                  <a:moveTo>
                    <a:pt x="56" y="0"/>
                  </a:moveTo>
                  <a:lnTo>
                    <a:pt x="0" y="0"/>
                  </a:lnTo>
                  <a:lnTo>
                    <a:pt x="0" y="56"/>
                  </a:lnTo>
                  <a:lnTo>
                    <a:pt x="0" y="56"/>
                  </a:lnTo>
                  <a:lnTo>
                    <a:pt x="5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6" name="Freeform 376">
              <a:extLst>
                <a:ext uri="{FF2B5EF4-FFF2-40B4-BE49-F238E27FC236}">
                  <a16:creationId xmlns:a16="http://schemas.microsoft.com/office/drawing/2014/main" id="{9342EB9A-F049-46E6-B374-EC5717CB4E13}"/>
                </a:ext>
              </a:extLst>
            </p:cNvPr>
            <p:cNvSpPr>
              <a:spLocks/>
            </p:cNvSpPr>
            <p:nvPr/>
          </p:nvSpPr>
          <p:spPr bwMode="auto">
            <a:xfrm>
              <a:off x="377825" y="5981700"/>
              <a:ext cx="104775" cy="107950"/>
            </a:xfrm>
            <a:custGeom>
              <a:avLst/>
              <a:gdLst>
                <a:gd name="T0" fmla="*/ 66 w 66"/>
                <a:gd name="T1" fmla="*/ 0 h 68"/>
                <a:gd name="T2" fmla="*/ 0 w 66"/>
                <a:gd name="T3" fmla="*/ 0 h 68"/>
                <a:gd name="T4" fmla="*/ 0 w 66"/>
                <a:gd name="T5" fmla="*/ 68 h 68"/>
                <a:gd name="T6" fmla="*/ 6 w 66"/>
                <a:gd name="T7" fmla="*/ 62 h 68"/>
                <a:gd name="T8" fmla="*/ 6 w 66"/>
                <a:gd name="T9" fmla="*/ 62 h 68"/>
                <a:gd name="T10" fmla="*/ 6 w 66"/>
                <a:gd name="T11" fmla="*/ 6 h 68"/>
                <a:gd name="T12" fmla="*/ 62 w 66"/>
                <a:gd name="T13" fmla="*/ 6 h 68"/>
                <a:gd name="T14" fmla="*/ 66 w 66"/>
                <a:gd name="T15" fmla="*/ 0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68">
                  <a:moveTo>
                    <a:pt x="66" y="0"/>
                  </a:moveTo>
                  <a:lnTo>
                    <a:pt x="0" y="0"/>
                  </a:lnTo>
                  <a:lnTo>
                    <a:pt x="0" y="68"/>
                  </a:lnTo>
                  <a:lnTo>
                    <a:pt x="6" y="62"/>
                  </a:lnTo>
                  <a:lnTo>
                    <a:pt x="6" y="62"/>
                  </a:lnTo>
                  <a:lnTo>
                    <a:pt x="6" y="6"/>
                  </a:lnTo>
                  <a:lnTo>
                    <a:pt x="62" y="6"/>
                  </a:lnTo>
                  <a:lnTo>
                    <a:pt x="66" y="0"/>
                  </a:ln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7" name="Freeform 377">
              <a:extLst>
                <a:ext uri="{FF2B5EF4-FFF2-40B4-BE49-F238E27FC236}">
                  <a16:creationId xmlns:a16="http://schemas.microsoft.com/office/drawing/2014/main" id="{59AF9274-BCC9-4289-BD6F-22B16C8212D0}"/>
                </a:ext>
              </a:extLst>
            </p:cNvPr>
            <p:cNvSpPr>
              <a:spLocks/>
            </p:cNvSpPr>
            <p:nvPr/>
          </p:nvSpPr>
          <p:spPr bwMode="auto">
            <a:xfrm>
              <a:off x="377825" y="5981700"/>
              <a:ext cx="104775" cy="107950"/>
            </a:xfrm>
            <a:custGeom>
              <a:avLst/>
              <a:gdLst>
                <a:gd name="T0" fmla="*/ 66 w 66"/>
                <a:gd name="T1" fmla="*/ 0 h 68"/>
                <a:gd name="T2" fmla="*/ 0 w 66"/>
                <a:gd name="T3" fmla="*/ 0 h 68"/>
                <a:gd name="T4" fmla="*/ 0 w 66"/>
                <a:gd name="T5" fmla="*/ 68 h 68"/>
                <a:gd name="T6" fmla="*/ 6 w 66"/>
                <a:gd name="T7" fmla="*/ 62 h 68"/>
                <a:gd name="T8" fmla="*/ 6 w 66"/>
                <a:gd name="T9" fmla="*/ 62 h 68"/>
                <a:gd name="T10" fmla="*/ 6 w 66"/>
                <a:gd name="T11" fmla="*/ 6 h 68"/>
                <a:gd name="T12" fmla="*/ 62 w 66"/>
                <a:gd name="T13" fmla="*/ 6 h 68"/>
                <a:gd name="T14" fmla="*/ 66 w 66"/>
                <a:gd name="T15" fmla="*/ 0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68">
                  <a:moveTo>
                    <a:pt x="66" y="0"/>
                  </a:moveTo>
                  <a:lnTo>
                    <a:pt x="0" y="0"/>
                  </a:lnTo>
                  <a:lnTo>
                    <a:pt x="0" y="68"/>
                  </a:lnTo>
                  <a:lnTo>
                    <a:pt x="6" y="62"/>
                  </a:lnTo>
                  <a:lnTo>
                    <a:pt x="6" y="62"/>
                  </a:lnTo>
                  <a:lnTo>
                    <a:pt x="6" y="6"/>
                  </a:lnTo>
                  <a:lnTo>
                    <a:pt x="62" y="6"/>
                  </a:lnTo>
                  <a:lnTo>
                    <a:pt x="6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8" name="Freeform 378">
              <a:extLst>
                <a:ext uri="{FF2B5EF4-FFF2-40B4-BE49-F238E27FC236}">
                  <a16:creationId xmlns:a16="http://schemas.microsoft.com/office/drawing/2014/main" id="{AA647C8F-68B2-4076-B706-7C488C8B140F}"/>
                </a:ext>
              </a:extLst>
            </p:cNvPr>
            <p:cNvSpPr>
              <a:spLocks/>
            </p:cNvSpPr>
            <p:nvPr/>
          </p:nvSpPr>
          <p:spPr bwMode="auto">
            <a:xfrm>
              <a:off x="1276350" y="6140450"/>
              <a:ext cx="92075" cy="88900"/>
            </a:xfrm>
            <a:custGeom>
              <a:avLst/>
              <a:gdLst>
                <a:gd name="T0" fmla="*/ 58 w 58"/>
                <a:gd name="T1" fmla="*/ 0 h 56"/>
                <a:gd name="T2" fmla="*/ 0 w 58"/>
                <a:gd name="T3" fmla="*/ 0 h 56"/>
                <a:gd name="T4" fmla="*/ 0 w 58"/>
                <a:gd name="T5" fmla="*/ 56 h 56"/>
                <a:gd name="T6" fmla="*/ 58 w 58"/>
                <a:gd name="T7" fmla="*/ 0 h 56"/>
                <a:gd name="T8" fmla="*/ 58 w 58"/>
                <a:gd name="T9" fmla="*/ 0 h 56"/>
              </a:gdLst>
              <a:ahLst/>
              <a:cxnLst>
                <a:cxn ang="0">
                  <a:pos x="T0" y="T1"/>
                </a:cxn>
                <a:cxn ang="0">
                  <a:pos x="T2" y="T3"/>
                </a:cxn>
                <a:cxn ang="0">
                  <a:pos x="T4" y="T5"/>
                </a:cxn>
                <a:cxn ang="0">
                  <a:pos x="T6" y="T7"/>
                </a:cxn>
                <a:cxn ang="0">
                  <a:pos x="T8" y="T9"/>
                </a:cxn>
              </a:cxnLst>
              <a:rect l="0" t="0" r="r" b="b"/>
              <a:pathLst>
                <a:path w="58" h="56">
                  <a:moveTo>
                    <a:pt x="58" y="0"/>
                  </a:moveTo>
                  <a:lnTo>
                    <a:pt x="0" y="0"/>
                  </a:lnTo>
                  <a:lnTo>
                    <a:pt x="0" y="56"/>
                  </a:lnTo>
                  <a:lnTo>
                    <a:pt x="58" y="0"/>
                  </a:lnTo>
                  <a:lnTo>
                    <a:pt x="58" y="0"/>
                  </a:lnTo>
                  <a:close/>
                </a:path>
              </a:pathLst>
            </a:custGeom>
            <a:solidFill>
              <a:srgbClr val="398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9" name="Freeform 379">
              <a:extLst>
                <a:ext uri="{FF2B5EF4-FFF2-40B4-BE49-F238E27FC236}">
                  <a16:creationId xmlns:a16="http://schemas.microsoft.com/office/drawing/2014/main" id="{1AD04002-98C4-4448-9079-B428545D6C8F}"/>
                </a:ext>
              </a:extLst>
            </p:cNvPr>
            <p:cNvSpPr>
              <a:spLocks/>
            </p:cNvSpPr>
            <p:nvPr/>
          </p:nvSpPr>
          <p:spPr bwMode="auto">
            <a:xfrm>
              <a:off x="1276350" y="6140450"/>
              <a:ext cx="92075" cy="88900"/>
            </a:xfrm>
            <a:custGeom>
              <a:avLst/>
              <a:gdLst>
                <a:gd name="T0" fmla="*/ 58 w 58"/>
                <a:gd name="T1" fmla="*/ 0 h 56"/>
                <a:gd name="T2" fmla="*/ 0 w 58"/>
                <a:gd name="T3" fmla="*/ 0 h 56"/>
                <a:gd name="T4" fmla="*/ 0 w 58"/>
                <a:gd name="T5" fmla="*/ 56 h 56"/>
                <a:gd name="T6" fmla="*/ 58 w 58"/>
                <a:gd name="T7" fmla="*/ 0 h 56"/>
                <a:gd name="T8" fmla="*/ 58 w 58"/>
                <a:gd name="T9" fmla="*/ 0 h 56"/>
              </a:gdLst>
              <a:ahLst/>
              <a:cxnLst>
                <a:cxn ang="0">
                  <a:pos x="T0" y="T1"/>
                </a:cxn>
                <a:cxn ang="0">
                  <a:pos x="T2" y="T3"/>
                </a:cxn>
                <a:cxn ang="0">
                  <a:pos x="T4" y="T5"/>
                </a:cxn>
                <a:cxn ang="0">
                  <a:pos x="T6" y="T7"/>
                </a:cxn>
                <a:cxn ang="0">
                  <a:pos x="T8" y="T9"/>
                </a:cxn>
              </a:cxnLst>
              <a:rect l="0" t="0" r="r" b="b"/>
              <a:pathLst>
                <a:path w="58" h="56">
                  <a:moveTo>
                    <a:pt x="58" y="0"/>
                  </a:moveTo>
                  <a:lnTo>
                    <a:pt x="0" y="0"/>
                  </a:lnTo>
                  <a:lnTo>
                    <a:pt x="0" y="56"/>
                  </a:lnTo>
                  <a:lnTo>
                    <a:pt x="58" y="0"/>
                  </a:lnTo>
                  <a:lnTo>
                    <a:pt x="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0" name="Freeform 380">
              <a:extLst>
                <a:ext uri="{FF2B5EF4-FFF2-40B4-BE49-F238E27FC236}">
                  <a16:creationId xmlns:a16="http://schemas.microsoft.com/office/drawing/2014/main" id="{9E6A8786-F964-4C1E-A89B-BB2902FD922F}"/>
                </a:ext>
              </a:extLst>
            </p:cNvPr>
            <p:cNvSpPr>
              <a:spLocks/>
            </p:cNvSpPr>
            <p:nvPr/>
          </p:nvSpPr>
          <p:spPr bwMode="auto">
            <a:xfrm>
              <a:off x="1270000" y="6130925"/>
              <a:ext cx="104775" cy="107950"/>
            </a:xfrm>
            <a:custGeom>
              <a:avLst/>
              <a:gdLst>
                <a:gd name="T0" fmla="*/ 66 w 66"/>
                <a:gd name="T1" fmla="*/ 0 h 68"/>
                <a:gd name="T2" fmla="*/ 0 w 66"/>
                <a:gd name="T3" fmla="*/ 0 h 68"/>
                <a:gd name="T4" fmla="*/ 0 w 66"/>
                <a:gd name="T5" fmla="*/ 68 h 68"/>
                <a:gd name="T6" fmla="*/ 4 w 66"/>
                <a:gd name="T7" fmla="*/ 62 h 68"/>
                <a:gd name="T8" fmla="*/ 4 w 66"/>
                <a:gd name="T9" fmla="*/ 6 h 68"/>
                <a:gd name="T10" fmla="*/ 62 w 66"/>
                <a:gd name="T11" fmla="*/ 6 h 68"/>
                <a:gd name="T12" fmla="*/ 62 w 66"/>
                <a:gd name="T13" fmla="*/ 6 h 68"/>
                <a:gd name="T14" fmla="*/ 66 w 66"/>
                <a:gd name="T15" fmla="*/ 0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68">
                  <a:moveTo>
                    <a:pt x="66" y="0"/>
                  </a:moveTo>
                  <a:lnTo>
                    <a:pt x="0" y="0"/>
                  </a:lnTo>
                  <a:lnTo>
                    <a:pt x="0" y="68"/>
                  </a:lnTo>
                  <a:lnTo>
                    <a:pt x="4" y="62"/>
                  </a:lnTo>
                  <a:lnTo>
                    <a:pt x="4" y="6"/>
                  </a:lnTo>
                  <a:lnTo>
                    <a:pt x="62" y="6"/>
                  </a:lnTo>
                  <a:lnTo>
                    <a:pt x="62" y="6"/>
                  </a:lnTo>
                  <a:lnTo>
                    <a:pt x="66" y="0"/>
                  </a:ln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1" name="Freeform 381">
              <a:extLst>
                <a:ext uri="{FF2B5EF4-FFF2-40B4-BE49-F238E27FC236}">
                  <a16:creationId xmlns:a16="http://schemas.microsoft.com/office/drawing/2014/main" id="{56F6C7F1-E1C7-4811-9F31-5ADC2666BF1F}"/>
                </a:ext>
              </a:extLst>
            </p:cNvPr>
            <p:cNvSpPr>
              <a:spLocks/>
            </p:cNvSpPr>
            <p:nvPr/>
          </p:nvSpPr>
          <p:spPr bwMode="auto">
            <a:xfrm>
              <a:off x="1270000" y="6130925"/>
              <a:ext cx="104775" cy="107950"/>
            </a:xfrm>
            <a:custGeom>
              <a:avLst/>
              <a:gdLst>
                <a:gd name="T0" fmla="*/ 66 w 66"/>
                <a:gd name="T1" fmla="*/ 0 h 68"/>
                <a:gd name="T2" fmla="*/ 0 w 66"/>
                <a:gd name="T3" fmla="*/ 0 h 68"/>
                <a:gd name="T4" fmla="*/ 0 w 66"/>
                <a:gd name="T5" fmla="*/ 68 h 68"/>
                <a:gd name="T6" fmla="*/ 4 w 66"/>
                <a:gd name="T7" fmla="*/ 62 h 68"/>
                <a:gd name="T8" fmla="*/ 4 w 66"/>
                <a:gd name="T9" fmla="*/ 6 h 68"/>
                <a:gd name="T10" fmla="*/ 62 w 66"/>
                <a:gd name="T11" fmla="*/ 6 h 68"/>
                <a:gd name="T12" fmla="*/ 62 w 66"/>
                <a:gd name="T13" fmla="*/ 6 h 68"/>
                <a:gd name="T14" fmla="*/ 66 w 66"/>
                <a:gd name="T15" fmla="*/ 0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68">
                  <a:moveTo>
                    <a:pt x="66" y="0"/>
                  </a:moveTo>
                  <a:lnTo>
                    <a:pt x="0" y="0"/>
                  </a:lnTo>
                  <a:lnTo>
                    <a:pt x="0" y="68"/>
                  </a:lnTo>
                  <a:lnTo>
                    <a:pt x="4" y="62"/>
                  </a:lnTo>
                  <a:lnTo>
                    <a:pt x="4" y="6"/>
                  </a:lnTo>
                  <a:lnTo>
                    <a:pt x="62" y="6"/>
                  </a:lnTo>
                  <a:lnTo>
                    <a:pt x="62" y="6"/>
                  </a:lnTo>
                  <a:lnTo>
                    <a:pt x="6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2" name="Freeform 382">
              <a:extLst>
                <a:ext uri="{FF2B5EF4-FFF2-40B4-BE49-F238E27FC236}">
                  <a16:creationId xmlns:a16="http://schemas.microsoft.com/office/drawing/2014/main" id="{146578B6-62E6-4715-B275-FE5D3B46B3B7}"/>
                </a:ext>
              </a:extLst>
            </p:cNvPr>
            <p:cNvSpPr>
              <a:spLocks/>
            </p:cNvSpPr>
            <p:nvPr/>
          </p:nvSpPr>
          <p:spPr bwMode="auto">
            <a:xfrm>
              <a:off x="1098550" y="6140450"/>
              <a:ext cx="92075" cy="88900"/>
            </a:xfrm>
            <a:custGeom>
              <a:avLst/>
              <a:gdLst>
                <a:gd name="T0" fmla="*/ 58 w 58"/>
                <a:gd name="T1" fmla="*/ 0 h 56"/>
                <a:gd name="T2" fmla="*/ 0 w 58"/>
                <a:gd name="T3" fmla="*/ 0 h 56"/>
                <a:gd name="T4" fmla="*/ 0 w 58"/>
                <a:gd name="T5" fmla="*/ 56 h 56"/>
                <a:gd name="T6" fmla="*/ 58 w 58"/>
                <a:gd name="T7" fmla="*/ 0 h 56"/>
                <a:gd name="T8" fmla="*/ 58 w 58"/>
                <a:gd name="T9" fmla="*/ 0 h 56"/>
              </a:gdLst>
              <a:ahLst/>
              <a:cxnLst>
                <a:cxn ang="0">
                  <a:pos x="T0" y="T1"/>
                </a:cxn>
                <a:cxn ang="0">
                  <a:pos x="T2" y="T3"/>
                </a:cxn>
                <a:cxn ang="0">
                  <a:pos x="T4" y="T5"/>
                </a:cxn>
                <a:cxn ang="0">
                  <a:pos x="T6" y="T7"/>
                </a:cxn>
                <a:cxn ang="0">
                  <a:pos x="T8" y="T9"/>
                </a:cxn>
              </a:cxnLst>
              <a:rect l="0" t="0" r="r" b="b"/>
              <a:pathLst>
                <a:path w="58" h="56">
                  <a:moveTo>
                    <a:pt x="58" y="0"/>
                  </a:moveTo>
                  <a:lnTo>
                    <a:pt x="0" y="0"/>
                  </a:lnTo>
                  <a:lnTo>
                    <a:pt x="0" y="56"/>
                  </a:lnTo>
                  <a:lnTo>
                    <a:pt x="58" y="0"/>
                  </a:lnTo>
                  <a:lnTo>
                    <a:pt x="58" y="0"/>
                  </a:lnTo>
                  <a:close/>
                </a:path>
              </a:pathLst>
            </a:custGeom>
            <a:solidFill>
              <a:srgbClr val="398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3" name="Freeform 383">
              <a:extLst>
                <a:ext uri="{FF2B5EF4-FFF2-40B4-BE49-F238E27FC236}">
                  <a16:creationId xmlns:a16="http://schemas.microsoft.com/office/drawing/2014/main" id="{121B824A-90FC-4BD5-BDF6-D6C42608EB51}"/>
                </a:ext>
              </a:extLst>
            </p:cNvPr>
            <p:cNvSpPr>
              <a:spLocks/>
            </p:cNvSpPr>
            <p:nvPr/>
          </p:nvSpPr>
          <p:spPr bwMode="auto">
            <a:xfrm>
              <a:off x="1098550" y="6140450"/>
              <a:ext cx="92075" cy="88900"/>
            </a:xfrm>
            <a:custGeom>
              <a:avLst/>
              <a:gdLst>
                <a:gd name="T0" fmla="*/ 58 w 58"/>
                <a:gd name="T1" fmla="*/ 0 h 56"/>
                <a:gd name="T2" fmla="*/ 0 w 58"/>
                <a:gd name="T3" fmla="*/ 0 h 56"/>
                <a:gd name="T4" fmla="*/ 0 w 58"/>
                <a:gd name="T5" fmla="*/ 56 h 56"/>
                <a:gd name="T6" fmla="*/ 58 w 58"/>
                <a:gd name="T7" fmla="*/ 0 h 56"/>
                <a:gd name="T8" fmla="*/ 58 w 58"/>
                <a:gd name="T9" fmla="*/ 0 h 56"/>
              </a:gdLst>
              <a:ahLst/>
              <a:cxnLst>
                <a:cxn ang="0">
                  <a:pos x="T0" y="T1"/>
                </a:cxn>
                <a:cxn ang="0">
                  <a:pos x="T2" y="T3"/>
                </a:cxn>
                <a:cxn ang="0">
                  <a:pos x="T4" y="T5"/>
                </a:cxn>
                <a:cxn ang="0">
                  <a:pos x="T6" y="T7"/>
                </a:cxn>
                <a:cxn ang="0">
                  <a:pos x="T8" y="T9"/>
                </a:cxn>
              </a:cxnLst>
              <a:rect l="0" t="0" r="r" b="b"/>
              <a:pathLst>
                <a:path w="58" h="56">
                  <a:moveTo>
                    <a:pt x="58" y="0"/>
                  </a:moveTo>
                  <a:lnTo>
                    <a:pt x="0" y="0"/>
                  </a:lnTo>
                  <a:lnTo>
                    <a:pt x="0" y="56"/>
                  </a:lnTo>
                  <a:lnTo>
                    <a:pt x="58" y="0"/>
                  </a:lnTo>
                  <a:lnTo>
                    <a:pt x="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4" name="Freeform 384">
              <a:extLst>
                <a:ext uri="{FF2B5EF4-FFF2-40B4-BE49-F238E27FC236}">
                  <a16:creationId xmlns:a16="http://schemas.microsoft.com/office/drawing/2014/main" id="{25CD9404-B325-48F6-86E4-1613CDC64B4D}"/>
                </a:ext>
              </a:extLst>
            </p:cNvPr>
            <p:cNvSpPr>
              <a:spLocks/>
            </p:cNvSpPr>
            <p:nvPr/>
          </p:nvSpPr>
          <p:spPr bwMode="auto">
            <a:xfrm>
              <a:off x="1092200" y="6130925"/>
              <a:ext cx="104775" cy="107950"/>
            </a:xfrm>
            <a:custGeom>
              <a:avLst/>
              <a:gdLst>
                <a:gd name="T0" fmla="*/ 66 w 66"/>
                <a:gd name="T1" fmla="*/ 0 h 68"/>
                <a:gd name="T2" fmla="*/ 0 w 66"/>
                <a:gd name="T3" fmla="*/ 0 h 68"/>
                <a:gd name="T4" fmla="*/ 0 w 66"/>
                <a:gd name="T5" fmla="*/ 68 h 68"/>
                <a:gd name="T6" fmla="*/ 4 w 66"/>
                <a:gd name="T7" fmla="*/ 62 h 68"/>
                <a:gd name="T8" fmla="*/ 4 w 66"/>
                <a:gd name="T9" fmla="*/ 6 h 68"/>
                <a:gd name="T10" fmla="*/ 62 w 66"/>
                <a:gd name="T11" fmla="*/ 6 h 68"/>
                <a:gd name="T12" fmla="*/ 66 w 66"/>
                <a:gd name="T13" fmla="*/ 0 h 68"/>
              </a:gdLst>
              <a:ahLst/>
              <a:cxnLst>
                <a:cxn ang="0">
                  <a:pos x="T0" y="T1"/>
                </a:cxn>
                <a:cxn ang="0">
                  <a:pos x="T2" y="T3"/>
                </a:cxn>
                <a:cxn ang="0">
                  <a:pos x="T4" y="T5"/>
                </a:cxn>
                <a:cxn ang="0">
                  <a:pos x="T6" y="T7"/>
                </a:cxn>
                <a:cxn ang="0">
                  <a:pos x="T8" y="T9"/>
                </a:cxn>
                <a:cxn ang="0">
                  <a:pos x="T10" y="T11"/>
                </a:cxn>
                <a:cxn ang="0">
                  <a:pos x="T12" y="T13"/>
                </a:cxn>
              </a:cxnLst>
              <a:rect l="0" t="0" r="r" b="b"/>
              <a:pathLst>
                <a:path w="66" h="68">
                  <a:moveTo>
                    <a:pt x="66" y="0"/>
                  </a:moveTo>
                  <a:lnTo>
                    <a:pt x="0" y="0"/>
                  </a:lnTo>
                  <a:lnTo>
                    <a:pt x="0" y="68"/>
                  </a:lnTo>
                  <a:lnTo>
                    <a:pt x="4" y="62"/>
                  </a:lnTo>
                  <a:lnTo>
                    <a:pt x="4" y="6"/>
                  </a:lnTo>
                  <a:lnTo>
                    <a:pt x="62" y="6"/>
                  </a:lnTo>
                  <a:lnTo>
                    <a:pt x="66" y="0"/>
                  </a:ln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5" name="Freeform 385">
              <a:extLst>
                <a:ext uri="{FF2B5EF4-FFF2-40B4-BE49-F238E27FC236}">
                  <a16:creationId xmlns:a16="http://schemas.microsoft.com/office/drawing/2014/main" id="{9A095C2B-493A-4BEA-9626-E8E2F3D69907}"/>
                </a:ext>
              </a:extLst>
            </p:cNvPr>
            <p:cNvSpPr>
              <a:spLocks/>
            </p:cNvSpPr>
            <p:nvPr/>
          </p:nvSpPr>
          <p:spPr bwMode="auto">
            <a:xfrm>
              <a:off x="1092200" y="6130925"/>
              <a:ext cx="104775" cy="107950"/>
            </a:xfrm>
            <a:custGeom>
              <a:avLst/>
              <a:gdLst>
                <a:gd name="T0" fmla="*/ 66 w 66"/>
                <a:gd name="T1" fmla="*/ 0 h 68"/>
                <a:gd name="T2" fmla="*/ 0 w 66"/>
                <a:gd name="T3" fmla="*/ 0 h 68"/>
                <a:gd name="T4" fmla="*/ 0 w 66"/>
                <a:gd name="T5" fmla="*/ 68 h 68"/>
                <a:gd name="T6" fmla="*/ 4 w 66"/>
                <a:gd name="T7" fmla="*/ 62 h 68"/>
                <a:gd name="T8" fmla="*/ 4 w 66"/>
                <a:gd name="T9" fmla="*/ 6 h 68"/>
                <a:gd name="T10" fmla="*/ 62 w 66"/>
                <a:gd name="T11" fmla="*/ 6 h 68"/>
                <a:gd name="T12" fmla="*/ 66 w 66"/>
                <a:gd name="T13" fmla="*/ 0 h 68"/>
              </a:gdLst>
              <a:ahLst/>
              <a:cxnLst>
                <a:cxn ang="0">
                  <a:pos x="T0" y="T1"/>
                </a:cxn>
                <a:cxn ang="0">
                  <a:pos x="T2" y="T3"/>
                </a:cxn>
                <a:cxn ang="0">
                  <a:pos x="T4" y="T5"/>
                </a:cxn>
                <a:cxn ang="0">
                  <a:pos x="T6" y="T7"/>
                </a:cxn>
                <a:cxn ang="0">
                  <a:pos x="T8" y="T9"/>
                </a:cxn>
                <a:cxn ang="0">
                  <a:pos x="T10" y="T11"/>
                </a:cxn>
                <a:cxn ang="0">
                  <a:pos x="T12" y="T13"/>
                </a:cxn>
              </a:cxnLst>
              <a:rect l="0" t="0" r="r" b="b"/>
              <a:pathLst>
                <a:path w="66" h="68">
                  <a:moveTo>
                    <a:pt x="66" y="0"/>
                  </a:moveTo>
                  <a:lnTo>
                    <a:pt x="0" y="0"/>
                  </a:lnTo>
                  <a:lnTo>
                    <a:pt x="0" y="68"/>
                  </a:lnTo>
                  <a:lnTo>
                    <a:pt x="4" y="62"/>
                  </a:lnTo>
                  <a:lnTo>
                    <a:pt x="4" y="6"/>
                  </a:lnTo>
                  <a:lnTo>
                    <a:pt x="62" y="6"/>
                  </a:lnTo>
                  <a:lnTo>
                    <a:pt x="6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6" name="Freeform 386">
              <a:extLst>
                <a:ext uri="{FF2B5EF4-FFF2-40B4-BE49-F238E27FC236}">
                  <a16:creationId xmlns:a16="http://schemas.microsoft.com/office/drawing/2014/main" id="{C605C0BC-4177-4692-BCB1-01A8780A5D75}"/>
                </a:ext>
              </a:extLst>
            </p:cNvPr>
            <p:cNvSpPr>
              <a:spLocks/>
            </p:cNvSpPr>
            <p:nvPr/>
          </p:nvSpPr>
          <p:spPr bwMode="auto">
            <a:xfrm>
              <a:off x="920750" y="6140450"/>
              <a:ext cx="88900" cy="88900"/>
            </a:xfrm>
            <a:custGeom>
              <a:avLst/>
              <a:gdLst>
                <a:gd name="T0" fmla="*/ 56 w 56"/>
                <a:gd name="T1" fmla="*/ 0 h 56"/>
                <a:gd name="T2" fmla="*/ 0 w 56"/>
                <a:gd name="T3" fmla="*/ 0 h 56"/>
                <a:gd name="T4" fmla="*/ 0 w 56"/>
                <a:gd name="T5" fmla="*/ 56 h 56"/>
                <a:gd name="T6" fmla="*/ 56 w 56"/>
                <a:gd name="T7" fmla="*/ 0 h 56"/>
                <a:gd name="T8" fmla="*/ 56 w 56"/>
                <a:gd name="T9" fmla="*/ 0 h 56"/>
              </a:gdLst>
              <a:ahLst/>
              <a:cxnLst>
                <a:cxn ang="0">
                  <a:pos x="T0" y="T1"/>
                </a:cxn>
                <a:cxn ang="0">
                  <a:pos x="T2" y="T3"/>
                </a:cxn>
                <a:cxn ang="0">
                  <a:pos x="T4" y="T5"/>
                </a:cxn>
                <a:cxn ang="0">
                  <a:pos x="T6" y="T7"/>
                </a:cxn>
                <a:cxn ang="0">
                  <a:pos x="T8" y="T9"/>
                </a:cxn>
              </a:cxnLst>
              <a:rect l="0" t="0" r="r" b="b"/>
              <a:pathLst>
                <a:path w="56" h="56">
                  <a:moveTo>
                    <a:pt x="56" y="0"/>
                  </a:moveTo>
                  <a:lnTo>
                    <a:pt x="0" y="0"/>
                  </a:lnTo>
                  <a:lnTo>
                    <a:pt x="0" y="56"/>
                  </a:lnTo>
                  <a:lnTo>
                    <a:pt x="56" y="0"/>
                  </a:lnTo>
                  <a:lnTo>
                    <a:pt x="56" y="0"/>
                  </a:lnTo>
                  <a:close/>
                </a:path>
              </a:pathLst>
            </a:custGeom>
            <a:solidFill>
              <a:srgbClr val="398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7" name="Freeform 387">
              <a:extLst>
                <a:ext uri="{FF2B5EF4-FFF2-40B4-BE49-F238E27FC236}">
                  <a16:creationId xmlns:a16="http://schemas.microsoft.com/office/drawing/2014/main" id="{41E85647-4A80-424E-8CDF-092239313FB4}"/>
                </a:ext>
              </a:extLst>
            </p:cNvPr>
            <p:cNvSpPr>
              <a:spLocks/>
            </p:cNvSpPr>
            <p:nvPr/>
          </p:nvSpPr>
          <p:spPr bwMode="auto">
            <a:xfrm>
              <a:off x="920750" y="6140450"/>
              <a:ext cx="88900" cy="88900"/>
            </a:xfrm>
            <a:custGeom>
              <a:avLst/>
              <a:gdLst>
                <a:gd name="T0" fmla="*/ 56 w 56"/>
                <a:gd name="T1" fmla="*/ 0 h 56"/>
                <a:gd name="T2" fmla="*/ 0 w 56"/>
                <a:gd name="T3" fmla="*/ 0 h 56"/>
                <a:gd name="T4" fmla="*/ 0 w 56"/>
                <a:gd name="T5" fmla="*/ 56 h 56"/>
                <a:gd name="T6" fmla="*/ 56 w 56"/>
                <a:gd name="T7" fmla="*/ 0 h 56"/>
                <a:gd name="T8" fmla="*/ 56 w 56"/>
                <a:gd name="T9" fmla="*/ 0 h 56"/>
              </a:gdLst>
              <a:ahLst/>
              <a:cxnLst>
                <a:cxn ang="0">
                  <a:pos x="T0" y="T1"/>
                </a:cxn>
                <a:cxn ang="0">
                  <a:pos x="T2" y="T3"/>
                </a:cxn>
                <a:cxn ang="0">
                  <a:pos x="T4" y="T5"/>
                </a:cxn>
                <a:cxn ang="0">
                  <a:pos x="T6" y="T7"/>
                </a:cxn>
                <a:cxn ang="0">
                  <a:pos x="T8" y="T9"/>
                </a:cxn>
              </a:cxnLst>
              <a:rect l="0" t="0" r="r" b="b"/>
              <a:pathLst>
                <a:path w="56" h="56">
                  <a:moveTo>
                    <a:pt x="56" y="0"/>
                  </a:moveTo>
                  <a:lnTo>
                    <a:pt x="0" y="0"/>
                  </a:lnTo>
                  <a:lnTo>
                    <a:pt x="0" y="56"/>
                  </a:lnTo>
                  <a:lnTo>
                    <a:pt x="56" y="0"/>
                  </a:lnTo>
                  <a:lnTo>
                    <a:pt x="5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8" name="Freeform 388">
              <a:extLst>
                <a:ext uri="{FF2B5EF4-FFF2-40B4-BE49-F238E27FC236}">
                  <a16:creationId xmlns:a16="http://schemas.microsoft.com/office/drawing/2014/main" id="{F144878D-1334-43E3-97C1-DCBB2F5B600D}"/>
                </a:ext>
              </a:extLst>
            </p:cNvPr>
            <p:cNvSpPr>
              <a:spLocks/>
            </p:cNvSpPr>
            <p:nvPr/>
          </p:nvSpPr>
          <p:spPr bwMode="auto">
            <a:xfrm>
              <a:off x="911225" y="6130925"/>
              <a:ext cx="107950" cy="107950"/>
            </a:xfrm>
            <a:custGeom>
              <a:avLst/>
              <a:gdLst>
                <a:gd name="T0" fmla="*/ 68 w 68"/>
                <a:gd name="T1" fmla="*/ 0 h 68"/>
                <a:gd name="T2" fmla="*/ 0 w 68"/>
                <a:gd name="T3" fmla="*/ 0 h 68"/>
                <a:gd name="T4" fmla="*/ 0 w 68"/>
                <a:gd name="T5" fmla="*/ 68 h 68"/>
                <a:gd name="T6" fmla="*/ 6 w 68"/>
                <a:gd name="T7" fmla="*/ 62 h 68"/>
                <a:gd name="T8" fmla="*/ 6 w 68"/>
                <a:gd name="T9" fmla="*/ 6 h 68"/>
                <a:gd name="T10" fmla="*/ 62 w 68"/>
                <a:gd name="T11" fmla="*/ 6 h 68"/>
                <a:gd name="T12" fmla="*/ 62 w 68"/>
                <a:gd name="T13" fmla="*/ 6 h 68"/>
                <a:gd name="T14" fmla="*/ 68 w 68"/>
                <a:gd name="T15" fmla="*/ 0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68">
                  <a:moveTo>
                    <a:pt x="68" y="0"/>
                  </a:moveTo>
                  <a:lnTo>
                    <a:pt x="0" y="0"/>
                  </a:lnTo>
                  <a:lnTo>
                    <a:pt x="0" y="68"/>
                  </a:lnTo>
                  <a:lnTo>
                    <a:pt x="6" y="62"/>
                  </a:lnTo>
                  <a:lnTo>
                    <a:pt x="6" y="6"/>
                  </a:lnTo>
                  <a:lnTo>
                    <a:pt x="62" y="6"/>
                  </a:lnTo>
                  <a:lnTo>
                    <a:pt x="62" y="6"/>
                  </a:lnTo>
                  <a:lnTo>
                    <a:pt x="68" y="0"/>
                  </a:ln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9" name="Freeform 389">
              <a:extLst>
                <a:ext uri="{FF2B5EF4-FFF2-40B4-BE49-F238E27FC236}">
                  <a16:creationId xmlns:a16="http://schemas.microsoft.com/office/drawing/2014/main" id="{369325E5-34AF-48BB-867C-C34D99005B7E}"/>
                </a:ext>
              </a:extLst>
            </p:cNvPr>
            <p:cNvSpPr>
              <a:spLocks/>
            </p:cNvSpPr>
            <p:nvPr/>
          </p:nvSpPr>
          <p:spPr bwMode="auto">
            <a:xfrm>
              <a:off x="911225" y="6130925"/>
              <a:ext cx="107950" cy="107950"/>
            </a:xfrm>
            <a:custGeom>
              <a:avLst/>
              <a:gdLst>
                <a:gd name="T0" fmla="*/ 68 w 68"/>
                <a:gd name="T1" fmla="*/ 0 h 68"/>
                <a:gd name="T2" fmla="*/ 0 w 68"/>
                <a:gd name="T3" fmla="*/ 0 h 68"/>
                <a:gd name="T4" fmla="*/ 0 w 68"/>
                <a:gd name="T5" fmla="*/ 68 h 68"/>
                <a:gd name="T6" fmla="*/ 6 w 68"/>
                <a:gd name="T7" fmla="*/ 62 h 68"/>
                <a:gd name="T8" fmla="*/ 6 w 68"/>
                <a:gd name="T9" fmla="*/ 6 h 68"/>
                <a:gd name="T10" fmla="*/ 62 w 68"/>
                <a:gd name="T11" fmla="*/ 6 h 68"/>
                <a:gd name="T12" fmla="*/ 62 w 68"/>
                <a:gd name="T13" fmla="*/ 6 h 68"/>
                <a:gd name="T14" fmla="*/ 68 w 68"/>
                <a:gd name="T15" fmla="*/ 0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68">
                  <a:moveTo>
                    <a:pt x="68" y="0"/>
                  </a:moveTo>
                  <a:lnTo>
                    <a:pt x="0" y="0"/>
                  </a:lnTo>
                  <a:lnTo>
                    <a:pt x="0" y="68"/>
                  </a:lnTo>
                  <a:lnTo>
                    <a:pt x="6" y="62"/>
                  </a:lnTo>
                  <a:lnTo>
                    <a:pt x="6" y="6"/>
                  </a:lnTo>
                  <a:lnTo>
                    <a:pt x="62" y="6"/>
                  </a:lnTo>
                  <a:lnTo>
                    <a:pt x="62" y="6"/>
                  </a:lnTo>
                  <a:lnTo>
                    <a:pt x="6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0" name="Freeform 390">
              <a:extLst>
                <a:ext uri="{FF2B5EF4-FFF2-40B4-BE49-F238E27FC236}">
                  <a16:creationId xmlns:a16="http://schemas.microsoft.com/office/drawing/2014/main" id="{9237491F-8565-442B-8C51-3E172548B08D}"/>
                </a:ext>
              </a:extLst>
            </p:cNvPr>
            <p:cNvSpPr>
              <a:spLocks/>
            </p:cNvSpPr>
            <p:nvPr/>
          </p:nvSpPr>
          <p:spPr bwMode="auto">
            <a:xfrm>
              <a:off x="742950" y="6140450"/>
              <a:ext cx="88900" cy="88900"/>
            </a:xfrm>
            <a:custGeom>
              <a:avLst/>
              <a:gdLst>
                <a:gd name="T0" fmla="*/ 56 w 56"/>
                <a:gd name="T1" fmla="*/ 0 h 56"/>
                <a:gd name="T2" fmla="*/ 0 w 56"/>
                <a:gd name="T3" fmla="*/ 0 h 56"/>
                <a:gd name="T4" fmla="*/ 0 w 56"/>
                <a:gd name="T5" fmla="*/ 56 h 56"/>
                <a:gd name="T6" fmla="*/ 0 w 56"/>
                <a:gd name="T7" fmla="*/ 56 h 56"/>
                <a:gd name="T8" fmla="*/ 56 w 56"/>
                <a:gd name="T9" fmla="*/ 0 h 56"/>
                <a:gd name="T10" fmla="*/ 56 w 56"/>
                <a:gd name="T11" fmla="*/ 0 h 56"/>
              </a:gdLst>
              <a:ahLst/>
              <a:cxnLst>
                <a:cxn ang="0">
                  <a:pos x="T0" y="T1"/>
                </a:cxn>
                <a:cxn ang="0">
                  <a:pos x="T2" y="T3"/>
                </a:cxn>
                <a:cxn ang="0">
                  <a:pos x="T4" y="T5"/>
                </a:cxn>
                <a:cxn ang="0">
                  <a:pos x="T6" y="T7"/>
                </a:cxn>
                <a:cxn ang="0">
                  <a:pos x="T8" y="T9"/>
                </a:cxn>
                <a:cxn ang="0">
                  <a:pos x="T10" y="T11"/>
                </a:cxn>
              </a:cxnLst>
              <a:rect l="0" t="0" r="r" b="b"/>
              <a:pathLst>
                <a:path w="56" h="56">
                  <a:moveTo>
                    <a:pt x="56" y="0"/>
                  </a:moveTo>
                  <a:lnTo>
                    <a:pt x="0" y="0"/>
                  </a:lnTo>
                  <a:lnTo>
                    <a:pt x="0" y="56"/>
                  </a:lnTo>
                  <a:lnTo>
                    <a:pt x="0" y="56"/>
                  </a:lnTo>
                  <a:lnTo>
                    <a:pt x="56" y="0"/>
                  </a:lnTo>
                  <a:lnTo>
                    <a:pt x="56" y="0"/>
                  </a:lnTo>
                  <a:close/>
                </a:path>
              </a:pathLst>
            </a:custGeom>
            <a:solidFill>
              <a:srgbClr val="398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1" name="Freeform 391">
              <a:extLst>
                <a:ext uri="{FF2B5EF4-FFF2-40B4-BE49-F238E27FC236}">
                  <a16:creationId xmlns:a16="http://schemas.microsoft.com/office/drawing/2014/main" id="{47FD73AE-C0CC-49A6-9417-C425133916D2}"/>
                </a:ext>
              </a:extLst>
            </p:cNvPr>
            <p:cNvSpPr>
              <a:spLocks/>
            </p:cNvSpPr>
            <p:nvPr/>
          </p:nvSpPr>
          <p:spPr bwMode="auto">
            <a:xfrm>
              <a:off x="742950" y="6140450"/>
              <a:ext cx="88900" cy="88900"/>
            </a:xfrm>
            <a:custGeom>
              <a:avLst/>
              <a:gdLst>
                <a:gd name="T0" fmla="*/ 56 w 56"/>
                <a:gd name="T1" fmla="*/ 0 h 56"/>
                <a:gd name="T2" fmla="*/ 0 w 56"/>
                <a:gd name="T3" fmla="*/ 0 h 56"/>
                <a:gd name="T4" fmla="*/ 0 w 56"/>
                <a:gd name="T5" fmla="*/ 56 h 56"/>
                <a:gd name="T6" fmla="*/ 0 w 56"/>
                <a:gd name="T7" fmla="*/ 56 h 56"/>
                <a:gd name="T8" fmla="*/ 56 w 56"/>
                <a:gd name="T9" fmla="*/ 0 h 56"/>
                <a:gd name="T10" fmla="*/ 56 w 56"/>
                <a:gd name="T11" fmla="*/ 0 h 56"/>
              </a:gdLst>
              <a:ahLst/>
              <a:cxnLst>
                <a:cxn ang="0">
                  <a:pos x="T0" y="T1"/>
                </a:cxn>
                <a:cxn ang="0">
                  <a:pos x="T2" y="T3"/>
                </a:cxn>
                <a:cxn ang="0">
                  <a:pos x="T4" y="T5"/>
                </a:cxn>
                <a:cxn ang="0">
                  <a:pos x="T6" y="T7"/>
                </a:cxn>
                <a:cxn ang="0">
                  <a:pos x="T8" y="T9"/>
                </a:cxn>
                <a:cxn ang="0">
                  <a:pos x="T10" y="T11"/>
                </a:cxn>
              </a:cxnLst>
              <a:rect l="0" t="0" r="r" b="b"/>
              <a:pathLst>
                <a:path w="56" h="56">
                  <a:moveTo>
                    <a:pt x="56" y="0"/>
                  </a:moveTo>
                  <a:lnTo>
                    <a:pt x="0" y="0"/>
                  </a:lnTo>
                  <a:lnTo>
                    <a:pt x="0" y="56"/>
                  </a:lnTo>
                  <a:lnTo>
                    <a:pt x="0" y="56"/>
                  </a:lnTo>
                  <a:lnTo>
                    <a:pt x="56" y="0"/>
                  </a:lnTo>
                  <a:lnTo>
                    <a:pt x="5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2" name="Freeform 392">
              <a:extLst>
                <a:ext uri="{FF2B5EF4-FFF2-40B4-BE49-F238E27FC236}">
                  <a16:creationId xmlns:a16="http://schemas.microsoft.com/office/drawing/2014/main" id="{F3852615-983A-4269-9D61-C7684A324B96}"/>
                </a:ext>
              </a:extLst>
            </p:cNvPr>
            <p:cNvSpPr>
              <a:spLocks/>
            </p:cNvSpPr>
            <p:nvPr/>
          </p:nvSpPr>
          <p:spPr bwMode="auto">
            <a:xfrm>
              <a:off x="733425" y="6130925"/>
              <a:ext cx="107950" cy="107950"/>
            </a:xfrm>
            <a:custGeom>
              <a:avLst/>
              <a:gdLst>
                <a:gd name="T0" fmla="*/ 68 w 68"/>
                <a:gd name="T1" fmla="*/ 0 h 68"/>
                <a:gd name="T2" fmla="*/ 0 w 68"/>
                <a:gd name="T3" fmla="*/ 0 h 68"/>
                <a:gd name="T4" fmla="*/ 0 w 68"/>
                <a:gd name="T5" fmla="*/ 68 h 68"/>
                <a:gd name="T6" fmla="*/ 6 w 68"/>
                <a:gd name="T7" fmla="*/ 62 h 68"/>
                <a:gd name="T8" fmla="*/ 6 w 68"/>
                <a:gd name="T9" fmla="*/ 62 h 68"/>
                <a:gd name="T10" fmla="*/ 6 w 68"/>
                <a:gd name="T11" fmla="*/ 6 h 68"/>
                <a:gd name="T12" fmla="*/ 62 w 68"/>
                <a:gd name="T13" fmla="*/ 6 h 68"/>
                <a:gd name="T14" fmla="*/ 62 w 68"/>
                <a:gd name="T15" fmla="*/ 6 h 68"/>
                <a:gd name="T16" fmla="*/ 68 w 68"/>
                <a:gd name="T17"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68">
                  <a:moveTo>
                    <a:pt x="68" y="0"/>
                  </a:moveTo>
                  <a:lnTo>
                    <a:pt x="0" y="0"/>
                  </a:lnTo>
                  <a:lnTo>
                    <a:pt x="0" y="68"/>
                  </a:lnTo>
                  <a:lnTo>
                    <a:pt x="6" y="62"/>
                  </a:lnTo>
                  <a:lnTo>
                    <a:pt x="6" y="62"/>
                  </a:lnTo>
                  <a:lnTo>
                    <a:pt x="6" y="6"/>
                  </a:lnTo>
                  <a:lnTo>
                    <a:pt x="62" y="6"/>
                  </a:lnTo>
                  <a:lnTo>
                    <a:pt x="62" y="6"/>
                  </a:lnTo>
                  <a:lnTo>
                    <a:pt x="68" y="0"/>
                  </a:ln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3" name="Freeform 393">
              <a:extLst>
                <a:ext uri="{FF2B5EF4-FFF2-40B4-BE49-F238E27FC236}">
                  <a16:creationId xmlns:a16="http://schemas.microsoft.com/office/drawing/2014/main" id="{2B52E9CE-003A-4020-8FDD-A6367D8B1013}"/>
                </a:ext>
              </a:extLst>
            </p:cNvPr>
            <p:cNvSpPr>
              <a:spLocks/>
            </p:cNvSpPr>
            <p:nvPr/>
          </p:nvSpPr>
          <p:spPr bwMode="auto">
            <a:xfrm>
              <a:off x="733425" y="6130925"/>
              <a:ext cx="107950" cy="107950"/>
            </a:xfrm>
            <a:custGeom>
              <a:avLst/>
              <a:gdLst>
                <a:gd name="T0" fmla="*/ 68 w 68"/>
                <a:gd name="T1" fmla="*/ 0 h 68"/>
                <a:gd name="T2" fmla="*/ 0 w 68"/>
                <a:gd name="T3" fmla="*/ 0 h 68"/>
                <a:gd name="T4" fmla="*/ 0 w 68"/>
                <a:gd name="T5" fmla="*/ 68 h 68"/>
                <a:gd name="T6" fmla="*/ 6 w 68"/>
                <a:gd name="T7" fmla="*/ 62 h 68"/>
                <a:gd name="T8" fmla="*/ 6 w 68"/>
                <a:gd name="T9" fmla="*/ 62 h 68"/>
                <a:gd name="T10" fmla="*/ 6 w 68"/>
                <a:gd name="T11" fmla="*/ 6 h 68"/>
                <a:gd name="T12" fmla="*/ 62 w 68"/>
                <a:gd name="T13" fmla="*/ 6 h 68"/>
                <a:gd name="T14" fmla="*/ 62 w 68"/>
                <a:gd name="T15" fmla="*/ 6 h 68"/>
                <a:gd name="T16" fmla="*/ 68 w 68"/>
                <a:gd name="T17"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68">
                  <a:moveTo>
                    <a:pt x="68" y="0"/>
                  </a:moveTo>
                  <a:lnTo>
                    <a:pt x="0" y="0"/>
                  </a:lnTo>
                  <a:lnTo>
                    <a:pt x="0" y="68"/>
                  </a:lnTo>
                  <a:lnTo>
                    <a:pt x="6" y="62"/>
                  </a:lnTo>
                  <a:lnTo>
                    <a:pt x="6" y="62"/>
                  </a:lnTo>
                  <a:lnTo>
                    <a:pt x="6" y="6"/>
                  </a:lnTo>
                  <a:lnTo>
                    <a:pt x="62" y="6"/>
                  </a:lnTo>
                  <a:lnTo>
                    <a:pt x="62" y="6"/>
                  </a:lnTo>
                  <a:lnTo>
                    <a:pt x="6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4" name="Freeform 394">
              <a:extLst>
                <a:ext uri="{FF2B5EF4-FFF2-40B4-BE49-F238E27FC236}">
                  <a16:creationId xmlns:a16="http://schemas.microsoft.com/office/drawing/2014/main" id="{3B19B3E8-664B-446B-A618-E00F36C6712E}"/>
                </a:ext>
              </a:extLst>
            </p:cNvPr>
            <p:cNvSpPr>
              <a:spLocks noEditPoints="1"/>
            </p:cNvSpPr>
            <p:nvPr/>
          </p:nvSpPr>
          <p:spPr bwMode="auto">
            <a:xfrm>
              <a:off x="527050" y="6194425"/>
              <a:ext cx="101600" cy="158750"/>
            </a:xfrm>
            <a:custGeom>
              <a:avLst/>
              <a:gdLst>
                <a:gd name="T0" fmla="*/ 30 w 64"/>
                <a:gd name="T1" fmla="*/ 54 h 100"/>
                <a:gd name="T2" fmla="*/ 0 w 64"/>
                <a:gd name="T3" fmla="*/ 54 h 100"/>
                <a:gd name="T4" fmla="*/ 0 w 64"/>
                <a:gd name="T5" fmla="*/ 100 h 100"/>
                <a:gd name="T6" fmla="*/ 30 w 64"/>
                <a:gd name="T7" fmla="*/ 54 h 100"/>
                <a:gd name="T8" fmla="*/ 64 w 64"/>
                <a:gd name="T9" fmla="*/ 0 h 100"/>
                <a:gd name="T10" fmla="*/ 0 w 64"/>
                <a:gd name="T11" fmla="*/ 0 h 100"/>
                <a:gd name="T12" fmla="*/ 0 w 64"/>
                <a:gd name="T13" fmla="*/ 50 h 100"/>
                <a:gd name="T14" fmla="*/ 34 w 64"/>
                <a:gd name="T15" fmla="*/ 50 h 100"/>
                <a:gd name="T16" fmla="*/ 64 w 64"/>
                <a:gd name="T17" fmla="*/ 4 h 100"/>
                <a:gd name="T18" fmla="*/ 64 w 64"/>
                <a:gd name="T19"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100">
                  <a:moveTo>
                    <a:pt x="30" y="54"/>
                  </a:moveTo>
                  <a:lnTo>
                    <a:pt x="0" y="54"/>
                  </a:lnTo>
                  <a:lnTo>
                    <a:pt x="0" y="100"/>
                  </a:lnTo>
                  <a:lnTo>
                    <a:pt x="30" y="54"/>
                  </a:lnTo>
                  <a:close/>
                  <a:moveTo>
                    <a:pt x="64" y="0"/>
                  </a:moveTo>
                  <a:lnTo>
                    <a:pt x="0" y="0"/>
                  </a:lnTo>
                  <a:lnTo>
                    <a:pt x="0" y="50"/>
                  </a:lnTo>
                  <a:lnTo>
                    <a:pt x="34" y="50"/>
                  </a:lnTo>
                  <a:lnTo>
                    <a:pt x="64" y="4"/>
                  </a:lnTo>
                  <a:lnTo>
                    <a:pt x="64" y="0"/>
                  </a:lnTo>
                  <a:close/>
                </a:path>
              </a:pathLst>
            </a:custGeom>
            <a:solidFill>
              <a:srgbClr val="398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5" name="Freeform 395">
              <a:extLst>
                <a:ext uri="{FF2B5EF4-FFF2-40B4-BE49-F238E27FC236}">
                  <a16:creationId xmlns:a16="http://schemas.microsoft.com/office/drawing/2014/main" id="{085327D5-F842-442B-811C-E35B053F4170}"/>
                </a:ext>
              </a:extLst>
            </p:cNvPr>
            <p:cNvSpPr>
              <a:spLocks noEditPoints="1"/>
            </p:cNvSpPr>
            <p:nvPr/>
          </p:nvSpPr>
          <p:spPr bwMode="auto">
            <a:xfrm>
              <a:off x="527050" y="6194425"/>
              <a:ext cx="101600" cy="158750"/>
            </a:xfrm>
            <a:custGeom>
              <a:avLst/>
              <a:gdLst>
                <a:gd name="T0" fmla="*/ 30 w 64"/>
                <a:gd name="T1" fmla="*/ 54 h 100"/>
                <a:gd name="T2" fmla="*/ 0 w 64"/>
                <a:gd name="T3" fmla="*/ 54 h 100"/>
                <a:gd name="T4" fmla="*/ 0 w 64"/>
                <a:gd name="T5" fmla="*/ 100 h 100"/>
                <a:gd name="T6" fmla="*/ 30 w 64"/>
                <a:gd name="T7" fmla="*/ 54 h 100"/>
                <a:gd name="T8" fmla="*/ 64 w 64"/>
                <a:gd name="T9" fmla="*/ 0 h 100"/>
                <a:gd name="T10" fmla="*/ 0 w 64"/>
                <a:gd name="T11" fmla="*/ 0 h 100"/>
                <a:gd name="T12" fmla="*/ 0 w 64"/>
                <a:gd name="T13" fmla="*/ 50 h 100"/>
                <a:gd name="T14" fmla="*/ 34 w 64"/>
                <a:gd name="T15" fmla="*/ 50 h 100"/>
                <a:gd name="T16" fmla="*/ 64 w 64"/>
                <a:gd name="T17" fmla="*/ 4 h 100"/>
                <a:gd name="T18" fmla="*/ 64 w 64"/>
                <a:gd name="T19"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100">
                  <a:moveTo>
                    <a:pt x="30" y="54"/>
                  </a:moveTo>
                  <a:lnTo>
                    <a:pt x="0" y="54"/>
                  </a:lnTo>
                  <a:lnTo>
                    <a:pt x="0" y="100"/>
                  </a:lnTo>
                  <a:lnTo>
                    <a:pt x="30" y="54"/>
                  </a:lnTo>
                  <a:moveTo>
                    <a:pt x="64" y="0"/>
                  </a:moveTo>
                  <a:lnTo>
                    <a:pt x="0" y="0"/>
                  </a:lnTo>
                  <a:lnTo>
                    <a:pt x="0" y="50"/>
                  </a:lnTo>
                  <a:lnTo>
                    <a:pt x="34" y="50"/>
                  </a:lnTo>
                  <a:lnTo>
                    <a:pt x="64" y="4"/>
                  </a:lnTo>
                  <a:lnTo>
                    <a:pt x="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6" name="Freeform 396">
              <a:extLst>
                <a:ext uri="{FF2B5EF4-FFF2-40B4-BE49-F238E27FC236}">
                  <a16:creationId xmlns:a16="http://schemas.microsoft.com/office/drawing/2014/main" id="{02B6CB18-D83D-4E04-A486-31511F309C2F}"/>
                </a:ext>
              </a:extLst>
            </p:cNvPr>
            <p:cNvSpPr>
              <a:spLocks/>
            </p:cNvSpPr>
            <p:nvPr/>
          </p:nvSpPr>
          <p:spPr bwMode="auto">
            <a:xfrm>
              <a:off x="514350" y="6181725"/>
              <a:ext cx="127000" cy="187325"/>
            </a:xfrm>
            <a:custGeom>
              <a:avLst/>
              <a:gdLst>
                <a:gd name="T0" fmla="*/ 80 w 80"/>
                <a:gd name="T1" fmla="*/ 0 h 118"/>
                <a:gd name="T2" fmla="*/ 0 w 80"/>
                <a:gd name="T3" fmla="*/ 0 h 118"/>
                <a:gd name="T4" fmla="*/ 0 w 80"/>
                <a:gd name="T5" fmla="*/ 118 h 118"/>
                <a:gd name="T6" fmla="*/ 8 w 80"/>
                <a:gd name="T7" fmla="*/ 108 h 118"/>
                <a:gd name="T8" fmla="*/ 8 w 80"/>
                <a:gd name="T9" fmla="*/ 62 h 118"/>
                <a:gd name="T10" fmla="*/ 38 w 80"/>
                <a:gd name="T11" fmla="*/ 62 h 118"/>
                <a:gd name="T12" fmla="*/ 42 w 80"/>
                <a:gd name="T13" fmla="*/ 58 h 118"/>
                <a:gd name="T14" fmla="*/ 8 w 80"/>
                <a:gd name="T15" fmla="*/ 58 h 118"/>
                <a:gd name="T16" fmla="*/ 8 w 80"/>
                <a:gd name="T17" fmla="*/ 8 h 118"/>
                <a:gd name="T18" fmla="*/ 72 w 80"/>
                <a:gd name="T19" fmla="*/ 8 h 118"/>
                <a:gd name="T20" fmla="*/ 72 w 80"/>
                <a:gd name="T21" fmla="*/ 12 h 118"/>
                <a:gd name="T22" fmla="*/ 80 w 80"/>
                <a:gd name="T23"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 h="118">
                  <a:moveTo>
                    <a:pt x="80" y="0"/>
                  </a:moveTo>
                  <a:lnTo>
                    <a:pt x="0" y="0"/>
                  </a:lnTo>
                  <a:lnTo>
                    <a:pt x="0" y="118"/>
                  </a:lnTo>
                  <a:lnTo>
                    <a:pt x="8" y="108"/>
                  </a:lnTo>
                  <a:lnTo>
                    <a:pt x="8" y="62"/>
                  </a:lnTo>
                  <a:lnTo>
                    <a:pt x="38" y="62"/>
                  </a:lnTo>
                  <a:lnTo>
                    <a:pt x="42" y="58"/>
                  </a:lnTo>
                  <a:lnTo>
                    <a:pt x="8" y="58"/>
                  </a:lnTo>
                  <a:lnTo>
                    <a:pt x="8" y="8"/>
                  </a:lnTo>
                  <a:lnTo>
                    <a:pt x="72" y="8"/>
                  </a:lnTo>
                  <a:lnTo>
                    <a:pt x="72" y="12"/>
                  </a:lnTo>
                  <a:lnTo>
                    <a:pt x="80" y="0"/>
                  </a:ln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7" name="Freeform 397">
              <a:extLst>
                <a:ext uri="{FF2B5EF4-FFF2-40B4-BE49-F238E27FC236}">
                  <a16:creationId xmlns:a16="http://schemas.microsoft.com/office/drawing/2014/main" id="{1586E0ED-6C7B-4E66-80A2-C5A9A0E73DF8}"/>
                </a:ext>
              </a:extLst>
            </p:cNvPr>
            <p:cNvSpPr>
              <a:spLocks/>
            </p:cNvSpPr>
            <p:nvPr/>
          </p:nvSpPr>
          <p:spPr bwMode="auto">
            <a:xfrm>
              <a:off x="514350" y="6181725"/>
              <a:ext cx="127000" cy="187325"/>
            </a:xfrm>
            <a:custGeom>
              <a:avLst/>
              <a:gdLst>
                <a:gd name="T0" fmla="*/ 80 w 80"/>
                <a:gd name="T1" fmla="*/ 0 h 118"/>
                <a:gd name="T2" fmla="*/ 0 w 80"/>
                <a:gd name="T3" fmla="*/ 0 h 118"/>
                <a:gd name="T4" fmla="*/ 0 w 80"/>
                <a:gd name="T5" fmla="*/ 118 h 118"/>
                <a:gd name="T6" fmla="*/ 8 w 80"/>
                <a:gd name="T7" fmla="*/ 108 h 118"/>
                <a:gd name="T8" fmla="*/ 8 w 80"/>
                <a:gd name="T9" fmla="*/ 62 h 118"/>
                <a:gd name="T10" fmla="*/ 38 w 80"/>
                <a:gd name="T11" fmla="*/ 62 h 118"/>
                <a:gd name="T12" fmla="*/ 42 w 80"/>
                <a:gd name="T13" fmla="*/ 58 h 118"/>
                <a:gd name="T14" fmla="*/ 8 w 80"/>
                <a:gd name="T15" fmla="*/ 58 h 118"/>
                <a:gd name="T16" fmla="*/ 8 w 80"/>
                <a:gd name="T17" fmla="*/ 8 h 118"/>
                <a:gd name="T18" fmla="*/ 72 w 80"/>
                <a:gd name="T19" fmla="*/ 8 h 118"/>
                <a:gd name="T20" fmla="*/ 72 w 80"/>
                <a:gd name="T21" fmla="*/ 12 h 118"/>
                <a:gd name="T22" fmla="*/ 80 w 80"/>
                <a:gd name="T23"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 h="118">
                  <a:moveTo>
                    <a:pt x="80" y="0"/>
                  </a:moveTo>
                  <a:lnTo>
                    <a:pt x="0" y="0"/>
                  </a:lnTo>
                  <a:lnTo>
                    <a:pt x="0" y="118"/>
                  </a:lnTo>
                  <a:lnTo>
                    <a:pt x="8" y="108"/>
                  </a:lnTo>
                  <a:lnTo>
                    <a:pt x="8" y="62"/>
                  </a:lnTo>
                  <a:lnTo>
                    <a:pt x="38" y="62"/>
                  </a:lnTo>
                  <a:lnTo>
                    <a:pt x="42" y="58"/>
                  </a:lnTo>
                  <a:lnTo>
                    <a:pt x="8" y="58"/>
                  </a:lnTo>
                  <a:lnTo>
                    <a:pt x="8" y="8"/>
                  </a:lnTo>
                  <a:lnTo>
                    <a:pt x="72" y="8"/>
                  </a:lnTo>
                  <a:lnTo>
                    <a:pt x="72" y="12"/>
                  </a:lnTo>
                  <a:lnTo>
                    <a:pt x="8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8" name="Freeform 398">
              <a:extLst>
                <a:ext uri="{FF2B5EF4-FFF2-40B4-BE49-F238E27FC236}">
                  <a16:creationId xmlns:a16="http://schemas.microsoft.com/office/drawing/2014/main" id="{7829ACFA-4E7E-4D62-BF9F-6604D4FB9B9A}"/>
                </a:ext>
              </a:extLst>
            </p:cNvPr>
            <p:cNvSpPr>
              <a:spLocks noEditPoints="1"/>
            </p:cNvSpPr>
            <p:nvPr/>
          </p:nvSpPr>
          <p:spPr bwMode="auto">
            <a:xfrm>
              <a:off x="390525" y="6194425"/>
              <a:ext cx="101600" cy="158750"/>
            </a:xfrm>
            <a:custGeom>
              <a:avLst/>
              <a:gdLst>
                <a:gd name="T0" fmla="*/ 30 w 64"/>
                <a:gd name="T1" fmla="*/ 54 h 100"/>
                <a:gd name="T2" fmla="*/ 0 w 64"/>
                <a:gd name="T3" fmla="*/ 54 h 100"/>
                <a:gd name="T4" fmla="*/ 0 w 64"/>
                <a:gd name="T5" fmla="*/ 100 h 100"/>
                <a:gd name="T6" fmla="*/ 30 w 64"/>
                <a:gd name="T7" fmla="*/ 54 h 100"/>
                <a:gd name="T8" fmla="*/ 64 w 64"/>
                <a:gd name="T9" fmla="*/ 0 h 100"/>
                <a:gd name="T10" fmla="*/ 0 w 64"/>
                <a:gd name="T11" fmla="*/ 0 h 100"/>
                <a:gd name="T12" fmla="*/ 0 w 64"/>
                <a:gd name="T13" fmla="*/ 50 h 100"/>
                <a:gd name="T14" fmla="*/ 34 w 64"/>
                <a:gd name="T15" fmla="*/ 50 h 100"/>
                <a:gd name="T16" fmla="*/ 64 w 64"/>
                <a:gd name="T17" fmla="*/ 4 h 100"/>
                <a:gd name="T18" fmla="*/ 64 w 64"/>
                <a:gd name="T19"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100">
                  <a:moveTo>
                    <a:pt x="30" y="54"/>
                  </a:moveTo>
                  <a:lnTo>
                    <a:pt x="0" y="54"/>
                  </a:lnTo>
                  <a:lnTo>
                    <a:pt x="0" y="100"/>
                  </a:lnTo>
                  <a:lnTo>
                    <a:pt x="30" y="54"/>
                  </a:lnTo>
                  <a:close/>
                  <a:moveTo>
                    <a:pt x="64" y="0"/>
                  </a:moveTo>
                  <a:lnTo>
                    <a:pt x="0" y="0"/>
                  </a:lnTo>
                  <a:lnTo>
                    <a:pt x="0" y="50"/>
                  </a:lnTo>
                  <a:lnTo>
                    <a:pt x="34" y="50"/>
                  </a:lnTo>
                  <a:lnTo>
                    <a:pt x="64" y="4"/>
                  </a:lnTo>
                  <a:lnTo>
                    <a:pt x="64" y="0"/>
                  </a:lnTo>
                  <a:close/>
                </a:path>
              </a:pathLst>
            </a:custGeom>
            <a:solidFill>
              <a:srgbClr val="398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9" name="Freeform 399">
              <a:extLst>
                <a:ext uri="{FF2B5EF4-FFF2-40B4-BE49-F238E27FC236}">
                  <a16:creationId xmlns:a16="http://schemas.microsoft.com/office/drawing/2014/main" id="{0FE5CF00-3729-47C1-AFFA-557999D235A4}"/>
                </a:ext>
              </a:extLst>
            </p:cNvPr>
            <p:cNvSpPr>
              <a:spLocks noEditPoints="1"/>
            </p:cNvSpPr>
            <p:nvPr/>
          </p:nvSpPr>
          <p:spPr bwMode="auto">
            <a:xfrm>
              <a:off x="390525" y="6194425"/>
              <a:ext cx="101600" cy="158750"/>
            </a:xfrm>
            <a:custGeom>
              <a:avLst/>
              <a:gdLst>
                <a:gd name="T0" fmla="*/ 30 w 64"/>
                <a:gd name="T1" fmla="*/ 54 h 100"/>
                <a:gd name="T2" fmla="*/ 0 w 64"/>
                <a:gd name="T3" fmla="*/ 54 h 100"/>
                <a:gd name="T4" fmla="*/ 0 w 64"/>
                <a:gd name="T5" fmla="*/ 100 h 100"/>
                <a:gd name="T6" fmla="*/ 30 w 64"/>
                <a:gd name="T7" fmla="*/ 54 h 100"/>
                <a:gd name="T8" fmla="*/ 64 w 64"/>
                <a:gd name="T9" fmla="*/ 0 h 100"/>
                <a:gd name="T10" fmla="*/ 0 w 64"/>
                <a:gd name="T11" fmla="*/ 0 h 100"/>
                <a:gd name="T12" fmla="*/ 0 w 64"/>
                <a:gd name="T13" fmla="*/ 50 h 100"/>
                <a:gd name="T14" fmla="*/ 34 w 64"/>
                <a:gd name="T15" fmla="*/ 50 h 100"/>
                <a:gd name="T16" fmla="*/ 64 w 64"/>
                <a:gd name="T17" fmla="*/ 4 h 100"/>
                <a:gd name="T18" fmla="*/ 64 w 64"/>
                <a:gd name="T19"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100">
                  <a:moveTo>
                    <a:pt x="30" y="54"/>
                  </a:moveTo>
                  <a:lnTo>
                    <a:pt x="0" y="54"/>
                  </a:lnTo>
                  <a:lnTo>
                    <a:pt x="0" y="100"/>
                  </a:lnTo>
                  <a:lnTo>
                    <a:pt x="30" y="54"/>
                  </a:lnTo>
                  <a:moveTo>
                    <a:pt x="64" y="0"/>
                  </a:moveTo>
                  <a:lnTo>
                    <a:pt x="0" y="0"/>
                  </a:lnTo>
                  <a:lnTo>
                    <a:pt x="0" y="50"/>
                  </a:lnTo>
                  <a:lnTo>
                    <a:pt x="34" y="50"/>
                  </a:lnTo>
                  <a:lnTo>
                    <a:pt x="64" y="4"/>
                  </a:lnTo>
                  <a:lnTo>
                    <a:pt x="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0" name="Freeform 400">
              <a:extLst>
                <a:ext uri="{FF2B5EF4-FFF2-40B4-BE49-F238E27FC236}">
                  <a16:creationId xmlns:a16="http://schemas.microsoft.com/office/drawing/2014/main" id="{037C6FEF-F13C-4B27-9F7F-225848072171}"/>
                </a:ext>
              </a:extLst>
            </p:cNvPr>
            <p:cNvSpPr>
              <a:spLocks/>
            </p:cNvSpPr>
            <p:nvPr/>
          </p:nvSpPr>
          <p:spPr bwMode="auto">
            <a:xfrm>
              <a:off x="377825" y="6181725"/>
              <a:ext cx="127000" cy="187325"/>
            </a:xfrm>
            <a:custGeom>
              <a:avLst/>
              <a:gdLst>
                <a:gd name="T0" fmla="*/ 80 w 80"/>
                <a:gd name="T1" fmla="*/ 0 h 118"/>
                <a:gd name="T2" fmla="*/ 0 w 80"/>
                <a:gd name="T3" fmla="*/ 0 h 118"/>
                <a:gd name="T4" fmla="*/ 0 w 80"/>
                <a:gd name="T5" fmla="*/ 118 h 118"/>
                <a:gd name="T6" fmla="*/ 8 w 80"/>
                <a:gd name="T7" fmla="*/ 108 h 118"/>
                <a:gd name="T8" fmla="*/ 8 w 80"/>
                <a:gd name="T9" fmla="*/ 62 h 118"/>
                <a:gd name="T10" fmla="*/ 38 w 80"/>
                <a:gd name="T11" fmla="*/ 62 h 118"/>
                <a:gd name="T12" fmla="*/ 42 w 80"/>
                <a:gd name="T13" fmla="*/ 58 h 118"/>
                <a:gd name="T14" fmla="*/ 8 w 80"/>
                <a:gd name="T15" fmla="*/ 58 h 118"/>
                <a:gd name="T16" fmla="*/ 8 w 80"/>
                <a:gd name="T17" fmla="*/ 8 h 118"/>
                <a:gd name="T18" fmla="*/ 72 w 80"/>
                <a:gd name="T19" fmla="*/ 8 h 118"/>
                <a:gd name="T20" fmla="*/ 72 w 80"/>
                <a:gd name="T21" fmla="*/ 12 h 118"/>
                <a:gd name="T22" fmla="*/ 80 w 80"/>
                <a:gd name="T23"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 h="118">
                  <a:moveTo>
                    <a:pt x="80" y="0"/>
                  </a:moveTo>
                  <a:lnTo>
                    <a:pt x="0" y="0"/>
                  </a:lnTo>
                  <a:lnTo>
                    <a:pt x="0" y="118"/>
                  </a:lnTo>
                  <a:lnTo>
                    <a:pt x="8" y="108"/>
                  </a:lnTo>
                  <a:lnTo>
                    <a:pt x="8" y="62"/>
                  </a:lnTo>
                  <a:lnTo>
                    <a:pt x="38" y="62"/>
                  </a:lnTo>
                  <a:lnTo>
                    <a:pt x="42" y="58"/>
                  </a:lnTo>
                  <a:lnTo>
                    <a:pt x="8" y="58"/>
                  </a:lnTo>
                  <a:lnTo>
                    <a:pt x="8" y="8"/>
                  </a:lnTo>
                  <a:lnTo>
                    <a:pt x="72" y="8"/>
                  </a:lnTo>
                  <a:lnTo>
                    <a:pt x="72" y="12"/>
                  </a:lnTo>
                  <a:lnTo>
                    <a:pt x="80" y="0"/>
                  </a:ln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1" name="Freeform 401">
              <a:extLst>
                <a:ext uri="{FF2B5EF4-FFF2-40B4-BE49-F238E27FC236}">
                  <a16:creationId xmlns:a16="http://schemas.microsoft.com/office/drawing/2014/main" id="{460B9379-64C9-44D4-8D61-48E7BE5F2E8A}"/>
                </a:ext>
              </a:extLst>
            </p:cNvPr>
            <p:cNvSpPr>
              <a:spLocks/>
            </p:cNvSpPr>
            <p:nvPr/>
          </p:nvSpPr>
          <p:spPr bwMode="auto">
            <a:xfrm>
              <a:off x="377825" y="6181725"/>
              <a:ext cx="127000" cy="187325"/>
            </a:xfrm>
            <a:custGeom>
              <a:avLst/>
              <a:gdLst>
                <a:gd name="T0" fmla="*/ 80 w 80"/>
                <a:gd name="T1" fmla="*/ 0 h 118"/>
                <a:gd name="T2" fmla="*/ 0 w 80"/>
                <a:gd name="T3" fmla="*/ 0 h 118"/>
                <a:gd name="T4" fmla="*/ 0 w 80"/>
                <a:gd name="T5" fmla="*/ 118 h 118"/>
                <a:gd name="T6" fmla="*/ 8 w 80"/>
                <a:gd name="T7" fmla="*/ 108 h 118"/>
                <a:gd name="T8" fmla="*/ 8 w 80"/>
                <a:gd name="T9" fmla="*/ 62 h 118"/>
                <a:gd name="T10" fmla="*/ 38 w 80"/>
                <a:gd name="T11" fmla="*/ 62 h 118"/>
                <a:gd name="T12" fmla="*/ 42 w 80"/>
                <a:gd name="T13" fmla="*/ 58 h 118"/>
                <a:gd name="T14" fmla="*/ 8 w 80"/>
                <a:gd name="T15" fmla="*/ 58 h 118"/>
                <a:gd name="T16" fmla="*/ 8 w 80"/>
                <a:gd name="T17" fmla="*/ 8 h 118"/>
                <a:gd name="T18" fmla="*/ 72 w 80"/>
                <a:gd name="T19" fmla="*/ 8 h 118"/>
                <a:gd name="T20" fmla="*/ 72 w 80"/>
                <a:gd name="T21" fmla="*/ 12 h 118"/>
                <a:gd name="T22" fmla="*/ 80 w 80"/>
                <a:gd name="T23"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 h="118">
                  <a:moveTo>
                    <a:pt x="80" y="0"/>
                  </a:moveTo>
                  <a:lnTo>
                    <a:pt x="0" y="0"/>
                  </a:lnTo>
                  <a:lnTo>
                    <a:pt x="0" y="118"/>
                  </a:lnTo>
                  <a:lnTo>
                    <a:pt x="8" y="108"/>
                  </a:lnTo>
                  <a:lnTo>
                    <a:pt x="8" y="62"/>
                  </a:lnTo>
                  <a:lnTo>
                    <a:pt x="38" y="62"/>
                  </a:lnTo>
                  <a:lnTo>
                    <a:pt x="42" y="58"/>
                  </a:lnTo>
                  <a:lnTo>
                    <a:pt x="8" y="58"/>
                  </a:lnTo>
                  <a:lnTo>
                    <a:pt x="8" y="8"/>
                  </a:lnTo>
                  <a:lnTo>
                    <a:pt x="72" y="8"/>
                  </a:lnTo>
                  <a:lnTo>
                    <a:pt x="72" y="12"/>
                  </a:lnTo>
                  <a:lnTo>
                    <a:pt x="8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2" name="Rectangle 402">
              <a:extLst>
                <a:ext uri="{FF2B5EF4-FFF2-40B4-BE49-F238E27FC236}">
                  <a16:creationId xmlns:a16="http://schemas.microsoft.com/office/drawing/2014/main" id="{62A3CF98-6DB4-411C-A8D0-260D9F23E03B}"/>
                </a:ext>
              </a:extLst>
            </p:cNvPr>
            <p:cNvSpPr>
              <a:spLocks noChangeArrowheads="1"/>
            </p:cNvSpPr>
            <p:nvPr/>
          </p:nvSpPr>
          <p:spPr bwMode="auto">
            <a:xfrm>
              <a:off x="3281363" y="5921375"/>
              <a:ext cx="1193800" cy="447675"/>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3" name="Rectangle 403">
              <a:extLst>
                <a:ext uri="{FF2B5EF4-FFF2-40B4-BE49-F238E27FC236}">
                  <a16:creationId xmlns:a16="http://schemas.microsoft.com/office/drawing/2014/main" id="{8D79DBFA-1300-4734-86CC-3550BD465A12}"/>
                </a:ext>
              </a:extLst>
            </p:cNvPr>
            <p:cNvSpPr>
              <a:spLocks noChangeArrowheads="1"/>
            </p:cNvSpPr>
            <p:nvPr/>
          </p:nvSpPr>
          <p:spPr bwMode="auto">
            <a:xfrm>
              <a:off x="3281363" y="5921375"/>
              <a:ext cx="119380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4" name="Freeform 404">
              <a:extLst>
                <a:ext uri="{FF2B5EF4-FFF2-40B4-BE49-F238E27FC236}">
                  <a16:creationId xmlns:a16="http://schemas.microsoft.com/office/drawing/2014/main" id="{43171E39-2A3E-424D-B495-D90A94AB127E}"/>
                </a:ext>
              </a:extLst>
            </p:cNvPr>
            <p:cNvSpPr>
              <a:spLocks noEditPoints="1"/>
            </p:cNvSpPr>
            <p:nvPr/>
          </p:nvSpPr>
          <p:spPr bwMode="auto">
            <a:xfrm>
              <a:off x="3402013" y="5981700"/>
              <a:ext cx="996950" cy="387350"/>
            </a:xfrm>
            <a:custGeom>
              <a:avLst/>
              <a:gdLst>
                <a:gd name="T0" fmla="*/ 80 w 628"/>
                <a:gd name="T1" fmla="*/ 244 h 244"/>
                <a:gd name="T2" fmla="*/ 0 w 628"/>
                <a:gd name="T3" fmla="*/ 244 h 244"/>
                <a:gd name="T4" fmla="*/ 0 w 628"/>
                <a:gd name="T5" fmla="*/ 126 h 244"/>
                <a:gd name="T6" fmla="*/ 80 w 628"/>
                <a:gd name="T7" fmla="*/ 126 h 244"/>
                <a:gd name="T8" fmla="*/ 80 w 628"/>
                <a:gd name="T9" fmla="*/ 244 h 244"/>
                <a:gd name="T10" fmla="*/ 166 w 628"/>
                <a:gd name="T11" fmla="*/ 126 h 244"/>
                <a:gd name="T12" fmla="*/ 86 w 628"/>
                <a:gd name="T13" fmla="*/ 126 h 244"/>
                <a:gd name="T14" fmla="*/ 86 w 628"/>
                <a:gd name="T15" fmla="*/ 244 h 244"/>
                <a:gd name="T16" fmla="*/ 166 w 628"/>
                <a:gd name="T17" fmla="*/ 244 h 244"/>
                <a:gd name="T18" fmla="*/ 166 w 628"/>
                <a:gd name="T19" fmla="*/ 126 h 244"/>
                <a:gd name="T20" fmla="*/ 290 w 628"/>
                <a:gd name="T21" fmla="*/ 0 h 244"/>
                <a:gd name="T22" fmla="*/ 224 w 628"/>
                <a:gd name="T23" fmla="*/ 0 h 244"/>
                <a:gd name="T24" fmla="*/ 224 w 628"/>
                <a:gd name="T25" fmla="*/ 68 h 244"/>
                <a:gd name="T26" fmla="*/ 290 w 628"/>
                <a:gd name="T27" fmla="*/ 68 h 244"/>
                <a:gd name="T28" fmla="*/ 290 w 628"/>
                <a:gd name="T29" fmla="*/ 0 h 244"/>
                <a:gd name="T30" fmla="*/ 404 w 628"/>
                <a:gd name="T31" fmla="*/ 0 h 244"/>
                <a:gd name="T32" fmla="*/ 336 w 628"/>
                <a:gd name="T33" fmla="*/ 0 h 244"/>
                <a:gd name="T34" fmla="*/ 336 w 628"/>
                <a:gd name="T35" fmla="*/ 68 h 244"/>
                <a:gd name="T36" fmla="*/ 404 w 628"/>
                <a:gd name="T37" fmla="*/ 68 h 244"/>
                <a:gd name="T38" fmla="*/ 404 w 628"/>
                <a:gd name="T39" fmla="*/ 0 h 244"/>
                <a:gd name="T40" fmla="*/ 516 w 628"/>
                <a:gd name="T41" fmla="*/ 0 h 244"/>
                <a:gd name="T42" fmla="*/ 448 w 628"/>
                <a:gd name="T43" fmla="*/ 0 h 244"/>
                <a:gd name="T44" fmla="*/ 448 w 628"/>
                <a:gd name="T45" fmla="*/ 68 h 244"/>
                <a:gd name="T46" fmla="*/ 516 w 628"/>
                <a:gd name="T47" fmla="*/ 68 h 244"/>
                <a:gd name="T48" fmla="*/ 516 w 628"/>
                <a:gd name="T49" fmla="*/ 0 h 244"/>
                <a:gd name="T50" fmla="*/ 628 w 628"/>
                <a:gd name="T51" fmla="*/ 0 h 244"/>
                <a:gd name="T52" fmla="*/ 560 w 628"/>
                <a:gd name="T53" fmla="*/ 0 h 244"/>
                <a:gd name="T54" fmla="*/ 560 w 628"/>
                <a:gd name="T55" fmla="*/ 68 h 244"/>
                <a:gd name="T56" fmla="*/ 628 w 628"/>
                <a:gd name="T57" fmla="*/ 68 h 244"/>
                <a:gd name="T58" fmla="*/ 628 w 628"/>
                <a:gd name="T59" fmla="*/ 0 h 244"/>
                <a:gd name="T60" fmla="*/ 290 w 628"/>
                <a:gd name="T61" fmla="*/ 94 h 244"/>
                <a:gd name="T62" fmla="*/ 224 w 628"/>
                <a:gd name="T63" fmla="*/ 94 h 244"/>
                <a:gd name="T64" fmla="*/ 224 w 628"/>
                <a:gd name="T65" fmla="*/ 162 h 244"/>
                <a:gd name="T66" fmla="*/ 290 w 628"/>
                <a:gd name="T67" fmla="*/ 162 h 244"/>
                <a:gd name="T68" fmla="*/ 290 w 628"/>
                <a:gd name="T69" fmla="*/ 94 h 244"/>
                <a:gd name="T70" fmla="*/ 404 w 628"/>
                <a:gd name="T71" fmla="*/ 94 h 244"/>
                <a:gd name="T72" fmla="*/ 336 w 628"/>
                <a:gd name="T73" fmla="*/ 94 h 244"/>
                <a:gd name="T74" fmla="*/ 336 w 628"/>
                <a:gd name="T75" fmla="*/ 162 h 244"/>
                <a:gd name="T76" fmla="*/ 404 w 628"/>
                <a:gd name="T77" fmla="*/ 162 h 244"/>
                <a:gd name="T78" fmla="*/ 404 w 628"/>
                <a:gd name="T79" fmla="*/ 94 h 244"/>
                <a:gd name="T80" fmla="*/ 516 w 628"/>
                <a:gd name="T81" fmla="*/ 94 h 244"/>
                <a:gd name="T82" fmla="*/ 448 w 628"/>
                <a:gd name="T83" fmla="*/ 94 h 244"/>
                <a:gd name="T84" fmla="*/ 448 w 628"/>
                <a:gd name="T85" fmla="*/ 162 h 244"/>
                <a:gd name="T86" fmla="*/ 516 w 628"/>
                <a:gd name="T87" fmla="*/ 162 h 244"/>
                <a:gd name="T88" fmla="*/ 516 w 628"/>
                <a:gd name="T89" fmla="*/ 94 h 244"/>
                <a:gd name="T90" fmla="*/ 628 w 628"/>
                <a:gd name="T91" fmla="*/ 94 h 244"/>
                <a:gd name="T92" fmla="*/ 560 w 628"/>
                <a:gd name="T93" fmla="*/ 94 h 244"/>
                <a:gd name="T94" fmla="*/ 560 w 628"/>
                <a:gd name="T95" fmla="*/ 162 h 244"/>
                <a:gd name="T96" fmla="*/ 628 w 628"/>
                <a:gd name="T97" fmla="*/ 162 h 244"/>
                <a:gd name="T98" fmla="*/ 628 w 628"/>
                <a:gd name="T99" fmla="*/ 9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28" h="244">
                  <a:moveTo>
                    <a:pt x="80" y="244"/>
                  </a:moveTo>
                  <a:lnTo>
                    <a:pt x="0" y="244"/>
                  </a:lnTo>
                  <a:lnTo>
                    <a:pt x="0" y="126"/>
                  </a:lnTo>
                  <a:lnTo>
                    <a:pt x="80" y="126"/>
                  </a:lnTo>
                  <a:lnTo>
                    <a:pt x="80" y="244"/>
                  </a:lnTo>
                  <a:close/>
                  <a:moveTo>
                    <a:pt x="166" y="126"/>
                  </a:moveTo>
                  <a:lnTo>
                    <a:pt x="86" y="126"/>
                  </a:lnTo>
                  <a:lnTo>
                    <a:pt x="86" y="244"/>
                  </a:lnTo>
                  <a:lnTo>
                    <a:pt x="166" y="244"/>
                  </a:lnTo>
                  <a:lnTo>
                    <a:pt x="166" y="126"/>
                  </a:lnTo>
                  <a:close/>
                  <a:moveTo>
                    <a:pt x="290" y="0"/>
                  </a:moveTo>
                  <a:lnTo>
                    <a:pt x="224" y="0"/>
                  </a:lnTo>
                  <a:lnTo>
                    <a:pt x="224" y="68"/>
                  </a:lnTo>
                  <a:lnTo>
                    <a:pt x="290" y="68"/>
                  </a:lnTo>
                  <a:lnTo>
                    <a:pt x="290" y="0"/>
                  </a:lnTo>
                  <a:close/>
                  <a:moveTo>
                    <a:pt x="404" y="0"/>
                  </a:moveTo>
                  <a:lnTo>
                    <a:pt x="336" y="0"/>
                  </a:lnTo>
                  <a:lnTo>
                    <a:pt x="336" y="68"/>
                  </a:lnTo>
                  <a:lnTo>
                    <a:pt x="404" y="68"/>
                  </a:lnTo>
                  <a:lnTo>
                    <a:pt x="404" y="0"/>
                  </a:lnTo>
                  <a:close/>
                  <a:moveTo>
                    <a:pt x="516" y="0"/>
                  </a:moveTo>
                  <a:lnTo>
                    <a:pt x="448" y="0"/>
                  </a:lnTo>
                  <a:lnTo>
                    <a:pt x="448" y="68"/>
                  </a:lnTo>
                  <a:lnTo>
                    <a:pt x="516" y="68"/>
                  </a:lnTo>
                  <a:lnTo>
                    <a:pt x="516" y="0"/>
                  </a:lnTo>
                  <a:close/>
                  <a:moveTo>
                    <a:pt x="628" y="0"/>
                  </a:moveTo>
                  <a:lnTo>
                    <a:pt x="560" y="0"/>
                  </a:lnTo>
                  <a:lnTo>
                    <a:pt x="560" y="68"/>
                  </a:lnTo>
                  <a:lnTo>
                    <a:pt x="628" y="68"/>
                  </a:lnTo>
                  <a:lnTo>
                    <a:pt x="628" y="0"/>
                  </a:lnTo>
                  <a:close/>
                  <a:moveTo>
                    <a:pt x="290" y="94"/>
                  </a:moveTo>
                  <a:lnTo>
                    <a:pt x="224" y="94"/>
                  </a:lnTo>
                  <a:lnTo>
                    <a:pt x="224" y="162"/>
                  </a:lnTo>
                  <a:lnTo>
                    <a:pt x="290" y="162"/>
                  </a:lnTo>
                  <a:lnTo>
                    <a:pt x="290" y="94"/>
                  </a:lnTo>
                  <a:close/>
                  <a:moveTo>
                    <a:pt x="404" y="94"/>
                  </a:moveTo>
                  <a:lnTo>
                    <a:pt x="336" y="94"/>
                  </a:lnTo>
                  <a:lnTo>
                    <a:pt x="336" y="162"/>
                  </a:lnTo>
                  <a:lnTo>
                    <a:pt x="404" y="162"/>
                  </a:lnTo>
                  <a:lnTo>
                    <a:pt x="404" y="94"/>
                  </a:lnTo>
                  <a:close/>
                  <a:moveTo>
                    <a:pt x="516" y="94"/>
                  </a:moveTo>
                  <a:lnTo>
                    <a:pt x="448" y="94"/>
                  </a:lnTo>
                  <a:lnTo>
                    <a:pt x="448" y="162"/>
                  </a:lnTo>
                  <a:lnTo>
                    <a:pt x="516" y="162"/>
                  </a:lnTo>
                  <a:lnTo>
                    <a:pt x="516" y="94"/>
                  </a:lnTo>
                  <a:close/>
                  <a:moveTo>
                    <a:pt x="628" y="94"/>
                  </a:moveTo>
                  <a:lnTo>
                    <a:pt x="560" y="94"/>
                  </a:lnTo>
                  <a:lnTo>
                    <a:pt x="560" y="162"/>
                  </a:lnTo>
                  <a:lnTo>
                    <a:pt x="628" y="162"/>
                  </a:lnTo>
                  <a:lnTo>
                    <a:pt x="628" y="94"/>
                  </a:ln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5" name="Freeform 405">
              <a:extLst>
                <a:ext uri="{FF2B5EF4-FFF2-40B4-BE49-F238E27FC236}">
                  <a16:creationId xmlns:a16="http://schemas.microsoft.com/office/drawing/2014/main" id="{4CA60982-70E5-42D4-9AAB-F6BF3AF7A8C8}"/>
                </a:ext>
              </a:extLst>
            </p:cNvPr>
            <p:cNvSpPr>
              <a:spLocks noEditPoints="1"/>
            </p:cNvSpPr>
            <p:nvPr/>
          </p:nvSpPr>
          <p:spPr bwMode="auto">
            <a:xfrm>
              <a:off x="3402013" y="5981700"/>
              <a:ext cx="996950" cy="387350"/>
            </a:xfrm>
            <a:custGeom>
              <a:avLst/>
              <a:gdLst>
                <a:gd name="T0" fmla="*/ 80 w 628"/>
                <a:gd name="T1" fmla="*/ 244 h 244"/>
                <a:gd name="T2" fmla="*/ 0 w 628"/>
                <a:gd name="T3" fmla="*/ 244 h 244"/>
                <a:gd name="T4" fmla="*/ 0 w 628"/>
                <a:gd name="T5" fmla="*/ 126 h 244"/>
                <a:gd name="T6" fmla="*/ 80 w 628"/>
                <a:gd name="T7" fmla="*/ 126 h 244"/>
                <a:gd name="T8" fmla="*/ 80 w 628"/>
                <a:gd name="T9" fmla="*/ 244 h 244"/>
                <a:gd name="T10" fmla="*/ 166 w 628"/>
                <a:gd name="T11" fmla="*/ 126 h 244"/>
                <a:gd name="T12" fmla="*/ 86 w 628"/>
                <a:gd name="T13" fmla="*/ 126 h 244"/>
                <a:gd name="T14" fmla="*/ 86 w 628"/>
                <a:gd name="T15" fmla="*/ 244 h 244"/>
                <a:gd name="T16" fmla="*/ 166 w 628"/>
                <a:gd name="T17" fmla="*/ 244 h 244"/>
                <a:gd name="T18" fmla="*/ 166 w 628"/>
                <a:gd name="T19" fmla="*/ 126 h 244"/>
                <a:gd name="T20" fmla="*/ 290 w 628"/>
                <a:gd name="T21" fmla="*/ 0 h 244"/>
                <a:gd name="T22" fmla="*/ 224 w 628"/>
                <a:gd name="T23" fmla="*/ 0 h 244"/>
                <a:gd name="T24" fmla="*/ 224 w 628"/>
                <a:gd name="T25" fmla="*/ 68 h 244"/>
                <a:gd name="T26" fmla="*/ 290 w 628"/>
                <a:gd name="T27" fmla="*/ 68 h 244"/>
                <a:gd name="T28" fmla="*/ 290 w 628"/>
                <a:gd name="T29" fmla="*/ 0 h 244"/>
                <a:gd name="T30" fmla="*/ 404 w 628"/>
                <a:gd name="T31" fmla="*/ 0 h 244"/>
                <a:gd name="T32" fmla="*/ 336 w 628"/>
                <a:gd name="T33" fmla="*/ 0 h 244"/>
                <a:gd name="T34" fmla="*/ 336 w 628"/>
                <a:gd name="T35" fmla="*/ 68 h 244"/>
                <a:gd name="T36" fmla="*/ 404 w 628"/>
                <a:gd name="T37" fmla="*/ 68 h 244"/>
                <a:gd name="T38" fmla="*/ 404 w 628"/>
                <a:gd name="T39" fmla="*/ 0 h 244"/>
                <a:gd name="T40" fmla="*/ 516 w 628"/>
                <a:gd name="T41" fmla="*/ 0 h 244"/>
                <a:gd name="T42" fmla="*/ 448 w 628"/>
                <a:gd name="T43" fmla="*/ 0 h 244"/>
                <a:gd name="T44" fmla="*/ 448 w 628"/>
                <a:gd name="T45" fmla="*/ 68 h 244"/>
                <a:gd name="T46" fmla="*/ 516 w 628"/>
                <a:gd name="T47" fmla="*/ 68 h 244"/>
                <a:gd name="T48" fmla="*/ 516 w 628"/>
                <a:gd name="T49" fmla="*/ 0 h 244"/>
                <a:gd name="T50" fmla="*/ 628 w 628"/>
                <a:gd name="T51" fmla="*/ 0 h 244"/>
                <a:gd name="T52" fmla="*/ 560 w 628"/>
                <a:gd name="T53" fmla="*/ 0 h 244"/>
                <a:gd name="T54" fmla="*/ 560 w 628"/>
                <a:gd name="T55" fmla="*/ 68 h 244"/>
                <a:gd name="T56" fmla="*/ 628 w 628"/>
                <a:gd name="T57" fmla="*/ 68 h 244"/>
                <a:gd name="T58" fmla="*/ 628 w 628"/>
                <a:gd name="T59" fmla="*/ 0 h 244"/>
                <a:gd name="T60" fmla="*/ 290 w 628"/>
                <a:gd name="T61" fmla="*/ 94 h 244"/>
                <a:gd name="T62" fmla="*/ 224 w 628"/>
                <a:gd name="T63" fmla="*/ 94 h 244"/>
                <a:gd name="T64" fmla="*/ 224 w 628"/>
                <a:gd name="T65" fmla="*/ 162 h 244"/>
                <a:gd name="T66" fmla="*/ 290 w 628"/>
                <a:gd name="T67" fmla="*/ 162 h 244"/>
                <a:gd name="T68" fmla="*/ 290 w 628"/>
                <a:gd name="T69" fmla="*/ 94 h 244"/>
                <a:gd name="T70" fmla="*/ 404 w 628"/>
                <a:gd name="T71" fmla="*/ 94 h 244"/>
                <a:gd name="T72" fmla="*/ 336 w 628"/>
                <a:gd name="T73" fmla="*/ 94 h 244"/>
                <a:gd name="T74" fmla="*/ 336 w 628"/>
                <a:gd name="T75" fmla="*/ 162 h 244"/>
                <a:gd name="T76" fmla="*/ 404 w 628"/>
                <a:gd name="T77" fmla="*/ 162 h 244"/>
                <a:gd name="T78" fmla="*/ 404 w 628"/>
                <a:gd name="T79" fmla="*/ 94 h 244"/>
                <a:gd name="T80" fmla="*/ 516 w 628"/>
                <a:gd name="T81" fmla="*/ 94 h 244"/>
                <a:gd name="T82" fmla="*/ 448 w 628"/>
                <a:gd name="T83" fmla="*/ 94 h 244"/>
                <a:gd name="T84" fmla="*/ 448 w 628"/>
                <a:gd name="T85" fmla="*/ 162 h 244"/>
                <a:gd name="T86" fmla="*/ 516 w 628"/>
                <a:gd name="T87" fmla="*/ 162 h 244"/>
                <a:gd name="T88" fmla="*/ 516 w 628"/>
                <a:gd name="T89" fmla="*/ 94 h 244"/>
                <a:gd name="T90" fmla="*/ 628 w 628"/>
                <a:gd name="T91" fmla="*/ 94 h 244"/>
                <a:gd name="T92" fmla="*/ 560 w 628"/>
                <a:gd name="T93" fmla="*/ 94 h 244"/>
                <a:gd name="T94" fmla="*/ 560 w 628"/>
                <a:gd name="T95" fmla="*/ 162 h 244"/>
                <a:gd name="T96" fmla="*/ 628 w 628"/>
                <a:gd name="T97" fmla="*/ 162 h 244"/>
                <a:gd name="T98" fmla="*/ 628 w 628"/>
                <a:gd name="T99" fmla="*/ 9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28" h="244">
                  <a:moveTo>
                    <a:pt x="80" y="244"/>
                  </a:moveTo>
                  <a:lnTo>
                    <a:pt x="0" y="244"/>
                  </a:lnTo>
                  <a:lnTo>
                    <a:pt x="0" y="126"/>
                  </a:lnTo>
                  <a:lnTo>
                    <a:pt x="80" y="126"/>
                  </a:lnTo>
                  <a:lnTo>
                    <a:pt x="80" y="244"/>
                  </a:lnTo>
                  <a:moveTo>
                    <a:pt x="166" y="126"/>
                  </a:moveTo>
                  <a:lnTo>
                    <a:pt x="86" y="126"/>
                  </a:lnTo>
                  <a:lnTo>
                    <a:pt x="86" y="244"/>
                  </a:lnTo>
                  <a:lnTo>
                    <a:pt x="166" y="244"/>
                  </a:lnTo>
                  <a:lnTo>
                    <a:pt x="166" y="126"/>
                  </a:lnTo>
                  <a:moveTo>
                    <a:pt x="290" y="0"/>
                  </a:moveTo>
                  <a:lnTo>
                    <a:pt x="224" y="0"/>
                  </a:lnTo>
                  <a:lnTo>
                    <a:pt x="224" y="68"/>
                  </a:lnTo>
                  <a:lnTo>
                    <a:pt x="290" y="68"/>
                  </a:lnTo>
                  <a:lnTo>
                    <a:pt x="290" y="0"/>
                  </a:lnTo>
                  <a:moveTo>
                    <a:pt x="404" y="0"/>
                  </a:moveTo>
                  <a:lnTo>
                    <a:pt x="336" y="0"/>
                  </a:lnTo>
                  <a:lnTo>
                    <a:pt x="336" y="68"/>
                  </a:lnTo>
                  <a:lnTo>
                    <a:pt x="404" y="68"/>
                  </a:lnTo>
                  <a:lnTo>
                    <a:pt x="404" y="0"/>
                  </a:lnTo>
                  <a:moveTo>
                    <a:pt x="516" y="0"/>
                  </a:moveTo>
                  <a:lnTo>
                    <a:pt x="448" y="0"/>
                  </a:lnTo>
                  <a:lnTo>
                    <a:pt x="448" y="68"/>
                  </a:lnTo>
                  <a:lnTo>
                    <a:pt x="516" y="68"/>
                  </a:lnTo>
                  <a:lnTo>
                    <a:pt x="516" y="0"/>
                  </a:lnTo>
                  <a:moveTo>
                    <a:pt x="628" y="0"/>
                  </a:moveTo>
                  <a:lnTo>
                    <a:pt x="560" y="0"/>
                  </a:lnTo>
                  <a:lnTo>
                    <a:pt x="560" y="68"/>
                  </a:lnTo>
                  <a:lnTo>
                    <a:pt x="628" y="68"/>
                  </a:lnTo>
                  <a:lnTo>
                    <a:pt x="628" y="0"/>
                  </a:lnTo>
                  <a:moveTo>
                    <a:pt x="290" y="94"/>
                  </a:moveTo>
                  <a:lnTo>
                    <a:pt x="224" y="94"/>
                  </a:lnTo>
                  <a:lnTo>
                    <a:pt x="224" y="162"/>
                  </a:lnTo>
                  <a:lnTo>
                    <a:pt x="290" y="162"/>
                  </a:lnTo>
                  <a:lnTo>
                    <a:pt x="290" y="94"/>
                  </a:lnTo>
                  <a:moveTo>
                    <a:pt x="404" y="94"/>
                  </a:moveTo>
                  <a:lnTo>
                    <a:pt x="336" y="94"/>
                  </a:lnTo>
                  <a:lnTo>
                    <a:pt x="336" y="162"/>
                  </a:lnTo>
                  <a:lnTo>
                    <a:pt x="404" y="162"/>
                  </a:lnTo>
                  <a:lnTo>
                    <a:pt x="404" y="94"/>
                  </a:lnTo>
                  <a:moveTo>
                    <a:pt x="516" y="94"/>
                  </a:moveTo>
                  <a:lnTo>
                    <a:pt x="448" y="94"/>
                  </a:lnTo>
                  <a:lnTo>
                    <a:pt x="448" y="162"/>
                  </a:lnTo>
                  <a:lnTo>
                    <a:pt x="516" y="162"/>
                  </a:lnTo>
                  <a:lnTo>
                    <a:pt x="516" y="94"/>
                  </a:lnTo>
                  <a:moveTo>
                    <a:pt x="628" y="94"/>
                  </a:moveTo>
                  <a:lnTo>
                    <a:pt x="560" y="94"/>
                  </a:lnTo>
                  <a:lnTo>
                    <a:pt x="560" y="162"/>
                  </a:lnTo>
                  <a:lnTo>
                    <a:pt x="628" y="162"/>
                  </a:lnTo>
                  <a:lnTo>
                    <a:pt x="628" y="9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816" name="Group 1815">
            <a:extLst>
              <a:ext uri="{FF2B5EF4-FFF2-40B4-BE49-F238E27FC236}">
                <a16:creationId xmlns:a16="http://schemas.microsoft.com/office/drawing/2014/main" id="{3CE5103C-61EA-411C-BC64-2BF7F82E05C6}"/>
              </a:ext>
            </a:extLst>
          </p:cNvPr>
          <p:cNvGrpSpPr/>
          <p:nvPr/>
        </p:nvGrpSpPr>
        <p:grpSpPr>
          <a:xfrm>
            <a:off x="2468563" y="5524500"/>
            <a:ext cx="9542463" cy="993775"/>
            <a:chOff x="2468563" y="5524500"/>
            <a:chExt cx="9542463" cy="993775"/>
          </a:xfrm>
        </p:grpSpPr>
        <p:sp>
          <p:nvSpPr>
            <p:cNvPr id="1817" name="Freeform 407">
              <a:extLst>
                <a:ext uri="{FF2B5EF4-FFF2-40B4-BE49-F238E27FC236}">
                  <a16:creationId xmlns:a16="http://schemas.microsoft.com/office/drawing/2014/main" id="{232FCF3F-DC97-4516-ACCD-0F835514DE04}"/>
                </a:ext>
              </a:extLst>
            </p:cNvPr>
            <p:cNvSpPr>
              <a:spLocks noEditPoints="1"/>
            </p:cNvSpPr>
            <p:nvPr/>
          </p:nvSpPr>
          <p:spPr bwMode="auto">
            <a:xfrm>
              <a:off x="3402013" y="6181725"/>
              <a:ext cx="263525" cy="187325"/>
            </a:xfrm>
            <a:custGeom>
              <a:avLst/>
              <a:gdLst>
                <a:gd name="T0" fmla="*/ 0 w 166"/>
                <a:gd name="T1" fmla="*/ 0 h 118"/>
                <a:gd name="T2" fmla="*/ 0 w 166"/>
                <a:gd name="T3" fmla="*/ 118 h 118"/>
                <a:gd name="T4" fmla="*/ 80 w 166"/>
                <a:gd name="T5" fmla="*/ 118 h 118"/>
                <a:gd name="T6" fmla="*/ 80 w 166"/>
                <a:gd name="T7" fmla="*/ 0 h 118"/>
                <a:gd name="T8" fmla="*/ 0 w 166"/>
                <a:gd name="T9" fmla="*/ 0 h 118"/>
                <a:gd name="T10" fmla="*/ 72 w 166"/>
                <a:gd name="T11" fmla="*/ 8 h 118"/>
                <a:gd name="T12" fmla="*/ 72 w 166"/>
                <a:gd name="T13" fmla="*/ 58 h 118"/>
                <a:gd name="T14" fmla="*/ 6 w 166"/>
                <a:gd name="T15" fmla="*/ 58 h 118"/>
                <a:gd name="T16" fmla="*/ 6 w 166"/>
                <a:gd name="T17" fmla="*/ 8 h 118"/>
                <a:gd name="T18" fmla="*/ 72 w 166"/>
                <a:gd name="T19" fmla="*/ 8 h 118"/>
                <a:gd name="T20" fmla="*/ 6 w 166"/>
                <a:gd name="T21" fmla="*/ 110 h 118"/>
                <a:gd name="T22" fmla="*/ 6 w 166"/>
                <a:gd name="T23" fmla="*/ 62 h 118"/>
                <a:gd name="T24" fmla="*/ 72 w 166"/>
                <a:gd name="T25" fmla="*/ 62 h 118"/>
                <a:gd name="T26" fmla="*/ 72 w 166"/>
                <a:gd name="T27" fmla="*/ 110 h 118"/>
                <a:gd name="T28" fmla="*/ 6 w 166"/>
                <a:gd name="T29" fmla="*/ 110 h 118"/>
                <a:gd name="T30" fmla="*/ 86 w 166"/>
                <a:gd name="T31" fmla="*/ 0 h 118"/>
                <a:gd name="T32" fmla="*/ 86 w 166"/>
                <a:gd name="T33" fmla="*/ 118 h 118"/>
                <a:gd name="T34" fmla="*/ 166 w 166"/>
                <a:gd name="T35" fmla="*/ 118 h 118"/>
                <a:gd name="T36" fmla="*/ 166 w 166"/>
                <a:gd name="T37" fmla="*/ 0 h 118"/>
                <a:gd name="T38" fmla="*/ 86 w 166"/>
                <a:gd name="T39" fmla="*/ 0 h 118"/>
                <a:gd name="T40" fmla="*/ 158 w 166"/>
                <a:gd name="T41" fmla="*/ 8 h 118"/>
                <a:gd name="T42" fmla="*/ 158 w 166"/>
                <a:gd name="T43" fmla="*/ 58 h 118"/>
                <a:gd name="T44" fmla="*/ 92 w 166"/>
                <a:gd name="T45" fmla="*/ 58 h 118"/>
                <a:gd name="T46" fmla="*/ 92 w 166"/>
                <a:gd name="T47" fmla="*/ 8 h 118"/>
                <a:gd name="T48" fmla="*/ 158 w 166"/>
                <a:gd name="T49" fmla="*/ 8 h 118"/>
                <a:gd name="T50" fmla="*/ 92 w 166"/>
                <a:gd name="T51" fmla="*/ 110 h 118"/>
                <a:gd name="T52" fmla="*/ 92 w 166"/>
                <a:gd name="T53" fmla="*/ 62 h 118"/>
                <a:gd name="T54" fmla="*/ 158 w 166"/>
                <a:gd name="T55" fmla="*/ 62 h 118"/>
                <a:gd name="T56" fmla="*/ 158 w 166"/>
                <a:gd name="T57" fmla="*/ 110 h 118"/>
                <a:gd name="T58" fmla="*/ 92 w 166"/>
                <a:gd name="T59" fmla="*/ 1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6" h="118">
                  <a:moveTo>
                    <a:pt x="0" y="0"/>
                  </a:moveTo>
                  <a:lnTo>
                    <a:pt x="0" y="118"/>
                  </a:lnTo>
                  <a:lnTo>
                    <a:pt x="80" y="118"/>
                  </a:lnTo>
                  <a:lnTo>
                    <a:pt x="80" y="0"/>
                  </a:lnTo>
                  <a:lnTo>
                    <a:pt x="0" y="0"/>
                  </a:lnTo>
                  <a:close/>
                  <a:moveTo>
                    <a:pt x="72" y="8"/>
                  </a:moveTo>
                  <a:lnTo>
                    <a:pt x="72" y="58"/>
                  </a:lnTo>
                  <a:lnTo>
                    <a:pt x="6" y="58"/>
                  </a:lnTo>
                  <a:lnTo>
                    <a:pt x="6" y="8"/>
                  </a:lnTo>
                  <a:lnTo>
                    <a:pt x="72" y="8"/>
                  </a:lnTo>
                  <a:close/>
                  <a:moveTo>
                    <a:pt x="6" y="110"/>
                  </a:moveTo>
                  <a:lnTo>
                    <a:pt x="6" y="62"/>
                  </a:lnTo>
                  <a:lnTo>
                    <a:pt x="72" y="62"/>
                  </a:lnTo>
                  <a:lnTo>
                    <a:pt x="72" y="110"/>
                  </a:lnTo>
                  <a:lnTo>
                    <a:pt x="6" y="110"/>
                  </a:lnTo>
                  <a:close/>
                  <a:moveTo>
                    <a:pt x="86" y="0"/>
                  </a:moveTo>
                  <a:lnTo>
                    <a:pt x="86" y="118"/>
                  </a:lnTo>
                  <a:lnTo>
                    <a:pt x="166" y="118"/>
                  </a:lnTo>
                  <a:lnTo>
                    <a:pt x="166" y="0"/>
                  </a:lnTo>
                  <a:lnTo>
                    <a:pt x="86" y="0"/>
                  </a:lnTo>
                  <a:close/>
                  <a:moveTo>
                    <a:pt x="158" y="8"/>
                  </a:moveTo>
                  <a:lnTo>
                    <a:pt x="158" y="58"/>
                  </a:lnTo>
                  <a:lnTo>
                    <a:pt x="92" y="58"/>
                  </a:lnTo>
                  <a:lnTo>
                    <a:pt x="92" y="8"/>
                  </a:lnTo>
                  <a:lnTo>
                    <a:pt x="158" y="8"/>
                  </a:lnTo>
                  <a:close/>
                  <a:moveTo>
                    <a:pt x="92" y="110"/>
                  </a:moveTo>
                  <a:lnTo>
                    <a:pt x="92" y="62"/>
                  </a:lnTo>
                  <a:lnTo>
                    <a:pt x="158" y="62"/>
                  </a:lnTo>
                  <a:lnTo>
                    <a:pt x="158" y="110"/>
                  </a:lnTo>
                  <a:lnTo>
                    <a:pt x="92" y="11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8" name="Freeform 408">
              <a:extLst>
                <a:ext uri="{FF2B5EF4-FFF2-40B4-BE49-F238E27FC236}">
                  <a16:creationId xmlns:a16="http://schemas.microsoft.com/office/drawing/2014/main" id="{048D583D-2FC3-4BB2-8C4E-E677EECD45B9}"/>
                </a:ext>
              </a:extLst>
            </p:cNvPr>
            <p:cNvSpPr>
              <a:spLocks noEditPoints="1"/>
            </p:cNvSpPr>
            <p:nvPr/>
          </p:nvSpPr>
          <p:spPr bwMode="auto">
            <a:xfrm>
              <a:off x="3402013" y="6181725"/>
              <a:ext cx="263525" cy="187325"/>
            </a:xfrm>
            <a:custGeom>
              <a:avLst/>
              <a:gdLst>
                <a:gd name="T0" fmla="*/ 0 w 166"/>
                <a:gd name="T1" fmla="*/ 0 h 118"/>
                <a:gd name="T2" fmla="*/ 0 w 166"/>
                <a:gd name="T3" fmla="*/ 118 h 118"/>
                <a:gd name="T4" fmla="*/ 80 w 166"/>
                <a:gd name="T5" fmla="*/ 118 h 118"/>
                <a:gd name="T6" fmla="*/ 80 w 166"/>
                <a:gd name="T7" fmla="*/ 0 h 118"/>
                <a:gd name="T8" fmla="*/ 0 w 166"/>
                <a:gd name="T9" fmla="*/ 0 h 118"/>
                <a:gd name="T10" fmla="*/ 72 w 166"/>
                <a:gd name="T11" fmla="*/ 8 h 118"/>
                <a:gd name="T12" fmla="*/ 72 w 166"/>
                <a:gd name="T13" fmla="*/ 58 h 118"/>
                <a:gd name="T14" fmla="*/ 6 w 166"/>
                <a:gd name="T15" fmla="*/ 58 h 118"/>
                <a:gd name="T16" fmla="*/ 6 w 166"/>
                <a:gd name="T17" fmla="*/ 8 h 118"/>
                <a:gd name="T18" fmla="*/ 72 w 166"/>
                <a:gd name="T19" fmla="*/ 8 h 118"/>
                <a:gd name="T20" fmla="*/ 6 w 166"/>
                <a:gd name="T21" fmla="*/ 110 h 118"/>
                <a:gd name="T22" fmla="*/ 6 w 166"/>
                <a:gd name="T23" fmla="*/ 62 h 118"/>
                <a:gd name="T24" fmla="*/ 72 w 166"/>
                <a:gd name="T25" fmla="*/ 62 h 118"/>
                <a:gd name="T26" fmla="*/ 72 w 166"/>
                <a:gd name="T27" fmla="*/ 110 h 118"/>
                <a:gd name="T28" fmla="*/ 6 w 166"/>
                <a:gd name="T29" fmla="*/ 110 h 118"/>
                <a:gd name="T30" fmla="*/ 86 w 166"/>
                <a:gd name="T31" fmla="*/ 0 h 118"/>
                <a:gd name="T32" fmla="*/ 86 w 166"/>
                <a:gd name="T33" fmla="*/ 118 h 118"/>
                <a:gd name="T34" fmla="*/ 166 w 166"/>
                <a:gd name="T35" fmla="*/ 118 h 118"/>
                <a:gd name="T36" fmla="*/ 166 w 166"/>
                <a:gd name="T37" fmla="*/ 0 h 118"/>
                <a:gd name="T38" fmla="*/ 86 w 166"/>
                <a:gd name="T39" fmla="*/ 0 h 118"/>
                <a:gd name="T40" fmla="*/ 158 w 166"/>
                <a:gd name="T41" fmla="*/ 8 h 118"/>
                <a:gd name="T42" fmla="*/ 158 w 166"/>
                <a:gd name="T43" fmla="*/ 58 h 118"/>
                <a:gd name="T44" fmla="*/ 92 w 166"/>
                <a:gd name="T45" fmla="*/ 58 h 118"/>
                <a:gd name="T46" fmla="*/ 92 w 166"/>
                <a:gd name="T47" fmla="*/ 8 h 118"/>
                <a:gd name="T48" fmla="*/ 158 w 166"/>
                <a:gd name="T49" fmla="*/ 8 h 118"/>
                <a:gd name="T50" fmla="*/ 92 w 166"/>
                <a:gd name="T51" fmla="*/ 110 h 118"/>
                <a:gd name="T52" fmla="*/ 92 w 166"/>
                <a:gd name="T53" fmla="*/ 62 h 118"/>
                <a:gd name="T54" fmla="*/ 158 w 166"/>
                <a:gd name="T55" fmla="*/ 62 h 118"/>
                <a:gd name="T56" fmla="*/ 158 w 166"/>
                <a:gd name="T57" fmla="*/ 110 h 118"/>
                <a:gd name="T58" fmla="*/ 92 w 166"/>
                <a:gd name="T59" fmla="*/ 1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6" h="118">
                  <a:moveTo>
                    <a:pt x="0" y="0"/>
                  </a:moveTo>
                  <a:lnTo>
                    <a:pt x="0" y="118"/>
                  </a:lnTo>
                  <a:lnTo>
                    <a:pt x="80" y="118"/>
                  </a:lnTo>
                  <a:lnTo>
                    <a:pt x="80" y="0"/>
                  </a:lnTo>
                  <a:lnTo>
                    <a:pt x="0" y="0"/>
                  </a:lnTo>
                  <a:moveTo>
                    <a:pt x="72" y="8"/>
                  </a:moveTo>
                  <a:lnTo>
                    <a:pt x="72" y="58"/>
                  </a:lnTo>
                  <a:lnTo>
                    <a:pt x="6" y="58"/>
                  </a:lnTo>
                  <a:lnTo>
                    <a:pt x="6" y="8"/>
                  </a:lnTo>
                  <a:lnTo>
                    <a:pt x="72" y="8"/>
                  </a:lnTo>
                  <a:moveTo>
                    <a:pt x="6" y="110"/>
                  </a:moveTo>
                  <a:lnTo>
                    <a:pt x="6" y="62"/>
                  </a:lnTo>
                  <a:lnTo>
                    <a:pt x="72" y="62"/>
                  </a:lnTo>
                  <a:lnTo>
                    <a:pt x="72" y="110"/>
                  </a:lnTo>
                  <a:lnTo>
                    <a:pt x="6" y="110"/>
                  </a:lnTo>
                  <a:moveTo>
                    <a:pt x="86" y="0"/>
                  </a:moveTo>
                  <a:lnTo>
                    <a:pt x="86" y="118"/>
                  </a:lnTo>
                  <a:lnTo>
                    <a:pt x="166" y="118"/>
                  </a:lnTo>
                  <a:lnTo>
                    <a:pt x="166" y="0"/>
                  </a:lnTo>
                  <a:lnTo>
                    <a:pt x="86" y="0"/>
                  </a:lnTo>
                  <a:moveTo>
                    <a:pt x="158" y="8"/>
                  </a:moveTo>
                  <a:lnTo>
                    <a:pt x="158" y="58"/>
                  </a:lnTo>
                  <a:lnTo>
                    <a:pt x="92" y="58"/>
                  </a:lnTo>
                  <a:lnTo>
                    <a:pt x="92" y="8"/>
                  </a:lnTo>
                  <a:lnTo>
                    <a:pt x="158" y="8"/>
                  </a:lnTo>
                  <a:moveTo>
                    <a:pt x="92" y="110"/>
                  </a:moveTo>
                  <a:lnTo>
                    <a:pt x="92" y="62"/>
                  </a:lnTo>
                  <a:lnTo>
                    <a:pt x="158" y="62"/>
                  </a:lnTo>
                  <a:lnTo>
                    <a:pt x="158" y="110"/>
                  </a:lnTo>
                  <a:lnTo>
                    <a:pt x="92" y="11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9" name="Freeform 409">
              <a:extLst>
                <a:ext uri="{FF2B5EF4-FFF2-40B4-BE49-F238E27FC236}">
                  <a16:creationId xmlns:a16="http://schemas.microsoft.com/office/drawing/2014/main" id="{61879CD3-BEA3-4F9E-A171-742940CEF0F4}"/>
                </a:ext>
              </a:extLst>
            </p:cNvPr>
            <p:cNvSpPr>
              <a:spLocks noEditPoints="1"/>
            </p:cNvSpPr>
            <p:nvPr/>
          </p:nvSpPr>
          <p:spPr bwMode="auto">
            <a:xfrm>
              <a:off x="3757613" y="5981700"/>
              <a:ext cx="641350" cy="257175"/>
            </a:xfrm>
            <a:custGeom>
              <a:avLst/>
              <a:gdLst>
                <a:gd name="T0" fmla="*/ 62 w 404"/>
                <a:gd name="T1" fmla="*/ 62 h 162"/>
                <a:gd name="T2" fmla="*/ 4 w 404"/>
                <a:gd name="T3" fmla="*/ 6 h 162"/>
                <a:gd name="T4" fmla="*/ 66 w 404"/>
                <a:gd name="T5" fmla="*/ 0 h 162"/>
                <a:gd name="T6" fmla="*/ 0 w 404"/>
                <a:gd name="T7" fmla="*/ 68 h 162"/>
                <a:gd name="T8" fmla="*/ 66 w 404"/>
                <a:gd name="T9" fmla="*/ 0 h 162"/>
                <a:gd name="T10" fmla="*/ 174 w 404"/>
                <a:gd name="T11" fmla="*/ 62 h 162"/>
                <a:gd name="T12" fmla="*/ 118 w 404"/>
                <a:gd name="T13" fmla="*/ 6 h 162"/>
                <a:gd name="T14" fmla="*/ 180 w 404"/>
                <a:gd name="T15" fmla="*/ 0 h 162"/>
                <a:gd name="T16" fmla="*/ 112 w 404"/>
                <a:gd name="T17" fmla="*/ 68 h 162"/>
                <a:gd name="T18" fmla="*/ 180 w 404"/>
                <a:gd name="T19" fmla="*/ 0 h 162"/>
                <a:gd name="T20" fmla="*/ 286 w 404"/>
                <a:gd name="T21" fmla="*/ 62 h 162"/>
                <a:gd name="T22" fmla="*/ 230 w 404"/>
                <a:gd name="T23" fmla="*/ 6 h 162"/>
                <a:gd name="T24" fmla="*/ 292 w 404"/>
                <a:gd name="T25" fmla="*/ 0 h 162"/>
                <a:gd name="T26" fmla="*/ 224 w 404"/>
                <a:gd name="T27" fmla="*/ 68 h 162"/>
                <a:gd name="T28" fmla="*/ 292 w 404"/>
                <a:gd name="T29" fmla="*/ 0 h 162"/>
                <a:gd name="T30" fmla="*/ 398 w 404"/>
                <a:gd name="T31" fmla="*/ 62 h 162"/>
                <a:gd name="T32" fmla="*/ 342 w 404"/>
                <a:gd name="T33" fmla="*/ 6 h 162"/>
                <a:gd name="T34" fmla="*/ 404 w 404"/>
                <a:gd name="T35" fmla="*/ 0 h 162"/>
                <a:gd name="T36" fmla="*/ 336 w 404"/>
                <a:gd name="T37" fmla="*/ 68 h 162"/>
                <a:gd name="T38" fmla="*/ 404 w 404"/>
                <a:gd name="T39" fmla="*/ 0 h 162"/>
                <a:gd name="T40" fmla="*/ 62 w 404"/>
                <a:gd name="T41" fmla="*/ 156 h 162"/>
                <a:gd name="T42" fmla="*/ 4 w 404"/>
                <a:gd name="T43" fmla="*/ 100 h 162"/>
                <a:gd name="T44" fmla="*/ 66 w 404"/>
                <a:gd name="T45" fmla="*/ 94 h 162"/>
                <a:gd name="T46" fmla="*/ 0 w 404"/>
                <a:gd name="T47" fmla="*/ 162 h 162"/>
                <a:gd name="T48" fmla="*/ 66 w 404"/>
                <a:gd name="T49" fmla="*/ 94 h 162"/>
                <a:gd name="T50" fmla="*/ 174 w 404"/>
                <a:gd name="T51" fmla="*/ 156 h 162"/>
                <a:gd name="T52" fmla="*/ 118 w 404"/>
                <a:gd name="T53" fmla="*/ 100 h 162"/>
                <a:gd name="T54" fmla="*/ 180 w 404"/>
                <a:gd name="T55" fmla="*/ 94 h 162"/>
                <a:gd name="T56" fmla="*/ 112 w 404"/>
                <a:gd name="T57" fmla="*/ 162 h 162"/>
                <a:gd name="T58" fmla="*/ 180 w 404"/>
                <a:gd name="T59" fmla="*/ 94 h 162"/>
                <a:gd name="T60" fmla="*/ 286 w 404"/>
                <a:gd name="T61" fmla="*/ 156 h 162"/>
                <a:gd name="T62" fmla="*/ 230 w 404"/>
                <a:gd name="T63" fmla="*/ 100 h 162"/>
                <a:gd name="T64" fmla="*/ 292 w 404"/>
                <a:gd name="T65" fmla="*/ 94 h 162"/>
                <a:gd name="T66" fmla="*/ 224 w 404"/>
                <a:gd name="T67" fmla="*/ 162 h 162"/>
                <a:gd name="T68" fmla="*/ 292 w 404"/>
                <a:gd name="T69" fmla="*/ 94 h 162"/>
                <a:gd name="T70" fmla="*/ 398 w 404"/>
                <a:gd name="T71" fmla="*/ 156 h 162"/>
                <a:gd name="T72" fmla="*/ 342 w 404"/>
                <a:gd name="T73" fmla="*/ 100 h 162"/>
                <a:gd name="T74" fmla="*/ 404 w 404"/>
                <a:gd name="T75" fmla="*/ 94 h 162"/>
                <a:gd name="T76" fmla="*/ 336 w 404"/>
                <a:gd name="T77" fmla="*/ 162 h 162"/>
                <a:gd name="T78" fmla="*/ 404 w 404"/>
                <a:gd name="T79" fmla="*/ 94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04" h="162">
                  <a:moveTo>
                    <a:pt x="62" y="6"/>
                  </a:moveTo>
                  <a:lnTo>
                    <a:pt x="62" y="62"/>
                  </a:lnTo>
                  <a:lnTo>
                    <a:pt x="4" y="62"/>
                  </a:lnTo>
                  <a:lnTo>
                    <a:pt x="4" y="6"/>
                  </a:lnTo>
                  <a:lnTo>
                    <a:pt x="62" y="6"/>
                  </a:lnTo>
                  <a:close/>
                  <a:moveTo>
                    <a:pt x="66" y="0"/>
                  </a:moveTo>
                  <a:lnTo>
                    <a:pt x="0" y="0"/>
                  </a:lnTo>
                  <a:lnTo>
                    <a:pt x="0" y="68"/>
                  </a:lnTo>
                  <a:lnTo>
                    <a:pt x="66" y="68"/>
                  </a:lnTo>
                  <a:lnTo>
                    <a:pt x="66" y="0"/>
                  </a:lnTo>
                  <a:close/>
                  <a:moveTo>
                    <a:pt x="174" y="6"/>
                  </a:moveTo>
                  <a:lnTo>
                    <a:pt x="174" y="62"/>
                  </a:lnTo>
                  <a:lnTo>
                    <a:pt x="118" y="62"/>
                  </a:lnTo>
                  <a:lnTo>
                    <a:pt x="118" y="6"/>
                  </a:lnTo>
                  <a:lnTo>
                    <a:pt x="174" y="6"/>
                  </a:lnTo>
                  <a:close/>
                  <a:moveTo>
                    <a:pt x="180" y="0"/>
                  </a:moveTo>
                  <a:lnTo>
                    <a:pt x="112" y="0"/>
                  </a:lnTo>
                  <a:lnTo>
                    <a:pt x="112" y="68"/>
                  </a:lnTo>
                  <a:lnTo>
                    <a:pt x="180" y="68"/>
                  </a:lnTo>
                  <a:lnTo>
                    <a:pt x="180" y="0"/>
                  </a:lnTo>
                  <a:close/>
                  <a:moveTo>
                    <a:pt x="286" y="6"/>
                  </a:moveTo>
                  <a:lnTo>
                    <a:pt x="286" y="62"/>
                  </a:lnTo>
                  <a:lnTo>
                    <a:pt x="230" y="62"/>
                  </a:lnTo>
                  <a:lnTo>
                    <a:pt x="230" y="6"/>
                  </a:lnTo>
                  <a:lnTo>
                    <a:pt x="286" y="6"/>
                  </a:lnTo>
                  <a:close/>
                  <a:moveTo>
                    <a:pt x="292" y="0"/>
                  </a:moveTo>
                  <a:lnTo>
                    <a:pt x="224" y="0"/>
                  </a:lnTo>
                  <a:lnTo>
                    <a:pt x="224" y="68"/>
                  </a:lnTo>
                  <a:lnTo>
                    <a:pt x="292" y="68"/>
                  </a:lnTo>
                  <a:lnTo>
                    <a:pt x="292" y="0"/>
                  </a:lnTo>
                  <a:close/>
                  <a:moveTo>
                    <a:pt x="398" y="6"/>
                  </a:moveTo>
                  <a:lnTo>
                    <a:pt x="398" y="62"/>
                  </a:lnTo>
                  <a:lnTo>
                    <a:pt x="342" y="62"/>
                  </a:lnTo>
                  <a:lnTo>
                    <a:pt x="342" y="6"/>
                  </a:lnTo>
                  <a:lnTo>
                    <a:pt x="398" y="6"/>
                  </a:lnTo>
                  <a:close/>
                  <a:moveTo>
                    <a:pt x="404" y="0"/>
                  </a:moveTo>
                  <a:lnTo>
                    <a:pt x="336" y="0"/>
                  </a:lnTo>
                  <a:lnTo>
                    <a:pt x="336" y="68"/>
                  </a:lnTo>
                  <a:lnTo>
                    <a:pt x="404" y="68"/>
                  </a:lnTo>
                  <a:lnTo>
                    <a:pt x="404" y="0"/>
                  </a:lnTo>
                  <a:close/>
                  <a:moveTo>
                    <a:pt x="62" y="100"/>
                  </a:moveTo>
                  <a:lnTo>
                    <a:pt x="62" y="156"/>
                  </a:lnTo>
                  <a:lnTo>
                    <a:pt x="4" y="156"/>
                  </a:lnTo>
                  <a:lnTo>
                    <a:pt x="4" y="100"/>
                  </a:lnTo>
                  <a:lnTo>
                    <a:pt x="62" y="100"/>
                  </a:lnTo>
                  <a:close/>
                  <a:moveTo>
                    <a:pt x="66" y="94"/>
                  </a:moveTo>
                  <a:lnTo>
                    <a:pt x="0" y="94"/>
                  </a:lnTo>
                  <a:lnTo>
                    <a:pt x="0" y="162"/>
                  </a:lnTo>
                  <a:lnTo>
                    <a:pt x="66" y="162"/>
                  </a:lnTo>
                  <a:lnTo>
                    <a:pt x="66" y="94"/>
                  </a:lnTo>
                  <a:close/>
                  <a:moveTo>
                    <a:pt x="174" y="100"/>
                  </a:moveTo>
                  <a:lnTo>
                    <a:pt x="174" y="156"/>
                  </a:lnTo>
                  <a:lnTo>
                    <a:pt x="118" y="156"/>
                  </a:lnTo>
                  <a:lnTo>
                    <a:pt x="118" y="100"/>
                  </a:lnTo>
                  <a:lnTo>
                    <a:pt x="174" y="100"/>
                  </a:lnTo>
                  <a:close/>
                  <a:moveTo>
                    <a:pt x="180" y="94"/>
                  </a:moveTo>
                  <a:lnTo>
                    <a:pt x="112" y="94"/>
                  </a:lnTo>
                  <a:lnTo>
                    <a:pt x="112" y="162"/>
                  </a:lnTo>
                  <a:lnTo>
                    <a:pt x="180" y="162"/>
                  </a:lnTo>
                  <a:lnTo>
                    <a:pt x="180" y="94"/>
                  </a:lnTo>
                  <a:close/>
                  <a:moveTo>
                    <a:pt x="286" y="100"/>
                  </a:moveTo>
                  <a:lnTo>
                    <a:pt x="286" y="156"/>
                  </a:lnTo>
                  <a:lnTo>
                    <a:pt x="230" y="156"/>
                  </a:lnTo>
                  <a:lnTo>
                    <a:pt x="230" y="100"/>
                  </a:lnTo>
                  <a:lnTo>
                    <a:pt x="286" y="100"/>
                  </a:lnTo>
                  <a:close/>
                  <a:moveTo>
                    <a:pt x="292" y="94"/>
                  </a:moveTo>
                  <a:lnTo>
                    <a:pt x="224" y="94"/>
                  </a:lnTo>
                  <a:lnTo>
                    <a:pt x="224" y="162"/>
                  </a:lnTo>
                  <a:lnTo>
                    <a:pt x="292" y="162"/>
                  </a:lnTo>
                  <a:lnTo>
                    <a:pt x="292" y="94"/>
                  </a:lnTo>
                  <a:close/>
                  <a:moveTo>
                    <a:pt x="398" y="100"/>
                  </a:moveTo>
                  <a:lnTo>
                    <a:pt x="398" y="156"/>
                  </a:lnTo>
                  <a:lnTo>
                    <a:pt x="342" y="156"/>
                  </a:lnTo>
                  <a:lnTo>
                    <a:pt x="342" y="100"/>
                  </a:lnTo>
                  <a:lnTo>
                    <a:pt x="398" y="100"/>
                  </a:lnTo>
                  <a:close/>
                  <a:moveTo>
                    <a:pt x="404" y="94"/>
                  </a:moveTo>
                  <a:lnTo>
                    <a:pt x="336" y="94"/>
                  </a:lnTo>
                  <a:lnTo>
                    <a:pt x="336" y="162"/>
                  </a:lnTo>
                  <a:lnTo>
                    <a:pt x="404" y="162"/>
                  </a:lnTo>
                  <a:lnTo>
                    <a:pt x="404" y="94"/>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0" name="Freeform 410">
              <a:extLst>
                <a:ext uri="{FF2B5EF4-FFF2-40B4-BE49-F238E27FC236}">
                  <a16:creationId xmlns:a16="http://schemas.microsoft.com/office/drawing/2014/main" id="{1258E182-A192-4B2C-9BD9-68DB03C4D1A0}"/>
                </a:ext>
              </a:extLst>
            </p:cNvPr>
            <p:cNvSpPr>
              <a:spLocks noEditPoints="1"/>
            </p:cNvSpPr>
            <p:nvPr/>
          </p:nvSpPr>
          <p:spPr bwMode="auto">
            <a:xfrm>
              <a:off x="3757613" y="5981700"/>
              <a:ext cx="641350" cy="257175"/>
            </a:xfrm>
            <a:custGeom>
              <a:avLst/>
              <a:gdLst>
                <a:gd name="T0" fmla="*/ 62 w 404"/>
                <a:gd name="T1" fmla="*/ 62 h 162"/>
                <a:gd name="T2" fmla="*/ 4 w 404"/>
                <a:gd name="T3" fmla="*/ 6 h 162"/>
                <a:gd name="T4" fmla="*/ 66 w 404"/>
                <a:gd name="T5" fmla="*/ 0 h 162"/>
                <a:gd name="T6" fmla="*/ 0 w 404"/>
                <a:gd name="T7" fmla="*/ 68 h 162"/>
                <a:gd name="T8" fmla="*/ 66 w 404"/>
                <a:gd name="T9" fmla="*/ 0 h 162"/>
                <a:gd name="T10" fmla="*/ 174 w 404"/>
                <a:gd name="T11" fmla="*/ 62 h 162"/>
                <a:gd name="T12" fmla="*/ 118 w 404"/>
                <a:gd name="T13" fmla="*/ 6 h 162"/>
                <a:gd name="T14" fmla="*/ 180 w 404"/>
                <a:gd name="T15" fmla="*/ 0 h 162"/>
                <a:gd name="T16" fmla="*/ 112 w 404"/>
                <a:gd name="T17" fmla="*/ 68 h 162"/>
                <a:gd name="T18" fmla="*/ 180 w 404"/>
                <a:gd name="T19" fmla="*/ 0 h 162"/>
                <a:gd name="T20" fmla="*/ 286 w 404"/>
                <a:gd name="T21" fmla="*/ 62 h 162"/>
                <a:gd name="T22" fmla="*/ 230 w 404"/>
                <a:gd name="T23" fmla="*/ 6 h 162"/>
                <a:gd name="T24" fmla="*/ 292 w 404"/>
                <a:gd name="T25" fmla="*/ 0 h 162"/>
                <a:gd name="T26" fmla="*/ 224 w 404"/>
                <a:gd name="T27" fmla="*/ 68 h 162"/>
                <a:gd name="T28" fmla="*/ 292 w 404"/>
                <a:gd name="T29" fmla="*/ 0 h 162"/>
                <a:gd name="T30" fmla="*/ 398 w 404"/>
                <a:gd name="T31" fmla="*/ 62 h 162"/>
                <a:gd name="T32" fmla="*/ 342 w 404"/>
                <a:gd name="T33" fmla="*/ 6 h 162"/>
                <a:gd name="T34" fmla="*/ 404 w 404"/>
                <a:gd name="T35" fmla="*/ 0 h 162"/>
                <a:gd name="T36" fmla="*/ 336 w 404"/>
                <a:gd name="T37" fmla="*/ 68 h 162"/>
                <a:gd name="T38" fmla="*/ 404 w 404"/>
                <a:gd name="T39" fmla="*/ 0 h 162"/>
                <a:gd name="T40" fmla="*/ 62 w 404"/>
                <a:gd name="T41" fmla="*/ 156 h 162"/>
                <a:gd name="T42" fmla="*/ 4 w 404"/>
                <a:gd name="T43" fmla="*/ 100 h 162"/>
                <a:gd name="T44" fmla="*/ 66 w 404"/>
                <a:gd name="T45" fmla="*/ 94 h 162"/>
                <a:gd name="T46" fmla="*/ 0 w 404"/>
                <a:gd name="T47" fmla="*/ 162 h 162"/>
                <a:gd name="T48" fmla="*/ 66 w 404"/>
                <a:gd name="T49" fmla="*/ 94 h 162"/>
                <a:gd name="T50" fmla="*/ 174 w 404"/>
                <a:gd name="T51" fmla="*/ 156 h 162"/>
                <a:gd name="T52" fmla="*/ 118 w 404"/>
                <a:gd name="T53" fmla="*/ 100 h 162"/>
                <a:gd name="T54" fmla="*/ 180 w 404"/>
                <a:gd name="T55" fmla="*/ 94 h 162"/>
                <a:gd name="T56" fmla="*/ 112 w 404"/>
                <a:gd name="T57" fmla="*/ 162 h 162"/>
                <a:gd name="T58" fmla="*/ 180 w 404"/>
                <a:gd name="T59" fmla="*/ 94 h 162"/>
                <a:gd name="T60" fmla="*/ 286 w 404"/>
                <a:gd name="T61" fmla="*/ 156 h 162"/>
                <a:gd name="T62" fmla="*/ 230 w 404"/>
                <a:gd name="T63" fmla="*/ 100 h 162"/>
                <a:gd name="T64" fmla="*/ 292 w 404"/>
                <a:gd name="T65" fmla="*/ 94 h 162"/>
                <a:gd name="T66" fmla="*/ 224 w 404"/>
                <a:gd name="T67" fmla="*/ 162 h 162"/>
                <a:gd name="T68" fmla="*/ 292 w 404"/>
                <a:gd name="T69" fmla="*/ 94 h 162"/>
                <a:gd name="T70" fmla="*/ 398 w 404"/>
                <a:gd name="T71" fmla="*/ 156 h 162"/>
                <a:gd name="T72" fmla="*/ 342 w 404"/>
                <a:gd name="T73" fmla="*/ 100 h 162"/>
                <a:gd name="T74" fmla="*/ 404 w 404"/>
                <a:gd name="T75" fmla="*/ 94 h 162"/>
                <a:gd name="T76" fmla="*/ 336 w 404"/>
                <a:gd name="T77" fmla="*/ 162 h 162"/>
                <a:gd name="T78" fmla="*/ 404 w 404"/>
                <a:gd name="T79" fmla="*/ 94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04" h="162">
                  <a:moveTo>
                    <a:pt x="62" y="6"/>
                  </a:moveTo>
                  <a:lnTo>
                    <a:pt x="62" y="62"/>
                  </a:lnTo>
                  <a:lnTo>
                    <a:pt x="4" y="62"/>
                  </a:lnTo>
                  <a:lnTo>
                    <a:pt x="4" y="6"/>
                  </a:lnTo>
                  <a:lnTo>
                    <a:pt x="62" y="6"/>
                  </a:lnTo>
                  <a:moveTo>
                    <a:pt x="66" y="0"/>
                  </a:moveTo>
                  <a:lnTo>
                    <a:pt x="0" y="0"/>
                  </a:lnTo>
                  <a:lnTo>
                    <a:pt x="0" y="68"/>
                  </a:lnTo>
                  <a:lnTo>
                    <a:pt x="66" y="68"/>
                  </a:lnTo>
                  <a:lnTo>
                    <a:pt x="66" y="0"/>
                  </a:lnTo>
                  <a:moveTo>
                    <a:pt x="174" y="6"/>
                  </a:moveTo>
                  <a:lnTo>
                    <a:pt x="174" y="62"/>
                  </a:lnTo>
                  <a:lnTo>
                    <a:pt x="118" y="62"/>
                  </a:lnTo>
                  <a:lnTo>
                    <a:pt x="118" y="6"/>
                  </a:lnTo>
                  <a:lnTo>
                    <a:pt x="174" y="6"/>
                  </a:lnTo>
                  <a:moveTo>
                    <a:pt x="180" y="0"/>
                  </a:moveTo>
                  <a:lnTo>
                    <a:pt x="112" y="0"/>
                  </a:lnTo>
                  <a:lnTo>
                    <a:pt x="112" y="68"/>
                  </a:lnTo>
                  <a:lnTo>
                    <a:pt x="180" y="68"/>
                  </a:lnTo>
                  <a:lnTo>
                    <a:pt x="180" y="0"/>
                  </a:lnTo>
                  <a:moveTo>
                    <a:pt x="286" y="6"/>
                  </a:moveTo>
                  <a:lnTo>
                    <a:pt x="286" y="62"/>
                  </a:lnTo>
                  <a:lnTo>
                    <a:pt x="230" y="62"/>
                  </a:lnTo>
                  <a:lnTo>
                    <a:pt x="230" y="6"/>
                  </a:lnTo>
                  <a:lnTo>
                    <a:pt x="286" y="6"/>
                  </a:lnTo>
                  <a:moveTo>
                    <a:pt x="292" y="0"/>
                  </a:moveTo>
                  <a:lnTo>
                    <a:pt x="224" y="0"/>
                  </a:lnTo>
                  <a:lnTo>
                    <a:pt x="224" y="68"/>
                  </a:lnTo>
                  <a:lnTo>
                    <a:pt x="292" y="68"/>
                  </a:lnTo>
                  <a:lnTo>
                    <a:pt x="292" y="0"/>
                  </a:lnTo>
                  <a:moveTo>
                    <a:pt x="398" y="6"/>
                  </a:moveTo>
                  <a:lnTo>
                    <a:pt x="398" y="62"/>
                  </a:lnTo>
                  <a:lnTo>
                    <a:pt x="342" y="62"/>
                  </a:lnTo>
                  <a:lnTo>
                    <a:pt x="342" y="6"/>
                  </a:lnTo>
                  <a:lnTo>
                    <a:pt x="398" y="6"/>
                  </a:lnTo>
                  <a:moveTo>
                    <a:pt x="404" y="0"/>
                  </a:moveTo>
                  <a:lnTo>
                    <a:pt x="336" y="0"/>
                  </a:lnTo>
                  <a:lnTo>
                    <a:pt x="336" y="68"/>
                  </a:lnTo>
                  <a:lnTo>
                    <a:pt x="404" y="68"/>
                  </a:lnTo>
                  <a:lnTo>
                    <a:pt x="404" y="0"/>
                  </a:lnTo>
                  <a:moveTo>
                    <a:pt x="62" y="100"/>
                  </a:moveTo>
                  <a:lnTo>
                    <a:pt x="62" y="156"/>
                  </a:lnTo>
                  <a:lnTo>
                    <a:pt x="4" y="156"/>
                  </a:lnTo>
                  <a:lnTo>
                    <a:pt x="4" y="100"/>
                  </a:lnTo>
                  <a:lnTo>
                    <a:pt x="62" y="100"/>
                  </a:lnTo>
                  <a:moveTo>
                    <a:pt x="66" y="94"/>
                  </a:moveTo>
                  <a:lnTo>
                    <a:pt x="0" y="94"/>
                  </a:lnTo>
                  <a:lnTo>
                    <a:pt x="0" y="162"/>
                  </a:lnTo>
                  <a:lnTo>
                    <a:pt x="66" y="162"/>
                  </a:lnTo>
                  <a:lnTo>
                    <a:pt x="66" y="94"/>
                  </a:lnTo>
                  <a:moveTo>
                    <a:pt x="174" y="100"/>
                  </a:moveTo>
                  <a:lnTo>
                    <a:pt x="174" y="156"/>
                  </a:lnTo>
                  <a:lnTo>
                    <a:pt x="118" y="156"/>
                  </a:lnTo>
                  <a:lnTo>
                    <a:pt x="118" y="100"/>
                  </a:lnTo>
                  <a:lnTo>
                    <a:pt x="174" y="100"/>
                  </a:lnTo>
                  <a:moveTo>
                    <a:pt x="180" y="94"/>
                  </a:moveTo>
                  <a:lnTo>
                    <a:pt x="112" y="94"/>
                  </a:lnTo>
                  <a:lnTo>
                    <a:pt x="112" y="162"/>
                  </a:lnTo>
                  <a:lnTo>
                    <a:pt x="180" y="162"/>
                  </a:lnTo>
                  <a:lnTo>
                    <a:pt x="180" y="94"/>
                  </a:lnTo>
                  <a:moveTo>
                    <a:pt x="286" y="100"/>
                  </a:moveTo>
                  <a:lnTo>
                    <a:pt x="286" y="156"/>
                  </a:lnTo>
                  <a:lnTo>
                    <a:pt x="230" y="156"/>
                  </a:lnTo>
                  <a:lnTo>
                    <a:pt x="230" y="100"/>
                  </a:lnTo>
                  <a:lnTo>
                    <a:pt x="286" y="100"/>
                  </a:lnTo>
                  <a:moveTo>
                    <a:pt x="292" y="94"/>
                  </a:moveTo>
                  <a:lnTo>
                    <a:pt x="224" y="94"/>
                  </a:lnTo>
                  <a:lnTo>
                    <a:pt x="224" y="162"/>
                  </a:lnTo>
                  <a:lnTo>
                    <a:pt x="292" y="162"/>
                  </a:lnTo>
                  <a:lnTo>
                    <a:pt x="292" y="94"/>
                  </a:lnTo>
                  <a:moveTo>
                    <a:pt x="398" y="100"/>
                  </a:moveTo>
                  <a:lnTo>
                    <a:pt x="398" y="156"/>
                  </a:lnTo>
                  <a:lnTo>
                    <a:pt x="342" y="156"/>
                  </a:lnTo>
                  <a:lnTo>
                    <a:pt x="342" y="100"/>
                  </a:lnTo>
                  <a:lnTo>
                    <a:pt x="398" y="100"/>
                  </a:lnTo>
                  <a:moveTo>
                    <a:pt x="404" y="94"/>
                  </a:moveTo>
                  <a:lnTo>
                    <a:pt x="336" y="94"/>
                  </a:lnTo>
                  <a:lnTo>
                    <a:pt x="336" y="162"/>
                  </a:lnTo>
                  <a:lnTo>
                    <a:pt x="404" y="162"/>
                  </a:lnTo>
                  <a:lnTo>
                    <a:pt x="404" y="9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1" name="Freeform 411">
              <a:extLst>
                <a:ext uri="{FF2B5EF4-FFF2-40B4-BE49-F238E27FC236}">
                  <a16:creationId xmlns:a16="http://schemas.microsoft.com/office/drawing/2014/main" id="{FC80460D-17B7-4E91-8360-D45D48E57E76}"/>
                </a:ext>
              </a:extLst>
            </p:cNvPr>
            <p:cNvSpPr>
              <a:spLocks noEditPoints="1"/>
            </p:cNvSpPr>
            <p:nvPr/>
          </p:nvSpPr>
          <p:spPr bwMode="auto">
            <a:xfrm>
              <a:off x="3411538" y="5991225"/>
              <a:ext cx="977900" cy="361950"/>
            </a:xfrm>
            <a:custGeom>
              <a:avLst/>
              <a:gdLst>
                <a:gd name="T0" fmla="*/ 32 w 616"/>
                <a:gd name="T1" fmla="*/ 182 h 228"/>
                <a:gd name="T2" fmla="*/ 0 w 616"/>
                <a:gd name="T3" fmla="*/ 182 h 228"/>
                <a:gd name="T4" fmla="*/ 0 w 616"/>
                <a:gd name="T5" fmla="*/ 228 h 228"/>
                <a:gd name="T6" fmla="*/ 32 w 616"/>
                <a:gd name="T7" fmla="*/ 182 h 228"/>
                <a:gd name="T8" fmla="*/ 118 w 616"/>
                <a:gd name="T9" fmla="*/ 182 h 228"/>
                <a:gd name="T10" fmla="*/ 86 w 616"/>
                <a:gd name="T11" fmla="*/ 182 h 228"/>
                <a:gd name="T12" fmla="*/ 86 w 616"/>
                <a:gd name="T13" fmla="*/ 228 h 228"/>
                <a:gd name="T14" fmla="*/ 118 w 616"/>
                <a:gd name="T15" fmla="*/ 182 h 228"/>
                <a:gd name="T16" fmla="*/ 66 w 616"/>
                <a:gd name="T17" fmla="*/ 128 h 228"/>
                <a:gd name="T18" fmla="*/ 0 w 616"/>
                <a:gd name="T19" fmla="*/ 128 h 228"/>
                <a:gd name="T20" fmla="*/ 0 w 616"/>
                <a:gd name="T21" fmla="*/ 178 h 228"/>
                <a:gd name="T22" fmla="*/ 34 w 616"/>
                <a:gd name="T23" fmla="*/ 178 h 228"/>
                <a:gd name="T24" fmla="*/ 66 w 616"/>
                <a:gd name="T25" fmla="*/ 132 h 228"/>
                <a:gd name="T26" fmla="*/ 66 w 616"/>
                <a:gd name="T27" fmla="*/ 128 h 228"/>
                <a:gd name="T28" fmla="*/ 152 w 616"/>
                <a:gd name="T29" fmla="*/ 128 h 228"/>
                <a:gd name="T30" fmla="*/ 86 w 616"/>
                <a:gd name="T31" fmla="*/ 128 h 228"/>
                <a:gd name="T32" fmla="*/ 86 w 616"/>
                <a:gd name="T33" fmla="*/ 178 h 228"/>
                <a:gd name="T34" fmla="*/ 120 w 616"/>
                <a:gd name="T35" fmla="*/ 178 h 228"/>
                <a:gd name="T36" fmla="*/ 152 w 616"/>
                <a:gd name="T37" fmla="*/ 132 h 228"/>
                <a:gd name="T38" fmla="*/ 152 w 616"/>
                <a:gd name="T39" fmla="*/ 128 h 228"/>
                <a:gd name="T40" fmla="*/ 280 w 616"/>
                <a:gd name="T41" fmla="*/ 94 h 228"/>
                <a:gd name="T42" fmla="*/ 222 w 616"/>
                <a:gd name="T43" fmla="*/ 94 h 228"/>
                <a:gd name="T44" fmla="*/ 222 w 616"/>
                <a:gd name="T45" fmla="*/ 150 h 228"/>
                <a:gd name="T46" fmla="*/ 222 w 616"/>
                <a:gd name="T47" fmla="*/ 150 h 228"/>
                <a:gd name="T48" fmla="*/ 280 w 616"/>
                <a:gd name="T49" fmla="*/ 94 h 228"/>
                <a:gd name="T50" fmla="*/ 280 w 616"/>
                <a:gd name="T51" fmla="*/ 94 h 228"/>
                <a:gd name="T52" fmla="*/ 392 w 616"/>
                <a:gd name="T53" fmla="*/ 94 h 228"/>
                <a:gd name="T54" fmla="*/ 336 w 616"/>
                <a:gd name="T55" fmla="*/ 94 h 228"/>
                <a:gd name="T56" fmla="*/ 336 w 616"/>
                <a:gd name="T57" fmla="*/ 150 h 228"/>
                <a:gd name="T58" fmla="*/ 392 w 616"/>
                <a:gd name="T59" fmla="*/ 94 h 228"/>
                <a:gd name="T60" fmla="*/ 392 w 616"/>
                <a:gd name="T61" fmla="*/ 94 h 228"/>
                <a:gd name="T62" fmla="*/ 504 w 616"/>
                <a:gd name="T63" fmla="*/ 94 h 228"/>
                <a:gd name="T64" fmla="*/ 448 w 616"/>
                <a:gd name="T65" fmla="*/ 94 h 228"/>
                <a:gd name="T66" fmla="*/ 448 w 616"/>
                <a:gd name="T67" fmla="*/ 150 h 228"/>
                <a:gd name="T68" fmla="*/ 504 w 616"/>
                <a:gd name="T69" fmla="*/ 94 h 228"/>
                <a:gd name="T70" fmla="*/ 504 w 616"/>
                <a:gd name="T71" fmla="*/ 94 h 228"/>
                <a:gd name="T72" fmla="*/ 616 w 616"/>
                <a:gd name="T73" fmla="*/ 94 h 228"/>
                <a:gd name="T74" fmla="*/ 560 w 616"/>
                <a:gd name="T75" fmla="*/ 94 h 228"/>
                <a:gd name="T76" fmla="*/ 560 w 616"/>
                <a:gd name="T77" fmla="*/ 150 h 228"/>
                <a:gd name="T78" fmla="*/ 616 w 616"/>
                <a:gd name="T79" fmla="*/ 94 h 228"/>
                <a:gd name="T80" fmla="*/ 616 w 616"/>
                <a:gd name="T81" fmla="*/ 94 h 228"/>
                <a:gd name="T82" fmla="*/ 280 w 616"/>
                <a:gd name="T83" fmla="*/ 0 h 228"/>
                <a:gd name="T84" fmla="*/ 222 w 616"/>
                <a:gd name="T85" fmla="*/ 0 h 228"/>
                <a:gd name="T86" fmla="*/ 222 w 616"/>
                <a:gd name="T87" fmla="*/ 56 h 228"/>
                <a:gd name="T88" fmla="*/ 222 w 616"/>
                <a:gd name="T89" fmla="*/ 56 h 228"/>
                <a:gd name="T90" fmla="*/ 280 w 616"/>
                <a:gd name="T91" fmla="*/ 0 h 228"/>
                <a:gd name="T92" fmla="*/ 280 w 616"/>
                <a:gd name="T93" fmla="*/ 0 h 228"/>
                <a:gd name="T94" fmla="*/ 392 w 616"/>
                <a:gd name="T95" fmla="*/ 0 h 228"/>
                <a:gd name="T96" fmla="*/ 336 w 616"/>
                <a:gd name="T97" fmla="*/ 0 h 228"/>
                <a:gd name="T98" fmla="*/ 336 w 616"/>
                <a:gd name="T99" fmla="*/ 56 h 228"/>
                <a:gd name="T100" fmla="*/ 392 w 616"/>
                <a:gd name="T101" fmla="*/ 0 h 228"/>
                <a:gd name="T102" fmla="*/ 504 w 616"/>
                <a:gd name="T103" fmla="*/ 0 h 228"/>
                <a:gd name="T104" fmla="*/ 448 w 616"/>
                <a:gd name="T105" fmla="*/ 0 h 228"/>
                <a:gd name="T106" fmla="*/ 448 w 616"/>
                <a:gd name="T107" fmla="*/ 56 h 228"/>
                <a:gd name="T108" fmla="*/ 504 w 616"/>
                <a:gd name="T109" fmla="*/ 0 h 228"/>
                <a:gd name="T110" fmla="*/ 616 w 616"/>
                <a:gd name="T111" fmla="*/ 0 h 228"/>
                <a:gd name="T112" fmla="*/ 560 w 616"/>
                <a:gd name="T113" fmla="*/ 0 h 228"/>
                <a:gd name="T114" fmla="*/ 560 w 616"/>
                <a:gd name="T115" fmla="*/ 56 h 228"/>
                <a:gd name="T116" fmla="*/ 616 w 616"/>
                <a:gd name="T117" fmla="*/ 0 h 228"/>
                <a:gd name="T118" fmla="*/ 616 w 616"/>
                <a:gd name="T119"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6" h="228">
                  <a:moveTo>
                    <a:pt x="32" y="182"/>
                  </a:moveTo>
                  <a:lnTo>
                    <a:pt x="0" y="182"/>
                  </a:lnTo>
                  <a:lnTo>
                    <a:pt x="0" y="228"/>
                  </a:lnTo>
                  <a:lnTo>
                    <a:pt x="32" y="182"/>
                  </a:lnTo>
                  <a:close/>
                  <a:moveTo>
                    <a:pt x="118" y="182"/>
                  </a:moveTo>
                  <a:lnTo>
                    <a:pt x="86" y="182"/>
                  </a:lnTo>
                  <a:lnTo>
                    <a:pt x="86" y="228"/>
                  </a:lnTo>
                  <a:lnTo>
                    <a:pt x="118" y="182"/>
                  </a:lnTo>
                  <a:close/>
                  <a:moveTo>
                    <a:pt x="66" y="128"/>
                  </a:moveTo>
                  <a:lnTo>
                    <a:pt x="0" y="128"/>
                  </a:lnTo>
                  <a:lnTo>
                    <a:pt x="0" y="178"/>
                  </a:lnTo>
                  <a:lnTo>
                    <a:pt x="34" y="178"/>
                  </a:lnTo>
                  <a:lnTo>
                    <a:pt x="66" y="132"/>
                  </a:lnTo>
                  <a:lnTo>
                    <a:pt x="66" y="128"/>
                  </a:lnTo>
                  <a:close/>
                  <a:moveTo>
                    <a:pt x="152" y="128"/>
                  </a:moveTo>
                  <a:lnTo>
                    <a:pt x="86" y="128"/>
                  </a:lnTo>
                  <a:lnTo>
                    <a:pt x="86" y="178"/>
                  </a:lnTo>
                  <a:lnTo>
                    <a:pt x="120" y="178"/>
                  </a:lnTo>
                  <a:lnTo>
                    <a:pt x="152" y="132"/>
                  </a:lnTo>
                  <a:lnTo>
                    <a:pt x="152" y="128"/>
                  </a:lnTo>
                  <a:close/>
                  <a:moveTo>
                    <a:pt x="280" y="94"/>
                  </a:moveTo>
                  <a:lnTo>
                    <a:pt x="222" y="94"/>
                  </a:lnTo>
                  <a:lnTo>
                    <a:pt x="222" y="150"/>
                  </a:lnTo>
                  <a:lnTo>
                    <a:pt x="222" y="150"/>
                  </a:lnTo>
                  <a:lnTo>
                    <a:pt x="280" y="94"/>
                  </a:lnTo>
                  <a:lnTo>
                    <a:pt x="280" y="94"/>
                  </a:lnTo>
                  <a:close/>
                  <a:moveTo>
                    <a:pt x="392" y="94"/>
                  </a:moveTo>
                  <a:lnTo>
                    <a:pt x="336" y="94"/>
                  </a:lnTo>
                  <a:lnTo>
                    <a:pt x="336" y="150"/>
                  </a:lnTo>
                  <a:lnTo>
                    <a:pt x="392" y="94"/>
                  </a:lnTo>
                  <a:lnTo>
                    <a:pt x="392" y="94"/>
                  </a:lnTo>
                  <a:close/>
                  <a:moveTo>
                    <a:pt x="504" y="94"/>
                  </a:moveTo>
                  <a:lnTo>
                    <a:pt x="448" y="94"/>
                  </a:lnTo>
                  <a:lnTo>
                    <a:pt x="448" y="150"/>
                  </a:lnTo>
                  <a:lnTo>
                    <a:pt x="504" y="94"/>
                  </a:lnTo>
                  <a:lnTo>
                    <a:pt x="504" y="94"/>
                  </a:lnTo>
                  <a:close/>
                  <a:moveTo>
                    <a:pt x="616" y="94"/>
                  </a:moveTo>
                  <a:lnTo>
                    <a:pt x="560" y="94"/>
                  </a:lnTo>
                  <a:lnTo>
                    <a:pt x="560" y="150"/>
                  </a:lnTo>
                  <a:lnTo>
                    <a:pt x="616" y="94"/>
                  </a:lnTo>
                  <a:lnTo>
                    <a:pt x="616" y="94"/>
                  </a:lnTo>
                  <a:close/>
                  <a:moveTo>
                    <a:pt x="280" y="0"/>
                  </a:moveTo>
                  <a:lnTo>
                    <a:pt x="222" y="0"/>
                  </a:lnTo>
                  <a:lnTo>
                    <a:pt x="222" y="56"/>
                  </a:lnTo>
                  <a:lnTo>
                    <a:pt x="222" y="56"/>
                  </a:lnTo>
                  <a:lnTo>
                    <a:pt x="280" y="0"/>
                  </a:lnTo>
                  <a:lnTo>
                    <a:pt x="280" y="0"/>
                  </a:lnTo>
                  <a:close/>
                  <a:moveTo>
                    <a:pt x="392" y="0"/>
                  </a:moveTo>
                  <a:lnTo>
                    <a:pt x="336" y="0"/>
                  </a:lnTo>
                  <a:lnTo>
                    <a:pt x="336" y="56"/>
                  </a:lnTo>
                  <a:lnTo>
                    <a:pt x="392" y="0"/>
                  </a:lnTo>
                  <a:close/>
                  <a:moveTo>
                    <a:pt x="504" y="0"/>
                  </a:moveTo>
                  <a:lnTo>
                    <a:pt x="448" y="0"/>
                  </a:lnTo>
                  <a:lnTo>
                    <a:pt x="448" y="56"/>
                  </a:lnTo>
                  <a:lnTo>
                    <a:pt x="504" y="0"/>
                  </a:lnTo>
                  <a:close/>
                  <a:moveTo>
                    <a:pt x="616" y="0"/>
                  </a:moveTo>
                  <a:lnTo>
                    <a:pt x="560" y="0"/>
                  </a:lnTo>
                  <a:lnTo>
                    <a:pt x="560" y="56"/>
                  </a:lnTo>
                  <a:lnTo>
                    <a:pt x="616" y="0"/>
                  </a:lnTo>
                  <a:lnTo>
                    <a:pt x="616" y="0"/>
                  </a:lnTo>
                  <a:close/>
                </a:path>
              </a:pathLst>
            </a:custGeom>
            <a:solidFill>
              <a:srgbClr val="398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2" name="Freeform 412">
              <a:extLst>
                <a:ext uri="{FF2B5EF4-FFF2-40B4-BE49-F238E27FC236}">
                  <a16:creationId xmlns:a16="http://schemas.microsoft.com/office/drawing/2014/main" id="{67ADF2B9-ED64-4444-BC70-490DFE9A9078}"/>
                </a:ext>
              </a:extLst>
            </p:cNvPr>
            <p:cNvSpPr>
              <a:spLocks noEditPoints="1"/>
            </p:cNvSpPr>
            <p:nvPr/>
          </p:nvSpPr>
          <p:spPr bwMode="auto">
            <a:xfrm>
              <a:off x="3411538" y="5991225"/>
              <a:ext cx="977900" cy="361950"/>
            </a:xfrm>
            <a:custGeom>
              <a:avLst/>
              <a:gdLst>
                <a:gd name="T0" fmla="*/ 32 w 616"/>
                <a:gd name="T1" fmla="*/ 182 h 228"/>
                <a:gd name="T2" fmla="*/ 0 w 616"/>
                <a:gd name="T3" fmla="*/ 182 h 228"/>
                <a:gd name="T4" fmla="*/ 0 w 616"/>
                <a:gd name="T5" fmla="*/ 228 h 228"/>
                <a:gd name="T6" fmla="*/ 32 w 616"/>
                <a:gd name="T7" fmla="*/ 182 h 228"/>
                <a:gd name="T8" fmla="*/ 118 w 616"/>
                <a:gd name="T9" fmla="*/ 182 h 228"/>
                <a:gd name="T10" fmla="*/ 86 w 616"/>
                <a:gd name="T11" fmla="*/ 182 h 228"/>
                <a:gd name="T12" fmla="*/ 86 w 616"/>
                <a:gd name="T13" fmla="*/ 228 h 228"/>
                <a:gd name="T14" fmla="*/ 118 w 616"/>
                <a:gd name="T15" fmla="*/ 182 h 228"/>
                <a:gd name="T16" fmla="*/ 66 w 616"/>
                <a:gd name="T17" fmla="*/ 128 h 228"/>
                <a:gd name="T18" fmla="*/ 0 w 616"/>
                <a:gd name="T19" fmla="*/ 128 h 228"/>
                <a:gd name="T20" fmla="*/ 0 w 616"/>
                <a:gd name="T21" fmla="*/ 178 h 228"/>
                <a:gd name="T22" fmla="*/ 34 w 616"/>
                <a:gd name="T23" fmla="*/ 178 h 228"/>
                <a:gd name="T24" fmla="*/ 66 w 616"/>
                <a:gd name="T25" fmla="*/ 132 h 228"/>
                <a:gd name="T26" fmla="*/ 66 w 616"/>
                <a:gd name="T27" fmla="*/ 128 h 228"/>
                <a:gd name="T28" fmla="*/ 152 w 616"/>
                <a:gd name="T29" fmla="*/ 128 h 228"/>
                <a:gd name="T30" fmla="*/ 86 w 616"/>
                <a:gd name="T31" fmla="*/ 128 h 228"/>
                <a:gd name="T32" fmla="*/ 86 w 616"/>
                <a:gd name="T33" fmla="*/ 178 h 228"/>
                <a:gd name="T34" fmla="*/ 120 w 616"/>
                <a:gd name="T35" fmla="*/ 178 h 228"/>
                <a:gd name="T36" fmla="*/ 152 w 616"/>
                <a:gd name="T37" fmla="*/ 132 h 228"/>
                <a:gd name="T38" fmla="*/ 152 w 616"/>
                <a:gd name="T39" fmla="*/ 128 h 228"/>
                <a:gd name="T40" fmla="*/ 280 w 616"/>
                <a:gd name="T41" fmla="*/ 94 h 228"/>
                <a:gd name="T42" fmla="*/ 222 w 616"/>
                <a:gd name="T43" fmla="*/ 94 h 228"/>
                <a:gd name="T44" fmla="*/ 222 w 616"/>
                <a:gd name="T45" fmla="*/ 150 h 228"/>
                <a:gd name="T46" fmla="*/ 222 w 616"/>
                <a:gd name="T47" fmla="*/ 150 h 228"/>
                <a:gd name="T48" fmla="*/ 280 w 616"/>
                <a:gd name="T49" fmla="*/ 94 h 228"/>
                <a:gd name="T50" fmla="*/ 280 w 616"/>
                <a:gd name="T51" fmla="*/ 94 h 228"/>
                <a:gd name="T52" fmla="*/ 392 w 616"/>
                <a:gd name="T53" fmla="*/ 94 h 228"/>
                <a:gd name="T54" fmla="*/ 336 w 616"/>
                <a:gd name="T55" fmla="*/ 94 h 228"/>
                <a:gd name="T56" fmla="*/ 336 w 616"/>
                <a:gd name="T57" fmla="*/ 150 h 228"/>
                <a:gd name="T58" fmla="*/ 392 w 616"/>
                <a:gd name="T59" fmla="*/ 94 h 228"/>
                <a:gd name="T60" fmla="*/ 392 w 616"/>
                <a:gd name="T61" fmla="*/ 94 h 228"/>
                <a:gd name="T62" fmla="*/ 504 w 616"/>
                <a:gd name="T63" fmla="*/ 94 h 228"/>
                <a:gd name="T64" fmla="*/ 448 w 616"/>
                <a:gd name="T65" fmla="*/ 94 h 228"/>
                <a:gd name="T66" fmla="*/ 448 w 616"/>
                <a:gd name="T67" fmla="*/ 150 h 228"/>
                <a:gd name="T68" fmla="*/ 504 w 616"/>
                <a:gd name="T69" fmla="*/ 94 h 228"/>
                <a:gd name="T70" fmla="*/ 504 w 616"/>
                <a:gd name="T71" fmla="*/ 94 h 228"/>
                <a:gd name="T72" fmla="*/ 616 w 616"/>
                <a:gd name="T73" fmla="*/ 94 h 228"/>
                <a:gd name="T74" fmla="*/ 560 w 616"/>
                <a:gd name="T75" fmla="*/ 94 h 228"/>
                <a:gd name="T76" fmla="*/ 560 w 616"/>
                <a:gd name="T77" fmla="*/ 150 h 228"/>
                <a:gd name="T78" fmla="*/ 616 w 616"/>
                <a:gd name="T79" fmla="*/ 94 h 228"/>
                <a:gd name="T80" fmla="*/ 616 w 616"/>
                <a:gd name="T81" fmla="*/ 94 h 228"/>
                <a:gd name="T82" fmla="*/ 280 w 616"/>
                <a:gd name="T83" fmla="*/ 0 h 228"/>
                <a:gd name="T84" fmla="*/ 222 w 616"/>
                <a:gd name="T85" fmla="*/ 0 h 228"/>
                <a:gd name="T86" fmla="*/ 222 w 616"/>
                <a:gd name="T87" fmla="*/ 56 h 228"/>
                <a:gd name="T88" fmla="*/ 222 w 616"/>
                <a:gd name="T89" fmla="*/ 56 h 228"/>
                <a:gd name="T90" fmla="*/ 280 w 616"/>
                <a:gd name="T91" fmla="*/ 0 h 228"/>
                <a:gd name="T92" fmla="*/ 280 w 616"/>
                <a:gd name="T93" fmla="*/ 0 h 228"/>
                <a:gd name="T94" fmla="*/ 392 w 616"/>
                <a:gd name="T95" fmla="*/ 0 h 228"/>
                <a:gd name="T96" fmla="*/ 336 w 616"/>
                <a:gd name="T97" fmla="*/ 0 h 228"/>
                <a:gd name="T98" fmla="*/ 336 w 616"/>
                <a:gd name="T99" fmla="*/ 56 h 228"/>
                <a:gd name="T100" fmla="*/ 392 w 616"/>
                <a:gd name="T101" fmla="*/ 0 h 228"/>
                <a:gd name="T102" fmla="*/ 504 w 616"/>
                <a:gd name="T103" fmla="*/ 0 h 228"/>
                <a:gd name="T104" fmla="*/ 448 w 616"/>
                <a:gd name="T105" fmla="*/ 0 h 228"/>
                <a:gd name="T106" fmla="*/ 448 w 616"/>
                <a:gd name="T107" fmla="*/ 56 h 228"/>
                <a:gd name="T108" fmla="*/ 504 w 616"/>
                <a:gd name="T109" fmla="*/ 0 h 228"/>
                <a:gd name="T110" fmla="*/ 616 w 616"/>
                <a:gd name="T111" fmla="*/ 0 h 228"/>
                <a:gd name="T112" fmla="*/ 560 w 616"/>
                <a:gd name="T113" fmla="*/ 0 h 228"/>
                <a:gd name="T114" fmla="*/ 560 w 616"/>
                <a:gd name="T115" fmla="*/ 56 h 228"/>
                <a:gd name="T116" fmla="*/ 616 w 616"/>
                <a:gd name="T117" fmla="*/ 0 h 228"/>
                <a:gd name="T118" fmla="*/ 616 w 616"/>
                <a:gd name="T119"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6" h="228">
                  <a:moveTo>
                    <a:pt x="32" y="182"/>
                  </a:moveTo>
                  <a:lnTo>
                    <a:pt x="0" y="182"/>
                  </a:lnTo>
                  <a:lnTo>
                    <a:pt x="0" y="228"/>
                  </a:lnTo>
                  <a:lnTo>
                    <a:pt x="32" y="182"/>
                  </a:lnTo>
                  <a:moveTo>
                    <a:pt x="118" y="182"/>
                  </a:moveTo>
                  <a:lnTo>
                    <a:pt x="86" y="182"/>
                  </a:lnTo>
                  <a:lnTo>
                    <a:pt x="86" y="228"/>
                  </a:lnTo>
                  <a:lnTo>
                    <a:pt x="118" y="182"/>
                  </a:lnTo>
                  <a:moveTo>
                    <a:pt x="66" y="128"/>
                  </a:moveTo>
                  <a:lnTo>
                    <a:pt x="0" y="128"/>
                  </a:lnTo>
                  <a:lnTo>
                    <a:pt x="0" y="178"/>
                  </a:lnTo>
                  <a:lnTo>
                    <a:pt x="34" y="178"/>
                  </a:lnTo>
                  <a:lnTo>
                    <a:pt x="66" y="132"/>
                  </a:lnTo>
                  <a:lnTo>
                    <a:pt x="66" y="128"/>
                  </a:lnTo>
                  <a:moveTo>
                    <a:pt x="152" y="128"/>
                  </a:moveTo>
                  <a:lnTo>
                    <a:pt x="86" y="128"/>
                  </a:lnTo>
                  <a:lnTo>
                    <a:pt x="86" y="178"/>
                  </a:lnTo>
                  <a:lnTo>
                    <a:pt x="120" y="178"/>
                  </a:lnTo>
                  <a:lnTo>
                    <a:pt x="152" y="132"/>
                  </a:lnTo>
                  <a:lnTo>
                    <a:pt x="152" y="128"/>
                  </a:lnTo>
                  <a:moveTo>
                    <a:pt x="280" y="94"/>
                  </a:moveTo>
                  <a:lnTo>
                    <a:pt x="222" y="94"/>
                  </a:lnTo>
                  <a:lnTo>
                    <a:pt x="222" y="150"/>
                  </a:lnTo>
                  <a:lnTo>
                    <a:pt x="222" y="150"/>
                  </a:lnTo>
                  <a:lnTo>
                    <a:pt x="280" y="94"/>
                  </a:lnTo>
                  <a:lnTo>
                    <a:pt x="280" y="94"/>
                  </a:lnTo>
                  <a:moveTo>
                    <a:pt x="392" y="94"/>
                  </a:moveTo>
                  <a:lnTo>
                    <a:pt x="336" y="94"/>
                  </a:lnTo>
                  <a:lnTo>
                    <a:pt x="336" y="150"/>
                  </a:lnTo>
                  <a:lnTo>
                    <a:pt x="392" y="94"/>
                  </a:lnTo>
                  <a:lnTo>
                    <a:pt x="392" y="94"/>
                  </a:lnTo>
                  <a:moveTo>
                    <a:pt x="504" y="94"/>
                  </a:moveTo>
                  <a:lnTo>
                    <a:pt x="448" y="94"/>
                  </a:lnTo>
                  <a:lnTo>
                    <a:pt x="448" y="150"/>
                  </a:lnTo>
                  <a:lnTo>
                    <a:pt x="504" y="94"/>
                  </a:lnTo>
                  <a:lnTo>
                    <a:pt x="504" y="94"/>
                  </a:lnTo>
                  <a:moveTo>
                    <a:pt x="616" y="94"/>
                  </a:moveTo>
                  <a:lnTo>
                    <a:pt x="560" y="94"/>
                  </a:lnTo>
                  <a:lnTo>
                    <a:pt x="560" y="150"/>
                  </a:lnTo>
                  <a:lnTo>
                    <a:pt x="616" y="94"/>
                  </a:lnTo>
                  <a:lnTo>
                    <a:pt x="616" y="94"/>
                  </a:lnTo>
                  <a:moveTo>
                    <a:pt x="280" y="0"/>
                  </a:moveTo>
                  <a:lnTo>
                    <a:pt x="222" y="0"/>
                  </a:lnTo>
                  <a:lnTo>
                    <a:pt x="222" y="56"/>
                  </a:lnTo>
                  <a:lnTo>
                    <a:pt x="222" y="56"/>
                  </a:lnTo>
                  <a:lnTo>
                    <a:pt x="280" y="0"/>
                  </a:lnTo>
                  <a:lnTo>
                    <a:pt x="280" y="0"/>
                  </a:lnTo>
                  <a:moveTo>
                    <a:pt x="392" y="0"/>
                  </a:moveTo>
                  <a:lnTo>
                    <a:pt x="336" y="0"/>
                  </a:lnTo>
                  <a:lnTo>
                    <a:pt x="336" y="56"/>
                  </a:lnTo>
                  <a:lnTo>
                    <a:pt x="392" y="0"/>
                  </a:lnTo>
                  <a:moveTo>
                    <a:pt x="504" y="0"/>
                  </a:moveTo>
                  <a:lnTo>
                    <a:pt x="448" y="0"/>
                  </a:lnTo>
                  <a:lnTo>
                    <a:pt x="448" y="56"/>
                  </a:lnTo>
                  <a:lnTo>
                    <a:pt x="504" y="0"/>
                  </a:lnTo>
                  <a:moveTo>
                    <a:pt x="616" y="0"/>
                  </a:moveTo>
                  <a:lnTo>
                    <a:pt x="560" y="0"/>
                  </a:lnTo>
                  <a:lnTo>
                    <a:pt x="560" y="56"/>
                  </a:lnTo>
                  <a:lnTo>
                    <a:pt x="616" y="0"/>
                  </a:lnTo>
                  <a:lnTo>
                    <a:pt x="61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3" name="Freeform 413">
              <a:extLst>
                <a:ext uri="{FF2B5EF4-FFF2-40B4-BE49-F238E27FC236}">
                  <a16:creationId xmlns:a16="http://schemas.microsoft.com/office/drawing/2014/main" id="{3293023C-F4C9-4C02-BCE4-04F900FA07B3}"/>
                </a:ext>
              </a:extLst>
            </p:cNvPr>
            <p:cNvSpPr>
              <a:spLocks noEditPoints="1"/>
            </p:cNvSpPr>
            <p:nvPr/>
          </p:nvSpPr>
          <p:spPr bwMode="auto">
            <a:xfrm>
              <a:off x="3402013" y="6181725"/>
              <a:ext cx="263525" cy="187325"/>
            </a:xfrm>
            <a:custGeom>
              <a:avLst/>
              <a:gdLst>
                <a:gd name="T0" fmla="*/ 80 w 166"/>
                <a:gd name="T1" fmla="*/ 0 h 118"/>
                <a:gd name="T2" fmla="*/ 0 w 166"/>
                <a:gd name="T3" fmla="*/ 0 h 118"/>
                <a:gd name="T4" fmla="*/ 0 w 166"/>
                <a:gd name="T5" fmla="*/ 118 h 118"/>
                <a:gd name="T6" fmla="*/ 6 w 166"/>
                <a:gd name="T7" fmla="*/ 108 h 118"/>
                <a:gd name="T8" fmla="*/ 6 w 166"/>
                <a:gd name="T9" fmla="*/ 62 h 118"/>
                <a:gd name="T10" fmla="*/ 38 w 166"/>
                <a:gd name="T11" fmla="*/ 62 h 118"/>
                <a:gd name="T12" fmla="*/ 40 w 166"/>
                <a:gd name="T13" fmla="*/ 58 h 118"/>
                <a:gd name="T14" fmla="*/ 6 w 166"/>
                <a:gd name="T15" fmla="*/ 58 h 118"/>
                <a:gd name="T16" fmla="*/ 6 w 166"/>
                <a:gd name="T17" fmla="*/ 8 h 118"/>
                <a:gd name="T18" fmla="*/ 72 w 166"/>
                <a:gd name="T19" fmla="*/ 8 h 118"/>
                <a:gd name="T20" fmla="*/ 72 w 166"/>
                <a:gd name="T21" fmla="*/ 12 h 118"/>
                <a:gd name="T22" fmla="*/ 80 w 166"/>
                <a:gd name="T23" fmla="*/ 0 h 118"/>
                <a:gd name="T24" fmla="*/ 166 w 166"/>
                <a:gd name="T25" fmla="*/ 0 h 118"/>
                <a:gd name="T26" fmla="*/ 86 w 166"/>
                <a:gd name="T27" fmla="*/ 0 h 118"/>
                <a:gd name="T28" fmla="*/ 86 w 166"/>
                <a:gd name="T29" fmla="*/ 118 h 118"/>
                <a:gd name="T30" fmla="*/ 92 w 166"/>
                <a:gd name="T31" fmla="*/ 108 h 118"/>
                <a:gd name="T32" fmla="*/ 92 w 166"/>
                <a:gd name="T33" fmla="*/ 62 h 118"/>
                <a:gd name="T34" fmla="*/ 124 w 166"/>
                <a:gd name="T35" fmla="*/ 62 h 118"/>
                <a:gd name="T36" fmla="*/ 126 w 166"/>
                <a:gd name="T37" fmla="*/ 58 h 118"/>
                <a:gd name="T38" fmla="*/ 92 w 166"/>
                <a:gd name="T39" fmla="*/ 58 h 118"/>
                <a:gd name="T40" fmla="*/ 92 w 166"/>
                <a:gd name="T41" fmla="*/ 8 h 118"/>
                <a:gd name="T42" fmla="*/ 158 w 166"/>
                <a:gd name="T43" fmla="*/ 8 h 118"/>
                <a:gd name="T44" fmla="*/ 158 w 166"/>
                <a:gd name="T45" fmla="*/ 12 h 118"/>
                <a:gd name="T46" fmla="*/ 166 w 166"/>
                <a:gd name="T4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6" h="118">
                  <a:moveTo>
                    <a:pt x="80" y="0"/>
                  </a:moveTo>
                  <a:lnTo>
                    <a:pt x="0" y="0"/>
                  </a:lnTo>
                  <a:lnTo>
                    <a:pt x="0" y="118"/>
                  </a:lnTo>
                  <a:lnTo>
                    <a:pt x="6" y="108"/>
                  </a:lnTo>
                  <a:lnTo>
                    <a:pt x="6" y="62"/>
                  </a:lnTo>
                  <a:lnTo>
                    <a:pt x="38" y="62"/>
                  </a:lnTo>
                  <a:lnTo>
                    <a:pt x="40" y="58"/>
                  </a:lnTo>
                  <a:lnTo>
                    <a:pt x="6" y="58"/>
                  </a:lnTo>
                  <a:lnTo>
                    <a:pt x="6" y="8"/>
                  </a:lnTo>
                  <a:lnTo>
                    <a:pt x="72" y="8"/>
                  </a:lnTo>
                  <a:lnTo>
                    <a:pt x="72" y="12"/>
                  </a:lnTo>
                  <a:lnTo>
                    <a:pt x="80" y="0"/>
                  </a:lnTo>
                  <a:close/>
                  <a:moveTo>
                    <a:pt x="166" y="0"/>
                  </a:moveTo>
                  <a:lnTo>
                    <a:pt x="86" y="0"/>
                  </a:lnTo>
                  <a:lnTo>
                    <a:pt x="86" y="118"/>
                  </a:lnTo>
                  <a:lnTo>
                    <a:pt x="92" y="108"/>
                  </a:lnTo>
                  <a:lnTo>
                    <a:pt x="92" y="62"/>
                  </a:lnTo>
                  <a:lnTo>
                    <a:pt x="124" y="62"/>
                  </a:lnTo>
                  <a:lnTo>
                    <a:pt x="126" y="58"/>
                  </a:lnTo>
                  <a:lnTo>
                    <a:pt x="92" y="58"/>
                  </a:lnTo>
                  <a:lnTo>
                    <a:pt x="92" y="8"/>
                  </a:lnTo>
                  <a:lnTo>
                    <a:pt x="158" y="8"/>
                  </a:lnTo>
                  <a:lnTo>
                    <a:pt x="158" y="12"/>
                  </a:lnTo>
                  <a:lnTo>
                    <a:pt x="166" y="0"/>
                  </a:ln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4" name="Freeform 414">
              <a:extLst>
                <a:ext uri="{FF2B5EF4-FFF2-40B4-BE49-F238E27FC236}">
                  <a16:creationId xmlns:a16="http://schemas.microsoft.com/office/drawing/2014/main" id="{F7610D9C-1448-4109-97BC-457C34918647}"/>
                </a:ext>
              </a:extLst>
            </p:cNvPr>
            <p:cNvSpPr>
              <a:spLocks noEditPoints="1"/>
            </p:cNvSpPr>
            <p:nvPr/>
          </p:nvSpPr>
          <p:spPr bwMode="auto">
            <a:xfrm>
              <a:off x="3402013" y="6181725"/>
              <a:ext cx="263525" cy="187325"/>
            </a:xfrm>
            <a:custGeom>
              <a:avLst/>
              <a:gdLst>
                <a:gd name="T0" fmla="*/ 80 w 166"/>
                <a:gd name="T1" fmla="*/ 0 h 118"/>
                <a:gd name="T2" fmla="*/ 0 w 166"/>
                <a:gd name="T3" fmla="*/ 0 h 118"/>
                <a:gd name="T4" fmla="*/ 0 w 166"/>
                <a:gd name="T5" fmla="*/ 118 h 118"/>
                <a:gd name="T6" fmla="*/ 6 w 166"/>
                <a:gd name="T7" fmla="*/ 108 h 118"/>
                <a:gd name="T8" fmla="*/ 6 w 166"/>
                <a:gd name="T9" fmla="*/ 62 h 118"/>
                <a:gd name="T10" fmla="*/ 38 w 166"/>
                <a:gd name="T11" fmla="*/ 62 h 118"/>
                <a:gd name="T12" fmla="*/ 40 w 166"/>
                <a:gd name="T13" fmla="*/ 58 h 118"/>
                <a:gd name="T14" fmla="*/ 6 w 166"/>
                <a:gd name="T15" fmla="*/ 58 h 118"/>
                <a:gd name="T16" fmla="*/ 6 w 166"/>
                <a:gd name="T17" fmla="*/ 8 h 118"/>
                <a:gd name="T18" fmla="*/ 72 w 166"/>
                <a:gd name="T19" fmla="*/ 8 h 118"/>
                <a:gd name="T20" fmla="*/ 72 w 166"/>
                <a:gd name="T21" fmla="*/ 12 h 118"/>
                <a:gd name="T22" fmla="*/ 80 w 166"/>
                <a:gd name="T23" fmla="*/ 0 h 118"/>
                <a:gd name="T24" fmla="*/ 166 w 166"/>
                <a:gd name="T25" fmla="*/ 0 h 118"/>
                <a:gd name="T26" fmla="*/ 86 w 166"/>
                <a:gd name="T27" fmla="*/ 0 h 118"/>
                <a:gd name="T28" fmla="*/ 86 w 166"/>
                <a:gd name="T29" fmla="*/ 118 h 118"/>
                <a:gd name="T30" fmla="*/ 92 w 166"/>
                <a:gd name="T31" fmla="*/ 108 h 118"/>
                <a:gd name="T32" fmla="*/ 92 w 166"/>
                <a:gd name="T33" fmla="*/ 62 h 118"/>
                <a:gd name="T34" fmla="*/ 124 w 166"/>
                <a:gd name="T35" fmla="*/ 62 h 118"/>
                <a:gd name="T36" fmla="*/ 126 w 166"/>
                <a:gd name="T37" fmla="*/ 58 h 118"/>
                <a:gd name="T38" fmla="*/ 92 w 166"/>
                <a:gd name="T39" fmla="*/ 58 h 118"/>
                <a:gd name="T40" fmla="*/ 92 w 166"/>
                <a:gd name="T41" fmla="*/ 8 h 118"/>
                <a:gd name="T42" fmla="*/ 158 w 166"/>
                <a:gd name="T43" fmla="*/ 8 h 118"/>
                <a:gd name="T44" fmla="*/ 158 w 166"/>
                <a:gd name="T45" fmla="*/ 12 h 118"/>
                <a:gd name="T46" fmla="*/ 166 w 166"/>
                <a:gd name="T4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6" h="118">
                  <a:moveTo>
                    <a:pt x="80" y="0"/>
                  </a:moveTo>
                  <a:lnTo>
                    <a:pt x="0" y="0"/>
                  </a:lnTo>
                  <a:lnTo>
                    <a:pt x="0" y="118"/>
                  </a:lnTo>
                  <a:lnTo>
                    <a:pt x="6" y="108"/>
                  </a:lnTo>
                  <a:lnTo>
                    <a:pt x="6" y="62"/>
                  </a:lnTo>
                  <a:lnTo>
                    <a:pt x="38" y="62"/>
                  </a:lnTo>
                  <a:lnTo>
                    <a:pt x="40" y="58"/>
                  </a:lnTo>
                  <a:lnTo>
                    <a:pt x="6" y="58"/>
                  </a:lnTo>
                  <a:lnTo>
                    <a:pt x="6" y="8"/>
                  </a:lnTo>
                  <a:lnTo>
                    <a:pt x="72" y="8"/>
                  </a:lnTo>
                  <a:lnTo>
                    <a:pt x="72" y="12"/>
                  </a:lnTo>
                  <a:lnTo>
                    <a:pt x="80" y="0"/>
                  </a:lnTo>
                  <a:moveTo>
                    <a:pt x="166" y="0"/>
                  </a:moveTo>
                  <a:lnTo>
                    <a:pt x="86" y="0"/>
                  </a:lnTo>
                  <a:lnTo>
                    <a:pt x="86" y="118"/>
                  </a:lnTo>
                  <a:lnTo>
                    <a:pt x="92" y="108"/>
                  </a:lnTo>
                  <a:lnTo>
                    <a:pt x="92" y="62"/>
                  </a:lnTo>
                  <a:lnTo>
                    <a:pt x="124" y="62"/>
                  </a:lnTo>
                  <a:lnTo>
                    <a:pt x="126" y="58"/>
                  </a:lnTo>
                  <a:lnTo>
                    <a:pt x="92" y="58"/>
                  </a:lnTo>
                  <a:lnTo>
                    <a:pt x="92" y="8"/>
                  </a:lnTo>
                  <a:lnTo>
                    <a:pt x="158" y="8"/>
                  </a:lnTo>
                  <a:lnTo>
                    <a:pt x="158" y="12"/>
                  </a:lnTo>
                  <a:lnTo>
                    <a:pt x="16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5" name="Freeform 415">
              <a:extLst>
                <a:ext uri="{FF2B5EF4-FFF2-40B4-BE49-F238E27FC236}">
                  <a16:creationId xmlns:a16="http://schemas.microsoft.com/office/drawing/2014/main" id="{266E19E9-4470-4B4A-AB44-A416EB9E2F54}"/>
                </a:ext>
              </a:extLst>
            </p:cNvPr>
            <p:cNvSpPr>
              <a:spLocks noEditPoints="1"/>
            </p:cNvSpPr>
            <p:nvPr/>
          </p:nvSpPr>
          <p:spPr bwMode="auto">
            <a:xfrm>
              <a:off x="3757613" y="5981700"/>
              <a:ext cx="641350" cy="257175"/>
            </a:xfrm>
            <a:custGeom>
              <a:avLst/>
              <a:gdLst>
                <a:gd name="T0" fmla="*/ 66 w 404"/>
                <a:gd name="T1" fmla="*/ 94 h 162"/>
                <a:gd name="T2" fmla="*/ 0 w 404"/>
                <a:gd name="T3" fmla="*/ 94 h 162"/>
                <a:gd name="T4" fmla="*/ 0 w 404"/>
                <a:gd name="T5" fmla="*/ 162 h 162"/>
                <a:gd name="T6" fmla="*/ 4 w 404"/>
                <a:gd name="T7" fmla="*/ 156 h 162"/>
                <a:gd name="T8" fmla="*/ 4 w 404"/>
                <a:gd name="T9" fmla="*/ 156 h 162"/>
                <a:gd name="T10" fmla="*/ 4 w 404"/>
                <a:gd name="T11" fmla="*/ 100 h 162"/>
                <a:gd name="T12" fmla="*/ 62 w 404"/>
                <a:gd name="T13" fmla="*/ 100 h 162"/>
                <a:gd name="T14" fmla="*/ 62 w 404"/>
                <a:gd name="T15" fmla="*/ 100 h 162"/>
                <a:gd name="T16" fmla="*/ 66 w 404"/>
                <a:gd name="T17" fmla="*/ 94 h 162"/>
                <a:gd name="T18" fmla="*/ 180 w 404"/>
                <a:gd name="T19" fmla="*/ 94 h 162"/>
                <a:gd name="T20" fmla="*/ 112 w 404"/>
                <a:gd name="T21" fmla="*/ 94 h 162"/>
                <a:gd name="T22" fmla="*/ 112 w 404"/>
                <a:gd name="T23" fmla="*/ 162 h 162"/>
                <a:gd name="T24" fmla="*/ 118 w 404"/>
                <a:gd name="T25" fmla="*/ 156 h 162"/>
                <a:gd name="T26" fmla="*/ 118 w 404"/>
                <a:gd name="T27" fmla="*/ 100 h 162"/>
                <a:gd name="T28" fmla="*/ 174 w 404"/>
                <a:gd name="T29" fmla="*/ 100 h 162"/>
                <a:gd name="T30" fmla="*/ 180 w 404"/>
                <a:gd name="T31" fmla="*/ 94 h 162"/>
                <a:gd name="T32" fmla="*/ 292 w 404"/>
                <a:gd name="T33" fmla="*/ 94 h 162"/>
                <a:gd name="T34" fmla="*/ 224 w 404"/>
                <a:gd name="T35" fmla="*/ 94 h 162"/>
                <a:gd name="T36" fmla="*/ 224 w 404"/>
                <a:gd name="T37" fmla="*/ 162 h 162"/>
                <a:gd name="T38" fmla="*/ 230 w 404"/>
                <a:gd name="T39" fmla="*/ 156 h 162"/>
                <a:gd name="T40" fmla="*/ 230 w 404"/>
                <a:gd name="T41" fmla="*/ 100 h 162"/>
                <a:gd name="T42" fmla="*/ 286 w 404"/>
                <a:gd name="T43" fmla="*/ 100 h 162"/>
                <a:gd name="T44" fmla="*/ 292 w 404"/>
                <a:gd name="T45" fmla="*/ 94 h 162"/>
                <a:gd name="T46" fmla="*/ 404 w 404"/>
                <a:gd name="T47" fmla="*/ 94 h 162"/>
                <a:gd name="T48" fmla="*/ 336 w 404"/>
                <a:gd name="T49" fmla="*/ 94 h 162"/>
                <a:gd name="T50" fmla="*/ 336 w 404"/>
                <a:gd name="T51" fmla="*/ 162 h 162"/>
                <a:gd name="T52" fmla="*/ 342 w 404"/>
                <a:gd name="T53" fmla="*/ 156 h 162"/>
                <a:gd name="T54" fmla="*/ 342 w 404"/>
                <a:gd name="T55" fmla="*/ 100 h 162"/>
                <a:gd name="T56" fmla="*/ 398 w 404"/>
                <a:gd name="T57" fmla="*/ 100 h 162"/>
                <a:gd name="T58" fmla="*/ 398 w 404"/>
                <a:gd name="T59" fmla="*/ 100 h 162"/>
                <a:gd name="T60" fmla="*/ 404 w 404"/>
                <a:gd name="T61" fmla="*/ 94 h 162"/>
                <a:gd name="T62" fmla="*/ 66 w 404"/>
                <a:gd name="T63" fmla="*/ 0 h 162"/>
                <a:gd name="T64" fmla="*/ 0 w 404"/>
                <a:gd name="T65" fmla="*/ 0 h 162"/>
                <a:gd name="T66" fmla="*/ 0 w 404"/>
                <a:gd name="T67" fmla="*/ 68 h 162"/>
                <a:gd name="T68" fmla="*/ 4 w 404"/>
                <a:gd name="T69" fmla="*/ 62 h 162"/>
                <a:gd name="T70" fmla="*/ 4 w 404"/>
                <a:gd name="T71" fmla="*/ 62 h 162"/>
                <a:gd name="T72" fmla="*/ 4 w 404"/>
                <a:gd name="T73" fmla="*/ 6 h 162"/>
                <a:gd name="T74" fmla="*/ 62 w 404"/>
                <a:gd name="T75" fmla="*/ 6 h 162"/>
                <a:gd name="T76" fmla="*/ 62 w 404"/>
                <a:gd name="T77" fmla="*/ 6 h 162"/>
                <a:gd name="T78" fmla="*/ 66 w 404"/>
                <a:gd name="T79" fmla="*/ 0 h 162"/>
                <a:gd name="T80" fmla="*/ 180 w 404"/>
                <a:gd name="T81" fmla="*/ 0 h 162"/>
                <a:gd name="T82" fmla="*/ 112 w 404"/>
                <a:gd name="T83" fmla="*/ 0 h 162"/>
                <a:gd name="T84" fmla="*/ 112 w 404"/>
                <a:gd name="T85" fmla="*/ 68 h 162"/>
                <a:gd name="T86" fmla="*/ 118 w 404"/>
                <a:gd name="T87" fmla="*/ 62 h 162"/>
                <a:gd name="T88" fmla="*/ 118 w 404"/>
                <a:gd name="T89" fmla="*/ 6 h 162"/>
                <a:gd name="T90" fmla="*/ 174 w 404"/>
                <a:gd name="T91" fmla="*/ 6 h 162"/>
                <a:gd name="T92" fmla="*/ 180 w 404"/>
                <a:gd name="T93" fmla="*/ 0 h 162"/>
                <a:gd name="T94" fmla="*/ 292 w 404"/>
                <a:gd name="T95" fmla="*/ 0 h 162"/>
                <a:gd name="T96" fmla="*/ 224 w 404"/>
                <a:gd name="T97" fmla="*/ 0 h 162"/>
                <a:gd name="T98" fmla="*/ 224 w 404"/>
                <a:gd name="T99" fmla="*/ 68 h 162"/>
                <a:gd name="T100" fmla="*/ 230 w 404"/>
                <a:gd name="T101" fmla="*/ 62 h 162"/>
                <a:gd name="T102" fmla="*/ 230 w 404"/>
                <a:gd name="T103" fmla="*/ 62 h 162"/>
                <a:gd name="T104" fmla="*/ 230 w 404"/>
                <a:gd name="T105" fmla="*/ 6 h 162"/>
                <a:gd name="T106" fmla="*/ 286 w 404"/>
                <a:gd name="T107" fmla="*/ 6 h 162"/>
                <a:gd name="T108" fmla="*/ 292 w 404"/>
                <a:gd name="T109" fmla="*/ 0 h 162"/>
                <a:gd name="T110" fmla="*/ 404 w 404"/>
                <a:gd name="T111" fmla="*/ 0 h 162"/>
                <a:gd name="T112" fmla="*/ 336 w 404"/>
                <a:gd name="T113" fmla="*/ 0 h 162"/>
                <a:gd name="T114" fmla="*/ 336 w 404"/>
                <a:gd name="T115" fmla="*/ 68 h 162"/>
                <a:gd name="T116" fmla="*/ 342 w 404"/>
                <a:gd name="T117" fmla="*/ 62 h 162"/>
                <a:gd name="T118" fmla="*/ 342 w 404"/>
                <a:gd name="T119" fmla="*/ 6 h 162"/>
                <a:gd name="T120" fmla="*/ 398 w 404"/>
                <a:gd name="T121" fmla="*/ 6 h 162"/>
                <a:gd name="T122" fmla="*/ 404 w 404"/>
                <a:gd name="T123" fmla="*/ 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4" h="162">
                  <a:moveTo>
                    <a:pt x="66" y="94"/>
                  </a:moveTo>
                  <a:lnTo>
                    <a:pt x="0" y="94"/>
                  </a:lnTo>
                  <a:lnTo>
                    <a:pt x="0" y="162"/>
                  </a:lnTo>
                  <a:lnTo>
                    <a:pt x="4" y="156"/>
                  </a:lnTo>
                  <a:lnTo>
                    <a:pt x="4" y="156"/>
                  </a:lnTo>
                  <a:lnTo>
                    <a:pt x="4" y="100"/>
                  </a:lnTo>
                  <a:lnTo>
                    <a:pt x="62" y="100"/>
                  </a:lnTo>
                  <a:lnTo>
                    <a:pt x="62" y="100"/>
                  </a:lnTo>
                  <a:lnTo>
                    <a:pt x="66" y="94"/>
                  </a:lnTo>
                  <a:close/>
                  <a:moveTo>
                    <a:pt x="180" y="94"/>
                  </a:moveTo>
                  <a:lnTo>
                    <a:pt x="112" y="94"/>
                  </a:lnTo>
                  <a:lnTo>
                    <a:pt x="112" y="162"/>
                  </a:lnTo>
                  <a:lnTo>
                    <a:pt x="118" y="156"/>
                  </a:lnTo>
                  <a:lnTo>
                    <a:pt x="118" y="100"/>
                  </a:lnTo>
                  <a:lnTo>
                    <a:pt x="174" y="100"/>
                  </a:lnTo>
                  <a:lnTo>
                    <a:pt x="180" y="94"/>
                  </a:lnTo>
                  <a:close/>
                  <a:moveTo>
                    <a:pt x="292" y="94"/>
                  </a:moveTo>
                  <a:lnTo>
                    <a:pt x="224" y="94"/>
                  </a:lnTo>
                  <a:lnTo>
                    <a:pt x="224" y="162"/>
                  </a:lnTo>
                  <a:lnTo>
                    <a:pt x="230" y="156"/>
                  </a:lnTo>
                  <a:lnTo>
                    <a:pt x="230" y="100"/>
                  </a:lnTo>
                  <a:lnTo>
                    <a:pt x="286" y="100"/>
                  </a:lnTo>
                  <a:lnTo>
                    <a:pt x="292" y="94"/>
                  </a:lnTo>
                  <a:close/>
                  <a:moveTo>
                    <a:pt x="404" y="94"/>
                  </a:moveTo>
                  <a:lnTo>
                    <a:pt x="336" y="94"/>
                  </a:lnTo>
                  <a:lnTo>
                    <a:pt x="336" y="162"/>
                  </a:lnTo>
                  <a:lnTo>
                    <a:pt x="342" y="156"/>
                  </a:lnTo>
                  <a:lnTo>
                    <a:pt x="342" y="100"/>
                  </a:lnTo>
                  <a:lnTo>
                    <a:pt x="398" y="100"/>
                  </a:lnTo>
                  <a:lnTo>
                    <a:pt x="398" y="100"/>
                  </a:lnTo>
                  <a:lnTo>
                    <a:pt x="404" y="94"/>
                  </a:lnTo>
                  <a:close/>
                  <a:moveTo>
                    <a:pt x="66" y="0"/>
                  </a:moveTo>
                  <a:lnTo>
                    <a:pt x="0" y="0"/>
                  </a:lnTo>
                  <a:lnTo>
                    <a:pt x="0" y="68"/>
                  </a:lnTo>
                  <a:lnTo>
                    <a:pt x="4" y="62"/>
                  </a:lnTo>
                  <a:lnTo>
                    <a:pt x="4" y="62"/>
                  </a:lnTo>
                  <a:lnTo>
                    <a:pt x="4" y="6"/>
                  </a:lnTo>
                  <a:lnTo>
                    <a:pt x="62" y="6"/>
                  </a:lnTo>
                  <a:lnTo>
                    <a:pt x="62" y="6"/>
                  </a:lnTo>
                  <a:lnTo>
                    <a:pt x="66" y="0"/>
                  </a:lnTo>
                  <a:close/>
                  <a:moveTo>
                    <a:pt x="180" y="0"/>
                  </a:moveTo>
                  <a:lnTo>
                    <a:pt x="112" y="0"/>
                  </a:lnTo>
                  <a:lnTo>
                    <a:pt x="112" y="68"/>
                  </a:lnTo>
                  <a:lnTo>
                    <a:pt x="118" y="62"/>
                  </a:lnTo>
                  <a:lnTo>
                    <a:pt x="118" y="6"/>
                  </a:lnTo>
                  <a:lnTo>
                    <a:pt x="174" y="6"/>
                  </a:lnTo>
                  <a:lnTo>
                    <a:pt x="180" y="0"/>
                  </a:lnTo>
                  <a:close/>
                  <a:moveTo>
                    <a:pt x="292" y="0"/>
                  </a:moveTo>
                  <a:lnTo>
                    <a:pt x="224" y="0"/>
                  </a:lnTo>
                  <a:lnTo>
                    <a:pt x="224" y="68"/>
                  </a:lnTo>
                  <a:lnTo>
                    <a:pt x="230" y="62"/>
                  </a:lnTo>
                  <a:lnTo>
                    <a:pt x="230" y="62"/>
                  </a:lnTo>
                  <a:lnTo>
                    <a:pt x="230" y="6"/>
                  </a:lnTo>
                  <a:lnTo>
                    <a:pt x="286" y="6"/>
                  </a:lnTo>
                  <a:lnTo>
                    <a:pt x="292" y="0"/>
                  </a:lnTo>
                  <a:close/>
                  <a:moveTo>
                    <a:pt x="404" y="0"/>
                  </a:moveTo>
                  <a:lnTo>
                    <a:pt x="336" y="0"/>
                  </a:lnTo>
                  <a:lnTo>
                    <a:pt x="336" y="68"/>
                  </a:lnTo>
                  <a:lnTo>
                    <a:pt x="342" y="62"/>
                  </a:lnTo>
                  <a:lnTo>
                    <a:pt x="342" y="6"/>
                  </a:lnTo>
                  <a:lnTo>
                    <a:pt x="398" y="6"/>
                  </a:lnTo>
                  <a:lnTo>
                    <a:pt x="404" y="0"/>
                  </a:ln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6" name="Freeform 416">
              <a:extLst>
                <a:ext uri="{FF2B5EF4-FFF2-40B4-BE49-F238E27FC236}">
                  <a16:creationId xmlns:a16="http://schemas.microsoft.com/office/drawing/2014/main" id="{A735614F-5185-44D5-9928-CDAC2757FAEA}"/>
                </a:ext>
              </a:extLst>
            </p:cNvPr>
            <p:cNvSpPr>
              <a:spLocks noEditPoints="1"/>
            </p:cNvSpPr>
            <p:nvPr/>
          </p:nvSpPr>
          <p:spPr bwMode="auto">
            <a:xfrm>
              <a:off x="3757613" y="5981700"/>
              <a:ext cx="641350" cy="257175"/>
            </a:xfrm>
            <a:custGeom>
              <a:avLst/>
              <a:gdLst>
                <a:gd name="T0" fmla="*/ 66 w 404"/>
                <a:gd name="T1" fmla="*/ 94 h 162"/>
                <a:gd name="T2" fmla="*/ 0 w 404"/>
                <a:gd name="T3" fmla="*/ 94 h 162"/>
                <a:gd name="T4" fmla="*/ 0 w 404"/>
                <a:gd name="T5" fmla="*/ 162 h 162"/>
                <a:gd name="T6" fmla="*/ 4 w 404"/>
                <a:gd name="T7" fmla="*/ 156 h 162"/>
                <a:gd name="T8" fmla="*/ 4 w 404"/>
                <a:gd name="T9" fmla="*/ 156 h 162"/>
                <a:gd name="T10" fmla="*/ 4 w 404"/>
                <a:gd name="T11" fmla="*/ 100 h 162"/>
                <a:gd name="T12" fmla="*/ 62 w 404"/>
                <a:gd name="T13" fmla="*/ 100 h 162"/>
                <a:gd name="T14" fmla="*/ 62 w 404"/>
                <a:gd name="T15" fmla="*/ 100 h 162"/>
                <a:gd name="T16" fmla="*/ 66 w 404"/>
                <a:gd name="T17" fmla="*/ 94 h 162"/>
                <a:gd name="T18" fmla="*/ 180 w 404"/>
                <a:gd name="T19" fmla="*/ 94 h 162"/>
                <a:gd name="T20" fmla="*/ 112 w 404"/>
                <a:gd name="T21" fmla="*/ 94 h 162"/>
                <a:gd name="T22" fmla="*/ 112 w 404"/>
                <a:gd name="T23" fmla="*/ 162 h 162"/>
                <a:gd name="T24" fmla="*/ 118 w 404"/>
                <a:gd name="T25" fmla="*/ 156 h 162"/>
                <a:gd name="T26" fmla="*/ 118 w 404"/>
                <a:gd name="T27" fmla="*/ 100 h 162"/>
                <a:gd name="T28" fmla="*/ 174 w 404"/>
                <a:gd name="T29" fmla="*/ 100 h 162"/>
                <a:gd name="T30" fmla="*/ 180 w 404"/>
                <a:gd name="T31" fmla="*/ 94 h 162"/>
                <a:gd name="T32" fmla="*/ 292 w 404"/>
                <a:gd name="T33" fmla="*/ 94 h 162"/>
                <a:gd name="T34" fmla="*/ 224 w 404"/>
                <a:gd name="T35" fmla="*/ 94 h 162"/>
                <a:gd name="T36" fmla="*/ 224 w 404"/>
                <a:gd name="T37" fmla="*/ 162 h 162"/>
                <a:gd name="T38" fmla="*/ 230 w 404"/>
                <a:gd name="T39" fmla="*/ 156 h 162"/>
                <a:gd name="T40" fmla="*/ 230 w 404"/>
                <a:gd name="T41" fmla="*/ 100 h 162"/>
                <a:gd name="T42" fmla="*/ 286 w 404"/>
                <a:gd name="T43" fmla="*/ 100 h 162"/>
                <a:gd name="T44" fmla="*/ 292 w 404"/>
                <a:gd name="T45" fmla="*/ 94 h 162"/>
                <a:gd name="T46" fmla="*/ 404 w 404"/>
                <a:gd name="T47" fmla="*/ 94 h 162"/>
                <a:gd name="T48" fmla="*/ 336 w 404"/>
                <a:gd name="T49" fmla="*/ 94 h 162"/>
                <a:gd name="T50" fmla="*/ 336 w 404"/>
                <a:gd name="T51" fmla="*/ 162 h 162"/>
                <a:gd name="T52" fmla="*/ 342 w 404"/>
                <a:gd name="T53" fmla="*/ 156 h 162"/>
                <a:gd name="T54" fmla="*/ 342 w 404"/>
                <a:gd name="T55" fmla="*/ 100 h 162"/>
                <a:gd name="T56" fmla="*/ 398 w 404"/>
                <a:gd name="T57" fmla="*/ 100 h 162"/>
                <a:gd name="T58" fmla="*/ 398 w 404"/>
                <a:gd name="T59" fmla="*/ 100 h 162"/>
                <a:gd name="T60" fmla="*/ 404 w 404"/>
                <a:gd name="T61" fmla="*/ 94 h 162"/>
                <a:gd name="T62" fmla="*/ 66 w 404"/>
                <a:gd name="T63" fmla="*/ 0 h 162"/>
                <a:gd name="T64" fmla="*/ 0 w 404"/>
                <a:gd name="T65" fmla="*/ 0 h 162"/>
                <a:gd name="T66" fmla="*/ 0 w 404"/>
                <a:gd name="T67" fmla="*/ 68 h 162"/>
                <a:gd name="T68" fmla="*/ 4 w 404"/>
                <a:gd name="T69" fmla="*/ 62 h 162"/>
                <a:gd name="T70" fmla="*/ 4 w 404"/>
                <a:gd name="T71" fmla="*/ 62 h 162"/>
                <a:gd name="T72" fmla="*/ 4 w 404"/>
                <a:gd name="T73" fmla="*/ 6 h 162"/>
                <a:gd name="T74" fmla="*/ 62 w 404"/>
                <a:gd name="T75" fmla="*/ 6 h 162"/>
                <a:gd name="T76" fmla="*/ 62 w 404"/>
                <a:gd name="T77" fmla="*/ 6 h 162"/>
                <a:gd name="T78" fmla="*/ 66 w 404"/>
                <a:gd name="T79" fmla="*/ 0 h 162"/>
                <a:gd name="T80" fmla="*/ 180 w 404"/>
                <a:gd name="T81" fmla="*/ 0 h 162"/>
                <a:gd name="T82" fmla="*/ 112 w 404"/>
                <a:gd name="T83" fmla="*/ 0 h 162"/>
                <a:gd name="T84" fmla="*/ 112 w 404"/>
                <a:gd name="T85" fmla="*/ 68 h 162"/>
                <a:gd name="T86" fmla="*/ 118 w 404"/>
                <a:gd name="T87" fmla="*/ 62 h 162"/>
                <a:gd name="T88" fmla="*/ 118 w 404"/>
                <a:gd name="T89" fmla="*/ 6 h 162"/>
                <a:gd name="T90" fmla="*/ 174 w 404"/>
                <a:gd name="T91" fmla="*/ 6 h 162"/>
                <a:gd name="T92" fmla="*/ 180 w 404"/>
                <a:gd name="T93" fmla="*/ 0 h 162"/>
                <a:gd name="T94" fmla="*/ 292 w 404"/>
                <a:gd name="T95" fmla="*/ 0 h 162"/>
                <a:gd name="T96" fmla="*/ 224 w 404"/>
                <a:gd name="T97" fmla="*/ 0 h 162"/>
                <a:gd name="T98" fmla="*/ 224 w 404"/>
                <a:gd name="T99" fmla="*/ 68 h 162"/>
                <a:gd name="T100" fmla="*/ 230 w 404"/>
                <a:gd name="T101" fmla="*/ 62 h 162"/>
                <a:gd name="T102" fmla="*/ 230 w 404"/>
                <a:gd name="T103" fmla="*/ 62 h 162"/>
                <a:gd name="T104" fmla="*/ 230 w 404"/>
                <a:gd name="T105" fmla="*/ 6 h 162"/>
                <a:gd name="T106" fmla="*/ 286 w 404"/>
                <a:gd name="T107" fmla="*/ 6 h 162"/>
                <a:gd name="T108" fmla="*/ 292 w 404"/>
                <a:gd name="T109" fmla="*/ 0 h 162"/>
                <a:gd name="T110" fmla="*/ 404 w 404"/>
                <a:gd name="T111" fmla="*/ 0 h 162"/>
                <a:gd name="T112" fmla="*/ 336 w 404"/>
                <a:gd name="T113" fmla="*/ 0 h 162"/>
                <a:gd name="T114" fmla="*/ 336 w 404"/>
                <a:gd name="T115" fmla="*/ 68 h 162"/>
                <a:gd name="T116" fmla="*/ 342 w 404"/>
                <a:gd name="T117" fmla="*/ 62 h 162"/>
                <a:gd name="T118" fmla="*/ 342 w 404"/>
                <a:gd name="T119" fmla="*/ 6 h 162"/>
                <a:gd name="T120" fmla="*/ 398 w 404"/>
                <a:gd name="T121" fmla="*/ 6 h 162"/>
                <a:gd name="T122" fmla="*/ 404 w 404"/>
                <a:gd name="T123" fmla="*/ 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4" h="162">
                  <a:moveTo>
                    <a:pt x="66" y="94"/>
                  </a:moveTo>
                  <a:lnTo>
                    <a:pt x="0" y="94"/>
                  </a:lnTo>
                  <a:lnTo>
                    <a:pt x="0" y="162"/>
                  </a:lnTo>
                  <a:lnTo>
                    <a:pt x="4" y="156"/>
                  </a:lnTo>
                  <a:lnTo>
                    <a:pt x="4" y="156"/>
                  </a:lnTo>
                  <a:lnTo>
                    <a:pt x="4" y="100"/>
                  </a:lnTo>
                  <a:lnTo>
                    <a:pt x="62" y="100"/>
                  </a:lnTo>
                  <a:lnTo>
                    <a:pt x="62" y="100"/>
                  </a:lnTo>
                  <a:lnTo>
                    <a:pt x="66" y="94"/>
                  </a:lnTo>
                  <a:moveTo>
                    <a:pt x="180" y="94"/>
                  </a:moveTo>
                  <a:lnTo>
                    <a:pt x="112" y="94"/>
                  </a:lnTo>
                  <a:lnTo>
                    <a:pt x="112" y="162"/>
                  </a:lnTo>
                  <a:lnTo>
                    <a:pt x="118" y="156"/>
                  </a:lnTo>
                  <a:lnTo>
                    <a:pt x="118" y="100"/>
                  </a:lnTo>
                  <a:lnTo>
                    <a:pt x="174" y="100"/>
                  </a:lnTo>
                  <a:lnTo>
                    <a:pt x="180" y="94"/>
                  </a:lnTo>
                  <a:moveTo>
                    <a:pt x="292" y="94"/>
                  </a:moveTo>
                  <a:lnTo>
                    <a:pt x="224" y="94"/>
                  </a:lnTo>
                  <a:lnTo>
                    <a:pt x="224" y="162"/>
                  </a:lnTo>
                  <a:lnTo>
                    <a:pt x="230" y="156"/>
                  </a:lnTo>
                  <a:lnTo>
                    <a:pt x="230" y="100"/>
                  </a:lnTo>
                  <a:lnTo>
                    <a:pt x="286" y="100"/>
                  </a:lnTo>
                  <a:lnTo>
                    <a:pt x="292" y="94"/>
                  </a:lnTo>
                  <a:moveTo>
                    <a:pt x="404" y="94"/>
                  </a:moveTo>
                  <a:lnTo>
                    <a:pt x="336" y="94"/>
                  </a:lnTo>
                  <a:lnTo>
                    <a:pt x="336" y="162"/>
                  </a:lnTo>
                  <a:lnTo>
                    <a:pt x="342" y="156"/>
                  </a:lnTo>
                  <a:lnTo>
                    <a:pt x="342" y="100"/>
                  </a:lnTo>
                  <a:lnTo>
                    <a:pt x="398" y="100"/>
                  </a:lnTo>
                  <a:lnTo>
                    <a:pt x="398" y="100"/>
                  </a:lnTo>
                  <a:lnTo>
                    <a:pt x="404" y="94"/>
                  </a:lnTo>
                  <a:moveTo>
                    <a:pt x="66" y="0"/>
                  </a:moveTo>
                  <a:lnTo>
                    <a:pt x="0" y="0"/>
                  </a:lnTo>
                  <a:lnTo>
                    <a:pt x="0" y="68"/>
                  </a:lnTo>
                  <a:lnTo>
                    <a:pt x="4" y="62"/>
                  </a:lnTo>
                  <a:lnTo>
                    <a:pt x="4" y="62"/>
                  </a:lnTo>
                  <a:lnTo>
                    <a:pt x="4" y="6"/>
                  </a:lnTo>
                  <a:lnTo>
                    <a:pt x="62" y="6"/>
                  </a:lnTo>
                  <a:lnTo>
                    <a:pt x="62" y="6"/>
                  </a:lnTo>
                  <a:lnTo>
                    <a:pt x="66" y="0"/>
                  </a:lnTo>
                  <a:moveTo>
                    <a:pt x="180" y="0"/>
                  </a:moveTo>
                  <a:lnTo>
                    <a:pt x="112" y="0"/>
                  </a:lnTo>
                  <a:lnTo>
                    <a:pt x="112" y="68"/>
                  </a:lnTo>
                  <a:lnTo>
                    <a:pt x="118" y="62"/>
                  </a:lnTo>
                  <a:lnTo>
                    <a:pt x="118" y="6"/>
                  </a:lnTo>
                  <a:lnTo>
                    <a:pt x="174" y="6"/>
                  </a:lnTo>
                  <a:lnTo>
                    <a:pt x="180" y="0"/>
                  </a:lnTo>
                  <a:moveTo>
                    <a:pt x="292" y="0"/>
                  </a:moveTo>
                  <a:lnTo>
                    <a:pt x="224" y="0"/>
                  </a:lnTo>
                  <a:lnTo>
                    <a:pt x="224" y="68"/>
                  </a:lnTo>
                  <a:lnTo>
                    <a:pt x="230" y="62"/>
                  </a:lnTo>
                  <a:lnTo>
                    <a:pt x="230" y="62"/>
                  </a:lnTo>
                  <a:lnTo>
                    <a:pt x="230" y="6"/>
                  </a:lnTo>
                  <a:lnTo>
                    <a:pt x="286" y="6"/>
                  </a:lnTo>
                  <a:lnTo>
                    <a:pt x="292" y="0"/>
                  </a:lnTo>
                  <a:moveTo>
                    <a:pt x="404" y="0"/>
                  </a:moveTo>
                  <a:lnTo>
                    <a:pt x="336" y="0"/>
                  </a:lnTo>
                  <a:lnTo>
                    <a:pt x="336" y="68"/>
                  </a:lnTo>
                  <a:lnTo>
                    <a:pt x="342" y="62"/>
                  </a:lnTo>
                  <a:lnTo>
                    <a:pt x="342" y="6"/>
                  </a:lnTo>
                  <a:lnTo>
                    <a:pt x="398" y="6"/>
                  </a:lnTo>
                  <a:lnTo>
                    <a:pt x="4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7" name="Freeform 417">
              <a:extLst>
                <a:ext uri="{FF2B5EF4-FFF2-40B4-BE49-F238E27FC236}">
                  <a16:creationId xmlns:a16="http://schemas.microsoft.com/office/drawing/2014/main" id="{DDF4F927-6B14-467A-BD2D-02EFAC25E42B}"/>
                </a:ext>
              </a:extLst>
            </p:cNvPr>
            <p:cNvSpPr>
              <a:spLocks/>
            </p:cNvSpPr>
            <p:nvPr/>
          </p:nvSpPr>
          <p:spPr bwMode="auto">
            <a:xfrm>
              <a:off x="4724400" y="6416675"/>
              <a:ext cx="444500" cy="88900"/>
            </a:xfrm>
            <a:custGeom>
              <a:avLst/>
              <a:gdLst>
                <a:gd name="T0" fmla="*/ 192 w 280"/>
                <a:gd name="T1" fmla="*/ 4 h 56"/>
                <a:gd name="T2" fmla="*/ 192 w 280"/>
                <a:gd name="T3" fmla="*/ 0 h 56"/>
                <a:gd name="T4" fmla="*/ 242 w 280"/>
                <a:gd name="T5" fmla="*/ 0 h 56"/>
                <a:gd name="T6" fmla="*/ 242 w 280"/>
                <a:gd name="T7" fmla="*/ 16 h 56"/>
                <a:gd name="T8" fmla="*/ 280 w 280"/>
                <a:gd name="T9" fmla="*/ 16 h 56"/>
                <a:gd name="T10" fmla="*/ 280 w 280"/>
                <a:gd name="T11" fmla="*/ 40 h 56"/>
                <a:gd name="T12" fmla="*/ 234 w 280"/>
                <a:gd name="T13" fmla="*/ 40 h 56"/>
                <a:gd name="T14" fmla="*/ 234 w 280"/>
                <a:gd name="T15" fmla="*/ 36 h 56"/>
                <a:gd name="T16" fmla="*/ 192 w 280"/>
                <a:gd name="T17" fmla="*/ 36 h 56"/>
                <a:gd name="T18" fmla="*/ 26 w 280"/>
                <a:gd name="T19" fmla="*/ 36 h 56"/>
                <a:gd name="T20" fmla="*/ 26 w 280"/>
                <a:gd name="T21" fmla="*/ 56 h 56"/>
                <a:gd name="T22" fmla="*/ 26 w 280"/>
                <a:gd name="T23" fmla="*/ 56 h 56"/>
                <a:gd name="T24" fmla="*/ 24 w 280"/>
                <a:gd name="T25" fmla="*/ 56 h 56"/>
                <a:gd name="T26" fmla="*/ 24 w 280"/>
                <a:gd name="T27" fmla="*/ 36 h 56"/>
                <a:gd name="T28" fmla="*/ 0 w 280"/>
                <a:gd name="T29" fmla="*/ 36 h 56"/>
                <a:gd name="T30" fmla="*/ 0 w 280"/>
                <a:gd name="T31" fmla="*/ 4 h 56"/>
                <a:gd name="T32" fmla="*/ 192 w 280"/>
                <a:gd name="T33" fmla="*/ 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0" h="56">
                  <a:moveTo>
                    <a:pt x="192" y="4"/>
                  </a:moveTo>
                  <a:lnTo>
                    <a:pt x="192" y="0"/>
                  </a:lnTo>
                  <a:lnTo>
                    <a:pt x="242" y="0"/>
                  </a:lnTo>
                  <a:lnTo>
                    <a:pt x="242" y="16"/>
                  </a:lnTo>
                  <a:lnTo>
                    <a:pt x="280" y="16"/>
                  </a:lnTo>
                  <a:lnTo>
                    <a:pt x="280" y="40"/>
                  </a:lnTo>
                  <a:lnTo>
                    <a:pt x="234" y="40"/>
                  </a:lnTo>
                  <a:lnTo>
                    <a:pt x="234" y="36"/>
                  </a:lnTo>
                  <a:lnTo>
                    <a:pt x="192" y="36"/>
                  </a:lnTo>
                  <a:lnTo>
                    <a:pt x="26" y="36"/>
                  </a:lnTo>
                  <a:lnTo>
                    <a:pt x="26" y="56"/>
                  </a:lnTo>
                  <a:lnTo>
                    <a:pt x="26" y="56"/>
                  </a:lnTo>
                  <a:lnTo>
                    <a:pt x="24" y="56"/>
                  </a:lnTo>
                  <a:lnTo>
                    <a:pt x="24" y="36"/>
                  </a:lnTo>
                  <a:lnTo>
                    <a:pt x="0" y="36"/>
                  </a:lnTo>
                  <a:lnTo>
                    <a:pt x="0" y="4"/>
                  </a:lnTo>
                  <a:lnTo>
                    <a:pt x="19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8" name="Freeform 418">
              <a:extLst>
                <a:ext uri="{FF2B5EF4-FFF2-40B4-BE49-F238E27FC236}">
                  <a16:creationId xmlns:a16="http://schemas.microsoft.com/office/drawing/2014/main" id="{B596FCED-6899-4C36-9B2D-9B2D967A2CCC}"/>
                </a:ext>
              </a:extLst>
            </p:cNvPr>
            <p:cNvSpPr>
              <a:spLocks/>
            </p:cNvSpPr>
            <p:nvPr/>
          </p:nvSpPr>
          <p:spPr bwMode="auto">
            <a:xfrm>
              <a:off x="5067300" y="6372225"/>
              <a:ext cx="12700" cy="3175"/>
            </a:xfrm>
            <a:custGeom>
              <a:avLst/>
              <a:gdLst>
                <a:gd name="T0" fmla="*/ 0 w 4"/>
                <a:gd name="T1" fmla="*/ 1 h 1"/>
                <a:gd name="T2" fmla="*/ 1 w 4"/>
                <a:gd name="T3" fmla="*/ 1 h 1"/>
                <a:gd name="T4" fmla="*/ 3 w 4"/>
                <a:gd name="T5" fmla="*/ 1 h 1"/>
                <a:gd name="T6" fmla="*/ 4 w 4"/>
                <a:gd name="T7" fmla="*/ 1 h 1"/>
                <a:gd name="T8" fmla="*/ 4 w 4"/>
                <a:gd name="T9" fmla="*/ 0 h 1"/>
                <a:gd name="T10" fmla="*/ 3 w 4"/>
                <a:gd name="T11" fmla="*/ 0 h 1"/>
                <a:gd name="T12" fmla="*/ 1 w 4"/>
                <a:gd name="T13" fmla="*/ 0 h 1"/>
                <a:gd name="T14" fmla="*/ 0 w 4"/>
                <a:gd name="T15" fmla="*/ 0 h 1"/>
                <a:gd name="T16" fmla="*/ 0 w 4"/>
                <a:gd name="T17"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
                  <a:moveTo>
                    <a:pt x="0" y="1"/>
                  </a:moveTo>
                  <a:cubicBezTo>
                    <a:pt x="0" y="1"/>
                    <a:pt x="1" y="1"/>
                    <a:pt x="1" y="1"/>
                  </a:cubicBezTo>
                  <a:cubicBezTo>
                    <a:pt x="3" y="1"/>
                    <a:pt x="3" y="1"/>
                    <a:pt x="3" y="1"/>
                  </a:cubicBezTo>
                  <a:cubicBezTo>
                    <a:pt x="4" y="1"/>
                    <a:pt x="4" y="1"/>
                    <a:pt x="4" y="1"/>
                  </a:cubicBezTo>
                  <a:cubicBezTo>
                    <a:pt x="4" y="0"/>
                    <a:pt x="4" y="0"/>
                    <a:pt x="4" y="0"/>
                  </a:cubicBezTo>
                  <a:cubicBezTo>
                    <a:pt x="4" y="0"/>
                    <a:pt x="4" y="0"/>
                    <a:pt x="3" y="0"/>
                  </a:cubicBezTo>
                  <a:cubicBezTo>
                    <a:pt x="1" y="0"/>
                    <a:pt x="1" y="0"/>
                    <a:pt x="1" y="0"/>
                  </a:cubicBezTo>
                  <a:cubicBezTo>
                    <a:pt x="1" y="0"/>
                    <a:pt x="0" y="0"/>
                    <a:pt x="0" y="0"/>
                  </a:cubicBezTo>
                  <a:lnTo>
                    <a:pt x="0" y="1"/>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9" name="Freeform 419">
              <a:extLst>
                <a:ext uri="{FF2B5EF4-FFF2-40B4-BE49-F238E27FC236}">
                  <a16:creationId xmlns:a16="http://schemas.microsoft.com/office/drawing/2014/main" id="{4DB541B6-D93D-4F9E-B80E-783A3865CFBB}"/>
                </a:ext>
              </a:extLst>
            </p:cNvPr>
            <p:cNvSpPr>
              <a:spLocks/>
            </p:cNvSpPr>
            <p:nvPr/>
          </p:nvSpPr>
          <p:spPr bwMode="auto">
            <a:xfrm>
              <a:off x="5029200" y="6372225"/>
              <a:ext cx="139700" cy="101600"/>
            </a:xfrm>
            <a:custGeom>
              <a:avLst/>
              <a:gdLst>
                <a:gd name="T0" fmla="*/ 2 w 44"/>
                <a:gd name="T1" fmla="*/ 0 h 32"/>
                <a:gd name="T2" fmla="*/ 16 w 44"/>
                <a:gd name="T3" fmla="*/ 0 h 32"/>
                <a:gd name="T4" fmla="*/ 23 w 44"/>
                <a:gd name="T5" fmla="*/ 13 h 32"/>
                <a:gd name="T6" fmla="*/ 23 w 44"/>
                <a:gd name="T7" fmla="*/ 13 h 32"/>
                <a:gd name="T8" fmla="*/ 44 w 44"/>
                <a:gd name="T9" fmla="*/ 23 h 32"/>
                <a:gd name="T10" fmla="*/ 44 w 44"/>
                <a:gd name="T11" fmla="*/ 30 h 32"/>
                <a:gd name="T12" fmla="*/ 43 w 44"/>
                <a:gd name="T13" fmla="*/ 32 h 32"/>
                <a:gd name="T14" fmla="*/ 38 w 44"/>
                <a:gd name="T15" fmla="*/ 32 h 32"/>
                <a:gd name="T16" fmla="*/ 23 w 44"/>
                <a:gd name="T17" fmla="*/ 25 h 32"/>
                <a:gd name="T18" fmla="*/ 18 w 44"/>
                <a:gd name="T19" fmla="*/ 30 h 32"/>
                <a:gd name="T20" fmla="*/ 2 w 44"/>
                <a:gd name="T21" fmla="*/ 30 h 32"/>
                <a:gd name="T22" fmla="*/ 0 w 44"/>
                <a:gd name="T23" fmla="*/ 28 h 32"/>
                <a:gd name="T24" fmla="*/ 0 w 44"/>
                <a:gd name="T25" fmla="*/ 2 h 32"/>
                <a:gd name="T26" fmla="*/ 2 w 44"/>
                <a:gd name="T2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 h="32">
                  <a:moveTo>
                    <a:pt x="2" y="0"/>
                  </a:moveTo>
                  <a:cubicBezTo>
                    <a:pt x="16" y="0"/>
                    <a:pt x="16" y="0"/>
                    <a:pt x="16" y="0"/>
                  </a:cubicBezTo>
                  <a:cubicBezTo>
                    <a:pt x="19" y="0"/>
                    <a:pt x="23" y="13"/>
                    <a:pt x="23" y="13"/>
                  </a:cubicBezTo>
                  <a:cubicBezTo>
                    <a:pt x="23" y="13"/>
                    <a:pt x="23" y="13"/>
                    <a:pt x="23" y="13"/>
                  </a:cubicBezTo>
                  <a:cubicBezTo>
                    <a:pt x="27" y="13"/>
                    <a:pt x="44" y="16"/>
                    <a:pt x="44" y="23"/>
                  </a:cubicBezTo>
                  <a:cubicBezTo>
                    <a:pt x="44" y="24"/>
                    <a:pt x="44" y="29"/>
                    <a:pt x="44" y="30"/>
                  </a:cubicBezTo>
                  <a:cubicBezTo>
                    <a:pt x="44" y="31"/>
                    <a:pt x="43" y="32"/>
                    <a:pt x="43" y="32"/>
                  </a:cubicBezTo>
                  <a:cubicBezTo>
                    <a:pt x="38" y="32"/>
                    <a:pt x="38" y="32"/>
                    <a:pt x="38" y="32"/>
                  </a:cubicBezTo>
                  <a:cubicBezTo>
                    <a:pt x="33" y="22"/>
                    <a:pt x="23" y="25"/>
                    <a:pt x="23" y="25"/>
                  </a:cubicBezTo>
                  <a:cubicBezTo>
                    <a:pt x="21" y="25"/>
                    <a:pt x="18" y="28"/>
                    <a:pt x="18" y="30"/>
                  </a:cubicBezTo>
                  <a:cubicBezTo>
                    <a:pt x="2" y="30"/>
                    <a:pt x="2" y="30"/>
                    <a:pt x="2" y="30"/>
                  </a:cubicBezTo>
                  <a:cubicBezTo>
                    <a:pt x="1" y="30"/>
                    <a:pt x="0" y="29"/>
                    <a:pt x="0" y="28"/>
                  </a:cubicBezTo>
                  <a:cubicBezTo>
                    <a:pt x="0" y="2"/>
                    <a:pt x="0" y="2"/>
                    <a:pt x="0" y="2"/>
                  </a:cubicBezTo>
                  <a:cubicBezTo>
                    <a:pt x="0" y="1"/>
                    <a:pt x="1" y="0"/>
                    <a:pt x="2" y="0"/>
                  </a:cubicBezTo>
                  <a:close/>
                </a:path>
              </a:pathLst>
            </a:custGeom>
            <a:solidFill>
              <a:srgbClr val="D83B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0" name="Freeform 420">
              <a:extLst>
                <a:ext uri="{FF2B5EF4-FFF2-40B4-BE49-F238E27FC236}">
                  <a16:creationId xmlns:a16="http://schemas.microsoft.com/office/drawing/2014/main" id="{02B621A6-32D4-49C4-AEE9-C0D60611634E}"/>
                </a:ext>
              </a:extLst>
            </p:cNvPr>
            <p:cNvSpPr>
              <a:spLocks/>
            </p:cNvSpPr>
            <p:nvPr/>
          </p:nvSpPr>
          <p:spPr bwMode="auto">
            <a:xfrm>
              <a:off x="5048250" y="6381750"/>
              <a:ext cx="41275" cy="38100"/>
            </a:xfrm>
            <a:custGeom>
              <a:avLst/>
              <a:gdLst>
                <a:gd name="T0" fmla="*/ 0 w 13"/>
                <a:gd name="T1" fmla="*/ 1 h 12"/>
                <a:gd name="T2" fmla="*/ 1 w 13"/>
                <a:gd name="T3" fmla="*/ 0 h 12"/>
                <a:gd name="T4" fmla="*/ 9 w 13"/>
                <a:gd name="T5" fmla="*/ 0 h 12"/>
                <a:gd name="T6" fmla="*/ 11 w 13"/>
                <a:gd name="T7" fmla="*/ 1 h 12"/>
                <a:gd name="T8" fmla="*/ 13 w 13"/>
                <a:gd name="T9" fmla="*/ 6 h 12"/>
                <a:gd name="T10" fmla="*/ 13 w 13"/>
                <a:gd name="T11" fmla="*/ 8 h 12"/>
                <a:gd name="T12" fmla="*/ 13 w 13"/>
                <a:gd name="T13" fmla="*/ 10 h 12"/>
                <a:gd name="T14" fmla="*/ 12 w 13"/>
                <a:gd name="T15" fmla="*/ 12 h 12"/>
                <a:gd name="T16" fmla="*/ 5 w 13"/>
                <a:gd name="T17" fmla="*/ 12 h 12"/>
                <a:gd name="T18" fmla="*/ 2 w 13"/>
                <a:gd name="T19" fmla="*/ 11 h 12"/>
                <a:gd name="T20" fmla="*/ 0 w 13"/>
                <a:gd name="T21" fmla="*/ 9 h 12"/>
                <a:gd name="T22" fmla="*/ 0 w 13"/>
                <a:gd name="T23"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2">
                  <a:moveTo>
                    <a:pt x="0" y="1"/>
                  </a:moveTo>
                  <a:cubicBezTo>
                    <a:pt x="0" y="0"/>
                    <a:pt x="0" y="0"/>
                    <a:pt x="1" y="0"/>
                  </a:cubicBezTo>
                  <a:cubicBezTo>
                    <a:pt x="9" y="0"/>
                    <a:pt x="9" y="0"/>
                    <a:pt x="9" y="0"/>
                  </a:cubicBezTo>
                  <a:cubicBezTo>
                    <a:pt x="10" y="0"/>
                    <a:pt x="11" y="0"/>
                    <a:pt x="11" y="1"/>
                  </a:cubicBezTo>
                  <a:cubicBezTo>
                    <a:pt x="13" y="6"/>
                    <a:pt x="13" y="6"/>
                    <a:pt x="13" y="6"/>
                  </a:cubicBezTo>
                  <a:cubicBezTo>
                    <a:pt x="13" y="6"/>
                    <a:pt x="13" y="8"/>
                    <a:pt x="13" y="8"/>
                  </a:cubicBezTo>
                  <a:cubicBezTo>
                    <a:pt x="13" y="10"/>
                    <a:pt x="13" y="10"/>
                    <a:pt x="13" y="10"/>
                  </a:cubicBezTo>
                  <a:cubicBezTo>
                    <a:pt x="13" y="11"/>
                    <a:pt x="13" y="12"/>
                    <a:pt x="12" y="12"/>
                  </a:cubicBezTo>
                  <a:cubicBezTo>
                    <a:pt x="5" y="12"/>
                    <a:pt x="5" y="12"/>
                    <a:pt x="5" y="12"/>
                  </a:cubicBezTo>
                  <a:cubicBezTo>
                    <a:pt x="4" y="12"/>
                    <a:pt x="3" y="11"/>
                    <a:pt x="2" y="11"/>
                  </a:cubicBezTo>
                  <a:cubicBezTo>
                    <a:pt x="2" y="11"/>
                    <a:pt x="0" y="11"/>
                    <a:pt x="0" y="9"/>
                  </a:cubicBezTo>
                  <a:cubicBezTo>
                    <a:pt x="0" y="6"/>
                    <a:pt x="0" y="1"/>
                    <a:pt x="0" y="1"/>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1" name="Freeform 421">
              <a:extLst>
                <a:ext uri="{FF2B5EF4-FFF2-40B4-BE49-F238E27FC236}">
                  <a16:creationId xmlns:a16="http://schemas.microsoft.com/office/drawing/2014/main" id="{8848515B-8ECB-47C3-B479-717733682D8B}"/>
                </a:ext>
              </a:extLst>
            </p:cNvPr>
            <p:cNvSpPr>
              <a:spLocks/>
            </p:cNvSpPr>
            <p:nvPr/>
          </p:nvSpPr>
          <p:spPr bwMode="auto">
            <a:xfrm>
              <a:off x="4940300" y="6464300"/>
              <a:ext cx="73025" cy="19050"/>
            </a:xfrm>
            <a:custGeom>
              <a:avLst/>
              <a:gdLst>
                <a:gd name="T0" fmla="*/ 0 w 23"/>
                <a:gd name="T1" fmla="*/ 3 h 6"/>
                <a:gd name="T2" fmla="*/ 3 w 23"/>
                <a:gd name="T3" fmla="*/ 6 h 6"/>
                <a:gd name="T4" fmla="*/ 20 w 23"/>
                <a:gd name="T5" fmla="*/ 6 h 6"/>
                <a:gd name="T6" fmla="*/ 23 w 23"/>
                <a:gd name="T7" fmla="*/ 3 h 6"/>
                <a:gd name="T8" fmla="*/ 20 w 23"/>
                <a:gd name="T9" fmla="*/ 0 h 6"/>
                <a:gd name="T10" fmla="*/ 3 w 23"/>
                <a:gd name="T11" fmla="*/ 0 h 6"/>
                <a:gd name="T12" fmla="*/ 0 w 23"/>
                <a:gd name="T13" fmla="*/ 3 h 6"/>
              </a:gdLst>
              <a:ahLst/>
              <a:cxnLst>
                <a:cxn ang="0">
                  <a:pos x="T0" y="T1"/>
                </a:cxn>
                <a:cxn ang="0">
                  <a:pos x="T2" y="T3"/>
                </a:cxn>
                <a:cxn ang="0">
                  <a:pos x="T4" y="T5"/>
                </a:cxn>
                <a:cxn ang="0">
                  <a:pos x="T6" y="T7"/>
                </a:cxn>
                <a:cxn ang="0">
                  <a:pos x="T8" y="T9"/>
                </a:cxn>
                <a:cxn ang="0">
                  <a:pos x="T10" y="T11"/>
                </a:cxn>
                <a:cxn ang="0">
                  <a:pos x="T12" y="T13"/>
                </a:cxn>
              </a:cxnLst>
              <a:rect l="0" t="0" r="r" b="b"/>
              <a:pathLst>
                <a:path w="23" h="6">
                  <a:moveTo>
                    <a:pt x="0" y="3"/>
                  </a:moveTo>
                  <a:cubicBezTo>
                    <a:pt x="0" y="5"/>
                    <a:pt x="1" y="6"/>
                    <a:pt x="3" y="6"/>
                  </a:cubicBezTo>
                  <a:cubicBezTo>
                    <a:pt x="20" y="6"/>
                    <a:pt x="20" y="6"/>
                    <a:pt x="20" y="6"/>
                  </a:cubicBezTo>
                  <a:cubicBezTo>
                    <a:pt x="22" y="6"/>
                    <a:pt x="23" y="5"/>
                    <a:pt x="23" y="3"/>
                  </a:cubicBezTo>
                  <a:cubicBezTo>
                    <a:pt x="23" y="2"/>
                    <a:pt x="22" y="0"/>
                    <a:pt x="20" y="0"/>
                  </a:cubicBezTo>
                  <a:cubicBezTo>
                    <a:pt x="3" y="0"/>
                    <a:pt x="3" y="0"/>
                    <a:pt x="3" y="0"/>
                  </a:cubicBezTo>
                  <a:cubicBezTo>
                    <a:pt x="1" y="0"/>
                    <a:pt x="0" y="2"/>
                    <a:pt x="0" y="3"/>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2" name="Freeform 422">
              <a:extLst>
                <a:ext uri="{FF2B5EF4-FFF2-40B4-BE49-F238E27FC236}">
                  <a16:creationId xmlns:a16="http://schemas.microsoft.com/office/drawing/2014/main" id="{A827670E-4650-46DB-B1BC-FF04B33FF435}"/>
                </a:ext>
              </a:extLst>
            </p:cNvPr>
            <p:cNvSpPr>
              <a:spLocks/>
            </p:cNvSpPr>
            <p:nvPr/>
          </p:nvSpPr>
          <p:spPr bwMode="auto">
            <a:xfrm>
              <a:off x="5149850" y="6477000"/>
              <a:ext cx="25400" cy="12700"/>
            </a:xfrm>
            <a:custGeom>
              <a:avLst/>
              <a:gdLst>
                <a:gd name="T0" fmla="*/ 0 w 8"/>
                <a:gd name="T1" fmla="*/ 3 h 4"/>
                <a:gd name="T2" fmla="*/ 1 w 8"/>
                <a:gd name="T3" fmla="*/ 4 h 4"/>
                <a:gd name="T4" fmla="*/ 6 w 8"/>
                <a:gd name="T5" fmla="*/ 4 h 4"/>
                <a:gd name="T6" fmla="*/ 8 w 8"/>
                <a:gd name="T7" fmla="*/ 3 h 4"/>
                <a:gd name="T8" fmla="*/ 8 w 8"/>
                <a:gd name="T9" fmla="*/ 1 h 4"/>
                <a:gd name="T10" fmla="*/ 6 w 8"/>
                <a:gd name="T11" fmla="*/ 0 h 4"/>
                <a:gd name="T12" fmla="*/ 1 w 8"/>
                <a:gd name="T13" fmla="*/ 0 h 4"/>
                <a:gd name="T14" fmla="*/ 0 w 8"/>
                <a:gd name="T15" fmla="*/ 1 h 4"/>
                <a:gd name="T16" fmla="*/ 0 w 8"/>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4">
                  <a:moveTo>
                    <a:pt x="0" y="3"/>
                  </a:moveTo>
                  <a:cubicBezTo>
                    <a:pt x="0" y="3"/>
                    <a:pt x="0" y="4"/>
                    <a:pt x="1" y="4"/>
                  </a:cubicBezTo>
                  <a:cubicBezTo>
                    <a:pt x="6" y="4"/>
                    <a:pt x="6" y="4"/>
                    <a:pt x="6" y="4"/>
                  </a:cubicBezTo>
                  <a:cubicBezTo>
                    <a:pt x="7" y="4"/>
                    <a:pt x="8" y="3"/>
                    <a:pt x="8" y="3"/>
                  </a:cubicBezTo>
                  <a:cubicBezTo>
                    <a:pt x="8" y="1"/>
                    <a:pt x="8" y="1"/>
                    <a:pt x="8" y="1"/>
                  </a:cubicBezTo>
                  <a:cubicBezTo>
                    <a:pt x="8" y="0"/>
                    <a:pt x="7" y="0"/>
                    <a:pt x="6" y="0"/>
                  </a:cubicBezTo>
                  <a:cubicBezTo>
                    <a:pt x="1" y="0"/>
                    <a:pt x="1" y="0"/>
                    <a:pt x="1" y="0"/>
                  </a:cubicBezTo>
                  <a:cubicBezTo>
                    <a:pt x="0" y="0"/>
                    <a:pt x="0" y="0"/>
                    <a:pt x="0" y="1"/>
                  </a:cubicBezTo>
                  <a:lnTo>
                    <a:pt x="0" y="3"/>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3" name="Oval 423">
              <a:extLst>
                <a:ext uri="{FF2B5EF4-FFF2-40B4-BE49-F238E27FC236}">
                  <a16:creationId xmlns:a16="http://schemas.microsoft.com/office/drawing/2014/main" id="{2F814785-58EB-4B95-8C20-EDA44C3F3B8F}"/>
                </a:ext>
              </a:extLst>
            </p:cNvPr>
            <p:cNvSpPr>
              <a:spLocks noChangeArrowheads="1"/>
            </p:cNvSpPr>
            <p:nvPr/>
          </p:nvSpPr>
          <p:spPr bwMode="auto">
            <a:xfrm>
              <a:off x="5086350" y="6464300"/>
              <a:ext cx="53975" cy="53975"/>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4" name="Oval 424">
              <a:extLst>
                <a:ext uri="{FF2B5EF4-FFF2-40B4-BE49-F238E27FC236}">
                  <a16:creationId xmlns:a16="http://schemas.microsoft.com/office/drawing/2014/main" id="{D007F326-5F1C-4448-86FA-6BF4B170D8CC}"/>
                </a:ext>
              </a:extLst>
            </p:cNvPr>
            <p:cNvSpPr>
              <a:spLocks noChangeArrowheads="1"/>
            </p:cNvSpPr>
            <p:nvPr/>
          </p:nvSpPr>
          <p:spPr bwMode="auto">
            <a:xfrm>
              <a:off x="5099050" y="6473825"/>
              <a:ext cx="31750" cy="31750"/>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5" name="Freeform 425">
              <a:extLst>
                <a:ext uri="{FF2B5EF4-FFF2-40B4-BE49-F238E27FC236}">
                  <a16:creationId xmlns:a16="http://schemas.microsoft.com/office/drawing/2014/main" id="{102F185E-18D7-4A59-9ECD-3B61072F9FC8}"/>
                </a:ext>
              </a:extLst>
            </p:cNvPr>
            <p:cNvSpPr>
              <a:spLocks noEditPoints="1"/>
            </p:cNvSpPr>
            <p:nvPr/>
          </p:nvSpPr>
          <p:spPr bwMode="auto">
            <a:xfrm>
              <a:off x="5102225" y="6480175"/>
              <a:ext cx="22225" cy="19050"/>
            </a:xfrm>
            <a:custGeom>
              <a:avLst/>
              <a:gdLst>
                <a:gd name="T0" fmla="*/ 4 w 7"/>
                <a:gd name="T1" fmla="*/ 6 h 6"/>
                <a:gd name="T2" fmla="*/ 3 w 7"/>
                <a:gd name="T3" fmla="*/ 6 h 6"/>
                <a:gd name="T4" fmla="*/ 3 w 7"/>
                <a:gd name="T5" fmla="*/ 6 h 6"/>
                <a:gd name="T6" fmla="*/ 3 w 7"/>
                <a:gd name="T7" fmla="*/ 5 h 6"/>
                <a:gd name="T8" fmla="*/ 4 w 7"/>
                <a:gd name="T9" fmla="*/ 6 h 6"/>
                <a:gd name="T10" fmla="*/ 4 w 7"/>
                <a:gd name="T11" fmla="*/ 0 h 6"/>
                <a:gd name="T12" fmla="*/ 3 w 7"/>
                <a:gd name="T13" fmla="*/ 0 h 6"/>
                <a:gd name="T14" fmla="*/ 3 w 7"/>
                <a:gd name="T15" fmla="*/ 0 h 6"/>
                <a:gd name="T16" fmla="*/ 3 w 7"/>
                <a:gd name="T17" fmla="*/ 1 h 6"/>
                <a:gd name="T18" fmla="*/ 4 w 7"/>
                <a:gd name="T19" fmla="*/ 0 h 6"/>
                <a:gd name="T20" fmla="*/ 1 w 7"/>
                <a:gd name="T21" fmla="*/ 3 h 6"/>
                <a:gd name="T22" fmla="*/ 0 w 7"/>
                <a:gd name="T23" fmla="*/ 2 h 6"/>
                <a:gd name="T24" fmla="*/ 0 w 7"/>
                <a:gd name="T25" fmla="*/ 3 h 6"/>
                <a:gd name="T26" fmla="*/ 0 w 7"/>
                <a:gd name="T27" fmla="*/ 3 h 6"/>
                <a:gd name="T28" fmla="*/ 1 w 7"/>
                <a:gd name="T29" fmla="*/ 3 h 6"/>
                <a:gd name="T30" fmla="*/ 7 w 7"/>
                <a:gd name="T31" fmla="*/ 3 h 6"/>
                <a:gd name="T32" fmla="*/ 6 w 7"/>
                <a:gd name="T33" fmla="*/ 2 h 6"/>
                <a:gd name="T34" fmla="*/ 5 w 7"/>
                <a:gd name="T35" fmla="*/ 3 h 6"/>
                <a:gd name="T36" fmla="*/ 6 w 7"/>
                <a:gd name="T37" fmla="*/ 3 h 6"/>
                <a:gd name="T38" fmla="*/ 7 w 7"/>
                <a:gd name="T39" fmla="*/ 3 h 6"/>
                <a:gd name="T40" fmla="*/ 1 w 7"/>
                <a:gd name="T41" fmla="*/ 4 h 6"/>
                <a:gd name="T42" fmla="*/ 1 w 7"/>
                <a:gd name="T43" fmla="*/ 5 h 6"/>
                <a:gd name="T44" fmla="*/ 2 w 7"/>
                <a:gd name="T45" fmla="*/ 5 h 6"/>
                <a:gd name="T46" fmla="*/ 2 w 7"/>
                <a:gd name="T47" fmla="*/ 4 h 6"/>
                <a:gd name="T48" fmla="*/ 1 w 7"/>
                <a:gd name="T49" fmla="*/ 4 h 6"/>
                <a:gd name="T50" fmla="*/ 5 w 7"/>
                <a:gd name="T51" fmla="*/ 1 h 6"/>
                <a:gd name="T52" fmla="*/ 5 w 7"/>
                <a:gd name="T53" fmla="*/ 1 h 6"/>
                <a:gd name="T54" fmla="*/ 5 w 7"/>
                <a:gd name="T55" fmla="*/ 1 h 6"/>
                <a:gd name="T56" fmla="*/ 5 w 7"/>
                <a:gd name="T57" fmla="*/ 1 h 6"/>
                <a:gd name="T58" fmla="*/ 2 w 7"/>
                <a:gd name="T59" fmla="*/ 1 h 6"/>
                <a:gd name="T60" fmla="*/ 1 w 7"/>
                <a:gd name="T61" fmla="*/ 1 h 6"/>
                <a:gd name="T62" fmla="*/ 1 w 7"/>
                <a:gd name="T63" fmla="*/ 1 h 6"/>
                <a:gd name="T64" fmla="*/ 2 w 7"/>
                <a:gd name="T65" fmla="*/ 1 h 6"/>
                <a:gd name="T66" fmla="*/ 5 w 7"/>
                <a:gd name="T67" fmla="*/ 5 h 6"/>
                <a:gd name="T68" fmla="*/ 5 w 7"/>
                <a:gd name="T69" fmla="*/ 5 h 6"/>
                <a:gd name="T70" fmla="*/ 5 w 7"/>
                <a:gd name="T71" fmla="*/ 4 h 6"/>
                <a:gd name="T72" fmla="*/ 5 w 7"/>
                <a:gd name="T73" fmla="*/ 4 h 6"/>
                <a:gd name="T74" fmla="*/ 5 w 7"/>
                <a:gd name="T75"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 h="6">
                  <a:moveTo>
                    <a:pt x="4" y="6"/>
                  </a:moveTo>
                  <a:cubicBezTo>
                    <a:pt x="3" y="6"/>
                    <a:pt x="3" y="6"/>
                    <a:pt x="3" y="6"/>
                  </a:cubicBezTo>
                  <a:cubicBezTo>
                    <a:pt x="3" y="6"/>
                    <a:pt x="3" y="6"/>
                    <a:pt x="3" y="6"/>
                  </a:cubicBezTo>
                  <a:cubicBezTo>
                    <a:pt x="3" y="5"/>
                    <a:pt x="3" y="5"/>
                    <a:pt x="3" y="5"/>
                  </a:cubicBezTo>
                  <a:lnTo>
                    <a:pt x="4" y="6"/>
                  </a:lnTo>
                  <a:close/>
                  <a:moveTo>
                    <a:pt x="4" y="0"/>
                  </a:moveTo>
                  <a:cubicBezTo>
                    <a:pt x="3" y="0"/>
                    <a:pt x="3" y="0"/>
                    <a:pt x="3" y="0"/>
                  </a:cubicBezTo>
                  <a:cubicBezTo>
                    <a:pt x="3" y="0"/>
                    <a:pt x="3" y="0"/>
                    <a:pt x="3" y="0"/>
                  </a:cubicBezTo>
                  <a:cubicBezTo>
                    <a:pt x="3" y="1"/>
                    <a:pt x="3" y="1"/>
                    <a:pt x="3" y="1"/>
                  </a:cubicBezTo>
                  <a:lnTo>
                    <a:pt x="4" y="0"/>
                  </a:lnTo>
                  <a:close/>
                  <a:moveTo>
                    <a:pt x="1" y="3"/>
                  </a:moveTo>
                  <a:cubicBezTo>
                    <a:pt x="0" y="2"/>
                    <a:pt x="0" y="2"/>
                    <a:pt x="0" y="2"/>
                  </a:cubicBezTo>
                  <a:cubicBezTo>
                    <a:pt x="0" y="3"/>
                    <a:pt x="0" y="3"/>
                    <a:pt x="0" y="3"/>
                  </a:cubicBezTo>
                  <a:cubicBezTo>
                    <a:pt x="0" y="3"/>
                    <a:pt x="0" y="3"/>
                    <a:pt x="0" y="3"/>
                  </a:cubicBezTo>
                  <a:lnTo>
                    <a:pt x="1" y="3"/>
                  </a:lnTo>
                  <a:close/>
                  <a:moveTo>
                    <a:pt x="7" y="3"/>
                  </a:moveTo>
                  <a:cubicBezTo>
                    <a:pt x="6" y="2"/>
                    <a:pt x="6" y="2"/>
                    <a:pt x="6" y="2"/>
                  </a:cubicBezTo>
                  <a:cubicBezTo>
                    <a:pt x="5" y="3"/>
                    <a:pt x="5" y="3"/>
                    <a:pt x="5" y="3"/>
                  </a:cubicBezTo>
                  <a:cubicBezTo>
                    <a:pt x="6" y="3"/>
                    <a:pt x="6" y="3"/>
                    <a:pt x="6" y="3"/>
                  </a:cubicBezTo>
                  <a:lnTo>
                    <a:pt x="7" y="3"/>
                  </a:lnTo>
                  <a:close/>
                  <a:moveTo>
                    <a:pt x="1" y="4"/>
                  </a:moveTo>
                  <a:cubicBezTo>
                    <a:pt x="1" y="5"/>
                    <a:pt x="1" y="5"/>
                    <a:pt x="1" y="5"/>
                  </a:cubicBezTo>
                  <a:cubicBezTo>
                    <a:pt x="1" y="6"/>
                    <a:pt x="1" y="6"/>
                    <a:pt x="2" y="5"/>
                  </a:cubicBezTo>
                  <a:cubicBezTo>
                    <a:pt x="2" y="5"/>
                    <a:pt x="2" y="5"/>
                    <a:pt x="2" y="4"/>
                  </a:cubicBezTo>
                  <a:lnTo>
                    <a:pt x="1" y="4"/>
                  </a:lnTo>
                  <a:close/>
                  <a:moveTo>
                    <a:pt x="5" y="1"/>
                  </a:moveTo>
                  <a:cubicBezTo>
                    <a:pt x="5" y="1"/>
                    <a:pt x="5" y="1"/>
                    <a:pt x="5" y="1"/>
                  </a:cubicBezTo>
                  <a:cubicBezTo>
                    <a:pt x="5" y="1"/>
                    <a:pt x="5" y="1"/>
                    <a:pt x="5" y="1"/>
                  </a:cubicBezTo>
                  <a:cubicBezTo>
                    <a:pt x="5" y="1"/>
                    <a:pt x="5" y="1"/>
                    <a:pt x="5" y="1"/>
                  </a:cubicBezTo>
                  <a:close/>
                  <a:moveTo>
                    <a:pt x="2" y="1"/>
                  </a:moveTo>
                  <a:cubicBezTo>
                    <a:pt x="1" y="1"/>
                    <a:pt x="1" y="1"/>
                    <a:pt x="1" y="1"/>
                  </a:cubicBezTo>
                  <a:cubicBezTo>
                    <a:pt x="1" y="1"/>
                    <a:pt x="1" y="1"/>
                    <a:pt x="1" y="1"/>
                  </a:cubicBezTo>
                  <a:cubicBezTo>
                    <a:pt x="2" y="1"/>
                    <a:pt x="2" y="1"/>
                    <a:pt x="2" y="1"/>
                  </a:cubicBezTo>
                  <a:close/>
                  <a:moveTo>
                    <a:pt x="5" y="5"/>
                  </a:moveTo>
                  <a:cubicBezTo>
                    <a:pt x="5" y="6"/>
                    <a:pt x="5" y="6"/>
                    <a:pt x="5" y="5"/>
                  </a:cubicBezTo>
                  <a:cubicBezTo>
                    <a:pt x="5" y="5"/>
                    <a:pt x="5" y="5"/>
                    <a:pt x="5" y="4"/>
                  </a:cubicBezTo>
                  <a:cubicBezTo>
                    <a:pt x="5" y="4"/>
                    <a:pt x="5" y="4"/>
                    <a:pt x="5" y="4"/>
                  </a:cubicBezTo>
                  <a:cubicBezTo>
                    <a:pt x="5" y="5"/>
                    <a:pt x="5" y="5"/>
                    <a:pt x="5" y="5"/>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6" name="Freeform 426">
              <a:extLst>
                <a:ext uri="{FF2B5EF4-FFF2-40B4-BE49-F238E27FC236}">
                  <a16:creationId xmlns:a16="http://schemas.microsoft.com/office/drawing/2014/main" id="{9D828BF9-800B-4E94-81D0-42E5FEC09BB7}"/>
                </a:ext>
              </a:extLst>
            </p:cNvPr>
            <p:cNvSpPr>
              <a:spLocks noEditPoints="1"/>
            </p:cNvSpPr>
            <p:nvPr/>
          </p:nvSpPr>
          <p:spPr bwMode="auto">
            <a:xfrm>
              <a:off x="5099050" y="6473825"/>
              <a:ext cx="31750" cy="31750"/>
            </a:xfrm>
            <a:custGeom>
              <a:avLst/>
              <a:gdLst>
                <a:gd name="T0" fmla="*/ 6 w 10"/>
                <a:gd name="T1" fmla="*/ 5 h 10"/>
                <a:gd name="T2" fmla="*/ 4 w 10"/>
                <a:gd name="T3" fmla="*/ 7 h 10"/>
                <a:gd name="T4" fmla="*/ 3 w 10"/>
                <a:gd name="T5" fmla="*/ 5 h 10"/>
                <a:gd name="T6" fmla="*/ 4 w 10"/>
                <a:gd name="T7" fmla="*/ 3 h 10"/>
                <a:gd name="T8" fmla="*/ 6 w 10"/>
                <a:gd name="T9" fmla="*/ 5 h 10"/>
                <a:gd name="T10" fmla="*/ 5 w 10"/>
                <a:gd name="T11" fmla="*/ 0 h 10"/>
                <a:gd name="T12" fmla="*/ 3 w 10"/>
                <a:gd name="T13" fmla="*/ 0 h 10"/>
                <a:gd name="T14" fmla="*/ 5 w 10"/>
                <a:gd name="T15" fmla="*/ 1 h 10"/>
                <a:gd name="T16" fmla="*/ 6 w 10"/>
                <a:gd name="T17" fmla="*/ 0 h 10"/>
                <a:gd name="T18" fmla="*/ 5 w 10"/>
                <a:gd name="T19" fmla="*/ 0 h 10"/>
                <a:gd name="T20" fmla="*/ 2 w 10"/>
                <a:gd name="T21" fmla="*/ 9 h 10"/>
                <a:gd name="T22" fmla="*/ 3 w 10"/>
                <a:gd name="T23" fmla="*/ 10 h 10"/>
                <a:gd name="T24" fmla="*/ 2 w 10"/>
                <a:gd name="T25" fmla="*/ 8 h 10"/>
                <a:gd name="T26" fmla="*/ 1 w 10"/>
                <a:gd name="T27" fmla="*/ 8 h 10"/>
                <a:gd name="T28" fmla="*/ 2 w 10"/>
                <a:gd name="T29" fmla="*/ 9 h 10"/>
                <a:gd name="T30" fmla="*/ 7 w 10"/>
                <a:gd name="T31" fmla="*/ 9 h 10"/>
                <a:gd name="T32" fmla="*/ 8 w 10"/>
                <a:gd name="T33" fmla="*/ 8 h 10"/>
                <a:gd name="T34" fmla="*/ 7 w 10"/>
                <a:gd name="T35" fmla="*/ 8 h 10"/>
                <a:gd name="T36" fmla="*/ 6 w 10"/>
                <a:gd name="T37" fmla="*/ 10 h 10"/>
                <a:gd name="T38" fmla="*/ 7 w 10"/>
                <a:gd name="T39" fmla="*/ 9 h 10"/>
                <a:gd name="T40" fmla="*/ 9 w 10"/>
                <a:gd name="T41" fmla="*/ 4 h 10"/>
                <a:gd name="T42" fmla="*/ 9 w 10"/>
                <a:gd name="T43" fmla="*/ 3 h 10"/>
                <a:gd name="T44" fmla="*/ 9 w 10"/>
                <a:gd name="T45" fmla="*/ 4 h 10"/>
                <a:gd name="T46" fmla="*/ 10 w 10"/>
                <a:gd name="T47" fmla="*/ 5 h 10"/>
                <a:gd name="T48" fmla="*/ 9 w 10"/>
                <a:gd name="T49" fmla="*/ 4 h 10"/>
                <a:gd name="T50" fmla="*/ 0 w 10"/>
                <a:gd name="T51" fmla="*/ 3 h 10"/>
                <a:gd name="T52" fmla="*/ 0 w 10"/>
                <a:gd name="T53" fmla="*/ 4 h 10"/>
                <a:gd name="T54" fmla="*/ 0 w 10"/>
                <a:gd name="T55" fmla="*/ 4 h 10"/>
                <a:gd name="T56" fmla="*/ 0 w 10"/>
                <a:gd name="T57"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 h="10">
                  <a:moveTo>
                    <a:pt x="6" y="5"/>
                  </a:moveTo>
                  <a:cubicBezTo>
                    <a:pt x="6" y="6"/>
                    <a:pt x="5" y="7"/>
                    <a:pt x="4" y="7"/>
                  </a:cubicBezTo>
                  <a:cubicBezTo>
                    <a:pt x="3" y="7"/>
                    <a:pt x="3" y="6"/>
                    <a:pt x="3" y="5"/>
                  </a:cubicBezTo>
                  <a:cubicBezTo>
                    <a:pt x="3" y="4"/>
                    <a:pt x="3" y="3"/>
                    <a:pt x="4" y="3"/>
                  </a:cubicBezTo>
                  <a:cubicBezTo>
                    <a:pt x="5" y="3"/>
                    <a:pt x="6" y="4"/>
                    <a:pt x="6" y="5"/>
                  </a:cubicBezTo>
                  <a:close/>
                  <a:moveTo>
                    <a:pt x="5" y="0"/>
                  </a:moveTo>
                  <a:cubicBezTo>
                    <a:pt x="3" y="0"/>
                    <a:pt x="3" y="0"/>
                    <a:pt x="3" y="0"/>
                  </a:cubicBezTo>
                  <a:cubicBezTo>
                    <a:pt x="4" y="1"/>
                    <a:pt x="4" y="1"/>
                    <a:pt x="5" y="1"/>
                  </a:cubicBezTo>
                  <a:cubicBezTo>
                    <a:pt x="5" y="1"/>
                    <a:pt x="5" y="1"/>
                    <a:pt x="6" y="0"/>
                  </a:cubicBezTo>
                  <a:cubicBezTo>
                    <a:pt x="5" y="0"/>
                    <a:pt x="5" y="0"/>
                    <a:pt x="5" y="0"/>
                  </a:cubicBezTo>
                  <a:close/>
                  <a:moveTo>
                    <a:pt x="2" y="9"/>
                  </a:moveTo>
                  <a:cubicBezTo>
                    <a:pt x="3" y="10"/>
                    <a:pt x="3" y="10"/>
                    <a:pt x="3" y="10"/>
                  </a:cubicBezTo>
                  <a:cubicBezTo>
                    <a:pt x="3" y="9"/>
                    <a:pt x="3" y="8"/>
                    <a:pt x="2" y="8"/>
                  </a:cubicBezTo>
                  <a:cubicBezTo>
                    <a:pt x="2" y="8"/>
                    <a:pt x="1" y="8"/>
                    <a:pt x="1" y="8"/>
                  </a:cubicBezTo>
                  <a:cubicBezTo>
                    <a:pt x="1" y="8"/>
                    <a:pt x="1" y="9"/>
                    <a:pt x="2" y="9"/>
                  </a:cubicBezTo>
                  <a:close/>
                  <a:moveTo>
                    <a:pt x="7" y="9"/>
                  </a:moveTo>
                  <a:cubicBezTo>
                    <a:pt x="8" y="8"/>
                    <a:pt x="8" y="8"/>
                    <a:pt x="8" y="8"/>
                  </a:cubicBezTo>
                  <a:cubicBezTo>
                    <a:pt x="8" y="8"/>
                    <a:pt x="7" y="8"/>
                    <a:pt x="7" y="8"/>
                  </a:cubicBezTo>
                  <a:cubicBezTo>
                    <a:pt x="6" y="9"/>
                    <a:pt x="6" y="9"/>
                    <a:pt x="6" y="10"/>
                  </a:cubicBezTo>
                  <a:lnTo>
                    <a:pt x="7" y="9"/>
                  </a:lnTo>
                  <a:close/>
                  <a:moveTo>
                    <a:pt x="9" y="4"/>
                  </a:moveTo>
                  <a:cubicBezTo>
                    <a:pt x="9" y="4"/>
                    <a:pt x="9" y="3"/>
                    <a:pt x="9" y="3"/>
                  </a:cubicBezTo>
                  <a:cubicBezTo>
                    <a:pt x="9" y="3"/>
                    <a:pt x="8" y="4"/>
                    <a:pt x="9" y="4"/>
                  </a:cubicBezTo>
                  <a:cubicBezTo>
                    <a:pt x="9" y="4"/>
                    <a:pt x="9" y="5"/>
                    <a:pt x="10" y="5"/>
                  </a:cubicBezTo>
                  <a:cubicBezTo>
                    <a:pt x="10" y="4"/>
                    <a:pt x="10" y="4"/>
                    <a:pt x="9" y="4"/>
                  </a:cubicBezTo>
                  <a:close/>
                  <a:moveTo>
                    <a:pt x="0" y="3"/>
                  </a:moveTo>
                  <a:cubicBezTo>
                    <a:pt x="0" y="4"/>
                    <a:pt x="0" y="4"/>
                    <a:pt x="0" y="4"/>
                  </a:cubicBezTo>
                  <a:cubicBezTo>
                    <a:pt x="0" y="4"/>
                    <a:pt x="0" y="4"/>
                    <a:pt x="0" y="4"/>
                  </a:cubicBezTo>
                  <a:cubicBezTo>
                    <a:pt x="0" y="3"/>
                    <a:pt x="0" y="3"/>
                    <a:pt x="0"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7" name="Rectangle 427">
              <a:extLst>
                <a:ext uri="{FF2B5EF4-FFF2-40B4-BE49-F238E27FC236}">
                  <a16:creationId xmlns:a16="http://schemas.microsoft.com/office/drawing/2014/main" id="{8C3B4C97-5F6F-48F4-B27B-A5D5DE079B85}"/>
                </a:ext>
              </a:extLst>
            </p:cNvPr>
            <p:cNvSpPr>
              <a:spLocks noChangeArrowheads="1"/>
            </p:cNvSpPr>
            <p:nvPr/>
          </p:nvSpPr>
          <p:spPr bwMode="auto">
            <a:xfrm>
              <a:off x="4708525" y="6451600"/>
              <a:ext cx="9525" cy="9525"/>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8" name="Freeform 428">
              <a:extLst>
                <a:ext uri="{FF2B5EF4-FFF2-40B4-BE49-F238E27FC236}">
                  <a16:creationId xmlns:a16="http://schemas.microsoft.com/office/drawing/2014/main" id="{86929262-EFEB-45E6-8228-D7E9990BECE2}"/>
                </a:ext>
              </a:extLst>
            </p:cNvPr>
            <p:cNvSpPr>
              <a:spLocks/>
            </p:cNvSpPr>
            <p:nvPr/>
          </p:nvSpPr>
          <p:spPr bwMode="auto">
            <a:xfrm>
              <a:off x="5149850" y="6451600"/>
              <a:ext cx="19050" cy="9525"/>
            </a:xfrm>
            <a:custGeom>
              <a:avLst/>
              <a:gdLst>
                <a:gd name="T0" fmla="*/ 0 w 6"/>
                <a:gd name="T1" fmla="*/ 2 h 3"/>
                <a:gd name="T2" fmla="*/ 2 w 6"/>
                <a:gd name="T3" fmla="*/ 0 h 3"/>
                <a:gd name="T4" fmla="*/ 4 w 6"/>
                <a:gd name="T5" fmla="*/ 0 h 3"/>
                <a:gd name="T6" fmla="*/ 6 w 6"/>
                <a:gd name="T7" fmla="*/ 2 h 3"/>
                <a:gd name="T8" fmla="*/ 4 w 6"/>
                <a:gd name="T9" fmla="*/ 3 h 3"/>
                <a:gd name="T10" fmla="*/ 2 w 6"/>
                <a:gd name="T11" fmla="*/ 3 h 3"/>
                <a:gd name="T12" fmla="*/ 0 w 6"/>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0" y="2"/>
                  </a:moveTo>
                  <a:cubicBezTo>
                    <a:pt x="0" y="1"/>
                    <a:pt x="1" y="0"/>
                    <a:pt x="2" y="0"/>
                  </a:cubicBezTo>
                  <a:cubicBezTo>
                    <a:pt x="4" y="0"/>
                    <a:pt x="4" y="0"/>
                    <a:pt x="4" y="0"/>
                  </a:cubicBezTo>
                  <a:cubicBezTo>
                    <a:pt x="5" y="0"/>
                    <a:pt x="6" y="1"/>
                    <a:pt x="6" y="2"/>
                  </a:cubicBezTo>
                  <a:cubicBezTo>
                    <a:pt x="6" y="3"/>
                    <a:pt x="5" y="3"/>
                    <a:pt x="4" y="3"/>
                  </a:cubicBezTo>
                  <a:cubicBezTo>
                    <a:pt x="2" y="3"/>
                    <a:pt x="2" y="3"/>
                    <a:pt x="2" y="3"/>
                  </a:cubicBezTo>
                  <a:cubicBezTo>
                    <a:pt x="1" y="3"/>
                    <a:pt x="0" y="3"/>
                    <a:pt x="0" y="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9" name="Freeform 429">
              <a:extLst>
                <a:ext uri="{FF2B5EF4-FFF2-40B4-BE49-F238E27FC236}">
                  <a16:creationId xmlns:a16="http://schemas.microsoft.com/office/drawing/2014/main" id="{55A0A50E-888A-4440-9F66-C9558CBF5A84}"/>
                </a:ext>
              </a:extLst>
            </p:cNvPr>
            <p:cNvSpPr>
              <a:spLocks/>
            </p:cNvSpPr>
            <p:nvPr/>
          </p:nvSpPr>
          <p:spPr bwMode="auto">
            <a:xfrm>
              <a:off x="5073650" y="6375400"/>
              <a:ext cx="6350" cy="50800"/>
            </a:xfrm>
            <a:custGeom>
              <a:avLst/>
              <a:gdLst>
                <a:gd name="T0" fmla="*/ 0 w 2"/>
                <a:gd name="T1" fmla="*/ 9 h 16"/>
                <a:gd name="T2" fmla="*/ 0 w 2"/>
                <a:gd name="T3" fmla="*/ 2 h 16"/>
                <a:gd name="T4" fmla="*/ 2 w 2"/>
                <a:gd name="T5" fmla="*/ 3 h 16"/>
                <a:gd name="T6" fmla="*/ 2 w 2"/>
                <a:gd name="T7" fmla="*/ 1 h 16"/>
                <a:gd name="T8" fmla="*/ 2 w 2"/>
                <a:gd name="T9" fmla="*/ 0 h 16"/>
                <a:gd name="T10" fmla="*/ 2 w 2"/>
                <a:gd name="T11" fmla="*/ 1 h 16"/>
                <a:gd name="T12" fmla="*/ 2 w 2"/>
                <a:gd name="T13" fmla="*/ 15 h 16"/>
                <a:gd name="T14" fmla="*/ 2 w 2"/>
                <a:gd name="T15" fmla="*/ 16 h 16"/>
                <a:gd name="T16" fmla="*/ 2 w 2"/>
                <a:gd name="T17" fmla="*/ 15 h 16"/>
                <a:gd name="T18" fmla="*/ 2 w 2"/>
                <a:gd name="T19" fmla="*/ 12 h 16"/>
                <a:gd name="T20" fmla="*/ 0 w 2"/>
                <a:gd name="T21" fmla="*/ 13 h 16"/>
                <a:gd name="T22" fmla="*/ 0 w 2"/>
                <a:gd name="T23" fmla="*/ 9 h 16"/>
                <a:gd name="T24" fmla="*/ 2 w 2"/>
                <a:gd name="T25" fmla="*/ 10 h 16"/>
                <a:gd name="T26" fmla="*/ 2 w 2"/>
                <a:gd name="T27" fmla="*/ 8 h 16"/>
                <a:gd name="T28" fmla="*/ 0 w 2"/>
                <a:gd name="T29"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16">
                  <a:moveTo>
                    <a:pt x="0" y="9"/>
                  </a:moveTo>
                  <a:cubicBezTo>
                    <a:pt x="0" y="2"/>
                    <a:pt x="0" y="2"/>
                    <a:pt x="0" y="2"/>
                  </a:cubicBezTo>
                  <a:cubicBezTo>
                    <a:pt x="1" y="2"/>
                    <a:pt x="2" y="3"/>
                    <a:pt x="2" y="3"/>
                  </a:cubicBezTo>
                  <a:cubicBezTo>
                    <a:pt x="2" y="1"/>
                    <a:pt x="2" y="1"/>
                    <a:pt x="2" y="1"/>
                  </a:cubicBezTo>
                  <a:cubicBezTo>
                    <a:pt x="2" y="0"/>
                    <a:pt x="2" y="0"/>
                    <a:pt x="2" y="0"/>
                  </a:cubicBezTo>
                  <a:cubicBezTo>
                    <a:pt x="2" y="1"/>
                    <a:pt x="2" y="1"/>
                    <a:pt x="2" y="1"/>
                  </a:cubicBezTo>
                  <a:cubicBezTo>
                    <a:pt x="2" y="15"/>
                    <a:pt x="2" y="15"/>
                    <a:pt x="2" y="15"/>
                  </a:cubicBezTo>
                  <a:cubicBezTo>
                    <a:pt x="2" y="16"/>
                    <a:pt x="2" y="16"/>
                    <a:pt x="2" y="16"/>
                  </a:cubicBezTo>
                  <a:cubicBezTo>
                    <a:pt x="2" y="15"/>
                    <a:pt x="2" y="15"/>
                    <a:pt x="2" y="15"/>
                  </a:cubicBezTo>
                  <a:cubicBezTo>
                    <a:pt x="2" y="12"/>
                    <a:pt x="2" y="12"/>
                    <a:pt x="2" y="12"/>
                  </a:cubicBezTo>
                  <a:cubicBezTo>
                    <a:pt x="2" y="13"/>
                    <a:pt x="1" y="13"/>
                    <a:pt x="0" y="13"/>
                  </a:cubicBezTo>
                  <a:cubicBezTo>
                    <a:pt x="0" y="9"/>
                    <a:pt x="0" y="9"/>
                    <a:pt x="0" y="9"/>
                  </a:cubicBezTo>
                  <a:cubicBezTo>
                    <a:pt x="1" y="9"/>
                    <a:pt x="2" y="10"/>
                    <a:pt x="2" y="10"/>
                  </a:cubicBezTo>
                  <a:cubicBezTo>
                    <a:pt x="2" y="8"/>
                    <a:pt x="2" y="8"/>
                    <a:pt x="2" y="8"/>
                  </a:cubicBezTo>
                  <a:cubicBezTo>
                    <a:pt x="2" y="8"/>
                    <a:pt x="1" y="9"/>
                    <a:pt x="0" y="9"/>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0" name="Freeform 430">
              <a:extLst>
                <a:ext uri="{FF2B5EF4-FFF2-40B4-BE49-F238E27FC236}">
                  <a16:creationId xmlns:a16="http://schemas.microsoft.com/office/drawing/2014/main" id="{C509E441-1758-45E1-94F1-35E61638CE1F}"/>
                </a:ext>
              </a:extLst>
            </p:cNvPr>
            <p:cNvSpPr>
              <a:spLocks/>
            </p:cNvSpPr>
            <p:nvPr/>
          </p:nvSpPr>
          <p:spPr bwMode="auto">
            <a:xfrm>
              <a:off x="5029200" y="6470650"/>
              <a:ext cx="47625" cy="25400"/>
            </a:xfrm>
            <a:custGeom>
              <a:avLst/>
              <a:gdLst>
                <a:gd name="T0" fmla="*/ 15 w 15"/>
                <a:gd name="T1" fmla="*/ 1 h 8"/>
                <a:gd name="T2" fmla="*/ 14 w 15"/>
                <a:gd name="T3" fmla="*/ 0 h 8"/>
                <a:gd name="T4" fmla="*/ 1 w 15"/>
                <a:gd name="T5" fmla="*/ 0 h 8"/>
                <a:gd name="T6" fmla="*/ 0 w 15"/>
                <a:gd name="T7" fmla="*/ 1 h 8"/>
                <a:gd name="T8" fmla="*/ 0 w 15"/>
                <a:gd name="T9" fmla="*/ 7 h 8"/>
                <a:gd name="T10" fmla="*/ 1 w 15"/>
                <a:gd name="T11" fmla="*/ 8 h 8"/>
                <a:gd name="T12" fmla="*/ 14 w 15"/>
                <a:gd name="T13" fmla="*/ 8 h 8"/>
                <a:gd name="T14" fmla="*/ 15 w 15"/>
                <a:gd name="T15" fmla="*/ 7 h 8"/>
                <a:gd name="T16" fmla="*/ 15 w 15"/>
                <a:gd name="T17"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8">
                  <a:moveTo>
                    <a:pt x="15" y="1"/>
                  </a:moveTo>
                  <a:cubicBezTo>
                    <a:pt x="15" y="1"/>
                    <a:pt x="14" y="0"/>
                    <a:pt x="14" y="0"/>
                  </a:cubicBezTo>
                  <a:cubicBezTo>
                    <a:pt x="1" y="0"/>
                    <a:pt x="1" y="0"/>
                    <a:pt x="1" y="0"/>
                  </a:cubicBezTo>
                  <a:cubicBezTo>
                    <a:pt x="0" y="0"/>
                    <a:pt x="0" y="1"/>
                    <a:pt x="0" y="1"/>
                  </a:cubicBezTo>
                  <a:cubicBezTo>
                    <a:pt x="0" y="7"/>
                    <a:pt x="0" y="7"/>
                    <a:pt x="0" y="7"/>
                  </a:cubicBezTo>
                  <a:cubicBezTo>
                    <a:pt x="0" y="8"/>
                    <a:pt x="0" y="8"/>
                    <a:pt x="1" y="8"/>
                  </a:cubicBezTo>
                  <a:cubicBezTo>
                    <a:pt x="14" y="8"/>
                    <a:pt x="14" y="8"/>
                    <a:pt x="14" y="8"/>
                  </a:cubicBezTo>
                  <a:cubicBezTo>
                    <a:pt x="14" y="8"/>
                    <a:pt x="15" y="8"/>
                    <a:pt x="15" y="7"/>
                  </a:cubicBezTo>
                  <a:lnTo>
                    <a:pt x="15" y="1"/>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1" name="Freeform 431">
              <a:extLst>
                <a:ext uri="{FF2B5EF4-FFF2-40B4-BE49-F238E27FC236}">
                  <a16:creationId xmlns:a16="http://schemas.microsoft.com/office/drawing/2014/main" id="{BA27CE5A-9BCC-4832-B9A3-A97DFC9734DB}"/>
                </a:ext>
              </a:extLst>
            </p:cNvPr>
            <p:cNvSpPr>
              <a:spLocks noEditPoints="1"/>
            </p:cNvSpPr>
            <p:nvPr/>
          </p:nvSpPr>
          <p:spPr bwMode="auto">
            <a:xfrm>
              <a:off x="5035550" y="6470650"/>
              <a:ext cx="31750" cy="25400"/>
            </a:xfrm>
            <a:custGeom>
              <a:avLst/>
              <a:gdLst>
                <a:gd name="T0" fmla="*/ 20 w 20"/>
                <a:gd name="T1" fmla="*/ 0 h 16"/>
                <a:gd name="T2" fmla="*/ 20 w 20"/>
                <a:gd name="T3" fmla="*/ 16 h 16"/>
                <a:gd name="T4" fmla="*/ 18 w 20"/>
                <a:gd name="T5" fmla="*/ 16 h 16"/>
                <a:gd name="T6" fmla="*/ 18 w 20"/>
                <a:gd name="T7" fmla="*/ 0 h 16"/>
                <a:gd name="T8" fmla="*/ 20 w 20"/>
                <a:gd name="T9" fmla="*/ 0 h 16"/>
                <a:gd name="T10" fmla="*/ 4 w 20"/>
                <a:gd name="T11" fmla="*/ 0 h 16"/>
                <a:gd name="T12" fmla="*/ 0 w 20"/>
                <a:gd name="T13" fmla="*/ 0 h 16"/>
                <a:gd name="T14" fmla="*/ 0 w 20"/>
                <a:gd name="T15" fmla="*/ 16 h 16"/>
                <a:gd name="T16" fmla="*/ 4 w 20"/>
                <a:gd name="T17" fmla="*/ 16 h 16"/>
                <a:gd name="T18" fmla="*/ 4 w 20"/>
                <a:gd name="T1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16">
                  <a:moveTo>
                    <a:pt x="20" y="0"/>
                  </a:moveTo>
                  <a:lnTo>
                    <a:pt x="20" y="16"/>
                  </a:lnTo>
                  <a:lnTo>
                    <a:pt x="18" y="16"/>
                  </a:lnTo>
                  <a:lnTo>
                    <a:pt x="18" y="0"/>
                  </a:lnTo>
                  <a:lnTo>
                    <a:pt x="20" y="0"/>
                  </a:lnTo>
                  <a:close/>
                  <a:moveTo>
                    <a:pt x="4" y="0"/>
                  </a:moveTo>
                  <a:lnTo>
                    <a:pt x="0" y="0"/>
                  </a:lnTo>
                  <a:lnTo>
                    <a:pt x="0" y="16"/>
                  </a:lnTo>
                  <a:lnTo>
                    <a:pt x="4" y="16"/>
                  </a:lnTo>
                  <a:lnTo>
                    <a:pt x="4"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2" name="Rectangle 432">
              <a:extLst>
                <a:ext uri="{FF2B5EF4-FFF2-40B4-BE49-F238E27FC236}">
                  <a16:creationId xmlns:a16="http://schemas.microsoft.com/office/drawing/2014/main" id="{708D485A-C998-4498-96B3-14833C945FAA}"/>
                </a:ext>
              </a:extLst>
            </p:cNvPr>
            <p:cNvSpPr>
              <a:spLocks noChangeArrowheads="1"/>
            </p:cNvSpPr>
            <p:nvPr/>
          </p:nvSpPr>
          <p:spPr bwMode="auto">
            <a:xfrm>
              <a:off x="4718050" y="6270625"/>
              <a:ext cx="295275" cy="1905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3" name="Freeform 433">
              <a:extLst>
                <a:ext uri="{FF2B5EF4-FFF2-40B4-BE49-F238E27FC236}">
                  <a16:creationId xmlns:a16="http://schemas.microsoft.com/office/drawing/2014/main" id="{6E8E6161-BC47-4576-B62F-BDEC9832F8EF}"/>
                </a:ext>
              </a:extLst>
            </p:cNvPr>
            <p:cNvSpPr>
              <a:spLocks/>
            </p:cNvSpPr>
            <p:nvPr/>
          </p:nvSpPr>
          <p:spPr bwMode="auto">
            <a:xfrm>
              <a:off x="5013325" y="6270625"/>
              <a:ext cx="15875" cy="190500"/>
            </a:xfrm>
            <a:custGeom>
              <a:avLst/>
              <a:gdLst>
                <a:gd name="T0" fmla="*/ 1 w 5"/>
                <a:gd name="T1" fmla="*/ 0 h 60"/>
                <a:gd name="T2" fmla="*/ 5 w 5"/>
                <a:gd name="T3" fmla="*/ 4 h 60"/>
                <a:gd name="T4" fmla="*/ 5 w 5"/>
                <a:gd name="T5" fmla="*/ 56 h 60"/>
                <a:gd name="T6" fmla="*/ 1 w 5"/>
                <a:gd name="T7" fmla="*/ 60 h 60"/>
                <a:gd name="T8" fmla="*/ 0 w 5"/>
                <a:gd name="T9" fmla="*/ 60 h 60"/>
                <a:gd name="T10" fmla="*/ 0 w 5"/>
                <a:gd name="T11" fmla="*/ 0 h 60"/>
                <a:gd name="T12" fmla="*/ 1 w 5"/>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5" h="60">
                  <a:moveTo>
                    <a:pt x="1" y="0"/>
                  </a:moveTo>
                  <a:cubicBezTo>
                    <a:pt x="3" y="0"/>
                    <a:pt x="5" y="2"/>
                    <a:pt x="5" y="4"/>
                  </a:cubicBezTo>
                  <a:cubicBezTo>
                    <a:pt x="5" y="56"/>
                    <a:pt x="5" y="56"/>
                    <a:pt x="5" y="56"/>
                  </a:cubicBezTo>
                  <a:cubicBezTo>
                    <a:pt x="5" y="58"/>
                    <a:pt x="3" y="60"/>
                    <a:pt x="1" y="60"/>
                  </a:cubicBezTo>
                  <a:cubicBezTo>
                    <a:pt x="0" y="60"/>
                    <a:pt x="0" y="60"/>
                    <a:pt x="0" y="60"/>
                  </a:cubicBezTo>
                  <a:cubicBezTo>
                    <a:pt x="0" y="0"/>
                    <a:pt x="0" y="0"/>
                    <a:pt x="0" y="0"/>
                  </a:cubicBezTo>
                  <a:lnTo>
                    <a:pt x="1"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4" name="Freeform 434">
              <a:extLst>
                <a:ext uri="{FF2B5EF4-FFF2-40B4-BE49-F238E27FC236}">
                  <a16:creationId xmlns:a16="http://schemas.microsoft.com/office/drawing/2014/main" id="{36FAF339-29D6-4092-BC71-8085843B28A5}"/>
                </a:ext>
              </a:extLst>
            </p:cNvPr>
            <p:cNvSpPr>
              <a:spLocks/>
            </p:cNvSpPr>
            <p:nvPr/>
          </p:nvSpPr>
          <p:spPr bwMode="auto">
            <a:xfrm>
              <a:off x="5010150" y="6283325"/>
              <a:ext cx="9525" cy="3175"/>
            </a:xfrm>
            <a:custGeom>
              <a:avLst/>
              <a:gdLst>
                <a:gd name="T0" fmla="*/ 0 w 3"/>
                <a:gd name="T1" fmla="*/ 1 h 1"/>
                <a:gd name="T2" fmla="*/ 0 w 3"/>
                <a:gd name="T3" fmla="*/ 1 h 1"/>
                <a:gd name="T4" fmla="*/ 2 w 3"/>
                <a:gd name="T5" fmla="*/ 1 h 1"/>
                <a:gd name="T6" fmla="*/ 3 w 3"/>
                <a:gd name="T7" fmla="*/ 1 h 1"/>
                <a:gd name="T8" fmla="*/ 3 w 3"/>
                <a:gd name="T9" fmla="*/ 0 h 1"/>
                <a:gd name="T10" fmla="*/ 2 w 3"/>
                <a:gd name="T11" fmla="*/ 0 h 1"/>
                <a:gd name="T12" fmla="*/ 0 w 3"/>
                <a:gd name="T13" fmla="*/ 0 h 1"/>
                <a:gd name="T14" fmla="*/ 0 w 3"/>
                <a:gd name="T15" fmla="*/ 0 h 1"/>
                <a:gd name="T16" fmla="*/ 0 w 3"/>
                <a:gd name="T17"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
                  <a:moveTo>
                    <a:pt x="0" y="1"/>
                  </a:moveTo>
                  <a:cubicBezTo>
                    <a:pt x="0" y="1"/>
                    <a:pt x="0" y="1"/>
                    <a:pt x="0" y="1"/>
                  </a:cubicBezTo>
                  <a:cubicBezTo>
                    <a:pt x="2" y="1"/>
                    <a:pt x="2" y="1"/>
                    <a:pt x="2" y="1"/>
                  </a:cubicBezTo>
                  <a:cubicBezTo>
                    <a:pt x="3" y="1"/>
                    <a:pt x="3" y="1"/>
                    <a:pt x="3" y="1"/>
                  </a:cubicBezTo>
                  <a:cubicBezTo>
                    <a:pt x="3" y="0"/>
                    <a:pt x="3" y="0"/>
                    <a:pt x="3" y="0"/>
                  </a:cubicBezTo>
                  <a:cubicBezTo>
                    <a:pt x="3" y="0"/>
                    <a:pt x="3" y="0"/>
                    <a:pt x="2" y="0"/>
                  </a:cubicBezTo>
                  <a:cubicBezTo>
                    <a:pt x="0" y="0"/>
                    <a:pt x="0" y="0"/>
                    <a:pt x="0" y="0"/>
                  </a:cubicBezTo>
                  <a:cubicBezTo>
                    <a:pt x="0" y="0"/>
                    <a:pt x="0" y="0"/>
                    <a:pt x="0" y="0"/>
                  </a:cubicBezTo>
                  <a:lnTo>
                    <a:pt x="0" y="1"/>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5" name="Oval 435">
              <a:extLst>
                <a:ext uri="{FF2B5EF4-FFF2-40B4-BE49-F238E27FC236}">
                  <a16:creationId xmlns:a16="http://schemas.microsoft.com/office/drawing/2014/main" id="{07CEC143-EEDF-43DA-8C7A-666ED064F8FB}"/>
                </a:ext>
              </a:extLst>
            </p:cNvPr>
            <p:cNvSpPr>
              <a:spLocks noChangeArrowheads="1"/>
            </p:cNvSpPr>
            <p:nvPr/>
          </p:nvSpPr>
          <p:spPr bwMode="auto">
            <a:xfrm>
              <a:off x="4772025" y="6464300"/>
              <a:ext cx="53975" cy="53975"/>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6" name="Oval 436">
              <a:extLst>
                <a:ext uri="{FF2B5EF4-FFF2-40B4-BE49-F238E27FC236}">
                  <a16:creationId xmlns:a16="http://schemas.microsoft.com/office/drawing/2014/main" id="{8009D667-CFDD-4904-A8D3-427CF5B81B39}"/>
                </a:ext>
              </a:extLst>
            </p:cNvPr>
            <p:cNvSpPr>
              <a:spLocks noChangeArrowheads="1"/>
            </p:cNvSpPr>
            <p:nvPr/>
          </p:nvSpPr>
          <p:spPr bwMode="auto">
            <a:xfrm>
              <a:off x="4781550" y="6473825"/>
              <a:ext cx="31750" cy="31750"/>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7" name="Freeform 437">
              <a:extLst>
                <a:ext uri="{FF2B5EF4-FFF2-40B4-BE49-F238E27FC236}">
                  <a16:creationId xmlns:a16="http://schemas.microsoft.com/office/drawing/2014/main" id="{23B52867-7283-414C-90C2-FA9806954241}"/>
                </a:ext>
              </a:extLst>
            </p:cNvPr>
            <p:cNvSpPr>
              <a:spLocks noEditPoints="1"/>
            </p:cNvSpPr>
            <p:nvPr/>
          </p:nvSpPr>
          <p:spPr bwMode="auto">
            <a:xfrm>
              <a:off x="4784725" y="6480175"/>
              <a:ext cx="22225" cy="19050"/>
            </a:xfrm>
            <a:custGeom>
              <a:avLst/>
              <a:gdLst>
                <a:gd name="T0" fmla="*/ 4 w 7"/>
                <a:gd name="T1" fmla="*/ 6 h 6"/>
                <a:gd name="T2" fmla="*/ 4 w 7"/>
                <a:gd name="T3" fmla="*/ 6 h 6"/>
                <a:gd name="T4" fmla="*/ 4 w 7"/>
                <a:gd name="T5" fmla="*/ 6 h 6"/>
                <a:gd name="T6" fmla="*/ 4 w 7"/>
                <a:gd name="T7" fmla="*/ 5 h 6"/>
                <a:gd name="T8" fmla="*/ 4 w 7"/>
                <a:gd name="T9" fmla="*/ 6 h 6"/>
                <a:gd name="T10" fmla="*/ 4 w 7"/>
                <a:gd name="T11" fmla="*/ 0 h 6"/>
                <a:gd name="T12" fmla="*/ 4 w 7"/>
                <a:gd name="T13" fmla="*/ 0 h 6"/>
                <a:gd name="T14" fmla="*/ 4 w 7"/>
                <a:gd name="T15" fmla="*/ 0 h 6"/>
                <a:gd name="T16" fmla="*/ 4 w 7"/>
                <a:gd name="T17" fmla="*/ 1 h 6"/>
                <a:gd name="T18" fmla="*/ 4 w 7"/>
                <a:gd name="T19" fmla="*/ 0 h 6"/>
                <a:gd name="T20" fmla="*/ 2 w 7"/>
                <a:gd name="T21" fmla="*/ 3 h 6"/>
                <a:gd name="T22" fmla="*/ 1 w 7"/>
                <a:gd name="T23" fmla="*/ 2 h 6"/>
                <a:gd name="T24" fmla="*/ 0 w 7"/>
                <a:gd name="T25" fmla="*/ 3 h 6"/>
                <a:gd name="T26" fmla="*/ 1 w 7"/>
                <a:gd name="T27" fmla="*/ 3 h 6"/>
                <a:gd name="T28" fmla="*/ 2 w 7"/>
                <a:gd name="T29" fmla="*/ 3 h 6"/>
                <a:gd name="T30" fmla="*/ 7 w 7"/>
                <a:gd name="T31" fmla="*/ 3 h 6"/>
                <a:gd name="T32" fmla="*/ 7 w 7"/>
                <a:gd name="T33" fmla="*/ 2 h 6"/>
                <a:gd name="T34" fmla="*/ 6 w 7"/>
                <a:gd name="T35" fmla="*/ 3 h 6"/>
                <a:gd name="T36" fmla="*/ 7 w 7"/>
                <a:gd name="T37" fmla="*/ 3 h 6"/>
                <a:gd name="T38" fmla="*/ 2 w 7"/>
                <a:gd name="T39" fmla="*/ 4 h 6"/>
                <a:gd name="T40" fmla="*/ 2 w 7"/>
                <a:gd name="T41" fmla="*/ 5 h 6"/>
                <a:gd name="T42" fmla="*/ 2 w 7"/>
                <a:gd name="T43" fmla="*/ 5 h 6"/>
                <a:gd name="T44" fmla="*/ 2 w 7"/>
                <a:gd name="T45" fmla="*/ 4 h 6"/>
                <a:gd name="T46" fmla="*/ 6 w 7"/>
                <a:gd name="T47" fmla="*/ 1 h 6"/>
                <a:gd name="T48" fmla="*/ 6 w 7"/>
                <a:gd name="T49" fmla="*/ 1 h 6"/>
                <a:gd name="T50" fmla="*/ 5 w 7"/>
                <a:gd name="T51" fmla="*/ 1 h 6"/>
                <a:gd name="T52" fmla="*/ 5 w 7"/>
                <a:gd name="T53" fmla="*/ 1 h 6"/>
                <a:gd name="T54" fmla="*/ 6 w 7"/>
                <a:gd name="T55" fmla="*/ 1 h 6"/>
                <a:gd name="T56" fmla="*/ 2 w 7"/>
                <a:gd name="T57" fmla="*/ 1 h 6"/>
                <a:gd name="T58" fmla="*/ 2 w 7"/>
                <a:gd name="T59" fmla="*/ 1 h 6"/>
                <a:gd name="T60" fmla="*/ 2 w 7"/>
                <a:gd name="T61" fmla="*/ 1 h 6"/>
                <a:gd name="T62" fmla="*/ 2 w 7"/>
                <a:gd name="T63" fmla="*/ 1 h 6"/>
                <a:gd name="T64" fmla="*/ 5 w 7"/>
                <a:gd name="T65" fmla="*/ 5 h 6"/>
                <a:gd name="T66" fmla="*/ 6 w 7"/>
                <a:gd name="T67" fmla="*/ 5 h 6"/>
                <a:gd name="T68" fmla="*/ 6 w 7"/>
                <a:gd name="T69" fmla="*/ 4 h 6"/>
                <a:gd name="T70" fmla="*/ 5 w 7"/>
                <a:gd name="T71" fmla="*/ 4 h 6"/>
                <a:gd name="T72" fmla="*/ 5 w 7"/>
                <a:gd name="T73"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 h="6">
                  <a:moveTo>
                    <a:pt x="4" y="6"/>
                  </a:moveTo>
                  <a:cubicBezTo>
                    <a:pt x="4" y="6"/>
                    <a:pt x="4" y="6"/>
                    <a:pt x="4" y="6"/>
                  </a:cubicBezTo>
                  <a:cubicBezTo>
                    <a:pt x="4" y="6"/>
                    <a:pt x="4" y="6"/>
                    <a:pt x="4" y="6"/>
                  </a:cubicBezTo>
                  <a:cubicBezTo>
                    <a:pt x="4" y="5"/>
                    <a:pt x="4" y="5"/>
                    <a:pt x="4" y="5"/>
                  </a:cubicBezTo>
                  <a:lnTo>
                    <a:pt x="4" y="6"/>
                  </a:lnTo>
                  <a:close/>
                  <a:moveTo>
                    <a:pt x="4" y="0"/>
                  </a:moveTo>
                  <a:cubicBezTo>
                    <a:pt x="4" y="0"/>
                    <a:pt x="4" y="0"/>
                    <a:pt x="4" y="0"/>
                  </a:cubicBezTo>
                  <a:cubicBezTo>
                    <a:pt x="4" y="0"/>
                    <a:pt x="4" y="0"/>
                    <a:pt x="4" y="0"/>
                  </a:cubicBezTo>
                  <a:cubicBezTo>
                    <a:pt x="4" y="1"/>
                    <a:pt x="4" y="1"/>
                    <a:pt x="4" y="1"/>
                  </a:cubicBezTo>
                  <a:lnTo>
                    <a:pt x="4" y="0"/>
                  </a:lnTo>
                  <a:close/>
                  <a:moveTo>
                    <a:pt x="2" y="3"/>
                  </a:moveTo>
                  <a:cubicBezTo>
                    <a:pt x="1" y="2"/>
                    <a:pt x="1" y="2"/>
                    <a:pt x="1" y="2"/>
                  </a:cubicBezTo>
                  <a:cubicBezTo>
                    <a:pt x="0" y="3"/>
                    <a:pt x="0" y="3"/>
                    <a:pt x="0" y="3"/>
                  </a:cubicBezTo>
                  <a:cubicBezTo>
                    <a:pt x="1" y="3"/>
                    <a:pt x="1" y="3"/>
                    <a:pt x="1" y="3"/>
                  </a:cubicBezTo>
                  <a:lnTo>
                    <a:pt x="2" y="3"/>
                  </a:lnTo>
                  <a:close/>
                  <a:moveTo>
                    <a:pt x="7" y="3"/>
                  </a:moveTo>
                  <a:cubicBezTo>
                    <a:pt x="7" y="2"/>
                    <a:pt x="7" y="2"/>
                    <a:pt x="7" y="2"/>
                  </a:cubicBezTo>
                  <a:cubicBezTo>
                    <a:pt x="6" y="3"/>
                    <a:pt x="6" y="3"/>
                    <a:pt x="6" y="3"/>
                  </a:cubicBezTo>
                  <a:cubicBezTo>
                    <a:pt x="7" y="3"/>
                    <a:pt x="7" y="3"/>
                    <a:pt x="7" y="3"/>
                  </a:cubicBezTo>
                  <a:close/>
                  <a:moveTo>
                    <a:pt x="2" y="4"/>
                  </a:moveTo>
                  <a:cubicBezTo>
                    <a:pt x="2" y="5"/>
                    <a:pt x="2" y="5"/>
                    <a:pt x="2" y="5"/>
                  </a:cubicBezTo>
                  <a:cubicBezTo>
                    <a:pt x="2" y="6"/>
                    <a:pt x="2" y="6"/>
                    <a:pt x="2" y="5"/>
                  </a:cubicBezTo>
                  <a:cubicBezTo>
                    <a:pt x="2" y="5"/>
                    <a:pt x="2" y="5"/>
                    <a:pt x="2" y="4"/>
                  </a:cubicBezTo>
                  <a:close/>
                  <a:moveTo>
                    <a:pt x="6" y="1"/>
                  </a:moveTo>
                  <a:cubicBezTo>
                    <a:pt x="6" y="1"/>
                    <a:pt x="6" y="1"/>
                    <a:pt x="6" y="1"/>
                  </a:cubicBezTo>
                  <a:cubicBezTo>
                    <a:pt x="5" y="1"/>
                    <a:pt x="5" y="1"/>
                    <a:pt x="5" y="1"/>
                  </a:cubicBezTo>
                  <a:cubicBezTo>
                    <a:pt x="5" y="1"/>
                    <a:pt x="5" y="1"/>
                    <a:pt x="5" y="1"/>
                  </a:cubicBezTo>
                  <a:lnTo>
                    <a:pt x="6" y="1"/>
                  </a:lnTo>
                  <a:close/>
                  <a:moveTo>
                    <a:pt x="2" y="1"/>
                  </a:moveTo>
                  <a:cubicBezTo>
                    <a:pt x="2" y="1"/>
                    <a:pt x="2" y="1"/>
                    <a:pt x="2" y="1"/>
                  </a:cubicBezTo>
                  <a:cubicBezTo>
                    <a:pt x="2" y="1"/>
                    <a:pt x="2" y="1"/>
                    <a:pt x="2" y="1"/>
                  </a:cubicBezTo>
                  <a:cubicBezTo>
                    <a:pt x="2" y="1"/>
                    <a:pt x="2" y="1"/>
                    <a:pt x="2" y="1"/>
                  </a:cubicBezTo>
                  <a:close/>
                  <a:moveTo>
                    <a:pt x="5" y="5"/>
                  </a:moveTo>
                  <a:cubicBezTo>
                    <a:pt x="5" y="6"/>
                    <a:pt x="6" y="6"/>
                    <a:pt x="6" y="5"/>
                  </a:cubicBezTo>
                  <a:cubicBezTo>
                    <a:pt x="6" y="5"/>
                    <a:pt x="6" y="5"/>
                    <a:pt x="6" y="4"/>
                  </a:cubicBezTo>
                  <a:cubicBezTo>
                    <a:pt x="5" y="4"/>
                    <a:pt x="5" y="4"/>
                    <a:pt x="5" y="4"/>
                  </a:cubicBezTo>
                  <a:cubicBezTo>
                    <a:pt x="5" y="5"/>
                    <a:pt x="5" y="5"/>
                    <a:pt x="5" y="5"/>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8" name="Freeform 438">
              <a:extLst>
                <a:ext uri="{FF2B5EF4-FFF2-40B4-BE49-F238E27FC236}">
                  <a16:creationId xmlns:a16="http://schemas.microsoft.com/office/drawing/2014/main" id="{728FB040-AAB9-4B2B-B6EE-3580DEAB6370}"/>
                </a:ext>
              </a:extLst>
            </p:cNvPr>
            <p:cNvSpPr>
              <a:spLocks noEditPoints="1"/>
            </p:cNvSpPr>
            <p:nvPr/>
          </p:nvSpPr>
          <p:spPr bwMode="auto">
            <a:xfrm>
              <a:off x="4781550" y="6473825"/>
              <a:ext cx="31750" cy="31750"/>
            </a:xfrm>
            <a:custGeom>
              <a:avLst/>
              <a:gdLst>
                <a:gd name="T0" fmla="*/ 6 w 10"/>
                <a:gd name="T1" fmla="*/ 5 h 10"/>
                <a:gd name="T2" fmla="*/ 5 w 10"/>
                <a:gd name="T3" fmla="*/ 7 h 10"/>
                <a:gd name="T4" fmla="*/ 3 w 10"/>
                <a:gd name="T5" fmla="*/ 5 h 10"/>
                <a:gd name="T6" fmla="*/ 5 w 10"/>
                <a:gd name="T7" fmla="*/ 3 h 10"/>
                <a:gd name="T8" fmla="*/ 6 w 10"/>
                <a:gd name="T9" fmla="*/ 5 h 10"/>
                <a:gd name="T10" fmla="*/ 5 w 10"/>
                <a:gd name="T11" fmla="*/ 0 h 10"/>
                <a:gd name="T12" fmla="*/ 4 w 10"/>
                <a:gd name="T13" fmla="*/ 0 h 10"/>
                <a:gd name="T14" fmla="*/ 5 w 10"/>
                <a:gd name="T15" fmla="*/ 1 h 10"/>
                <a:gd name="T16" fmla="*/ 6 w 10"/>
                <a:gd name="T17" fmla="*/ 0 h 10"/>
                <a:gd name="T18" fmla="*/ 5 w 10"/>
                <a:gd name="T19" fmla="*/ 0 h 10"/>
                <a:gd name="T20" fmla="*/ 2 w 10"/>
                <a:gd name="T21" fmla="*/ 9 h 10"/>
                <a:gd name="T22" fmla="*/ 3 w 10"/>
                <a:gd name="T23" fmla="*/ 10 h 10"/>
                <a:gd name="T24" fmla="*/ 3 w 10"/>
                <a:gd name="T25" fmla="*/ 8 h 10"/>
                <a:gd name="T26" fmla="*/ 1 w 10"/>
                <a:gd name="T27" fmla="*/ 8 h 10"/>
                <a:gd name="T28" fmla="*/ 2 w 10"/>
                <a:gd name="T29" fmla="*/ 9 h 10"/>
                <a:gd name="T30" fmla="*/ 8 w 10"/>
                <a:gd name="T31" fmla="*/ 9 h 10"/>
                <a:gd name="T32" fmla="*/ 9 w 10"/>
                <a:gd name="T33" fmla="*/ 8 h 10"/>
                <a:gd name="T34" fmla="*/ 8 w 10"/>
                <a:gd name="T35" fmla="*/ 8 h 10"/>
                <a:gd name="T36" fmla="*/ 7 w 10"/>
                <a:gd name="T37" fmla="*/ 10 h 10"/>
                <a:gd name="T38" fmla="*/ 8 w 10"/>
                <a:gd name="T39" fmla="*/ 9 h 10"/>
                <a:gd name="T40" fmla="*/ 10 w 10"/>
                <a:gd name="T41" fmla="*/ 4 h 10"/>
                <a:gd name="T42" fmla="*/ 10 w 10"/>
                <a:gd name="T43" fmla="*/ 3 h 10"/>
                <a:gd name="T44" fmla="*/ 9 w 10"/>
                <a:gd name="T45" fmla="*/ 4 h 10"/>
                <a:gd name="T46" fmla="*/ 10 w 10"/>
                <a:gd name="T47" fmla="*/ 5 h 10"/>
                <a:gd name="T48" fmla="*/ 10 w 10"/>
                <a:gd name="T49" fmla="*/ 4 h 10"/>
                <a:gd name="T50" fmla="*/ 0 w 10"/>
                <a:gd name="T51" fmla="*/ 3 h 10"/>
                <a:gd name="T52" fmla="*/ 0 w 10"/>
                <a:gd name="T53" fmla="*/ 4 h 10"/>
                <a:gd name="T54" fmla="*/ 1 w 10"/>
                <a:gd name="T55" fmla="*/ 4 h 10"/>
                <a:gd name="T56" fmla="*/ 1 w 10"/>
                <a:gd name="T57" fmla="*/ 3 h 10"/>
                <a:gd name="T58" fmla="*/ 0 w 10"/>
                <a:gd name="T59"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 h="10">
                  <a:moveTo>
                    <a:pt x="6" y="5"/>
                  </a:moveTo>
                  <a:cubicBezTo>
                    <a:pt x="6" y="6"/>
                    <a:pt x="6" y="7"/>
                    <a:pt x="5" y="7"/>
                  </a:cubicBezTo>
                  <a:cubicBezTo>
                    <a:pt x="4" y="7"/>
                    <a:pt x="3" y="6"/>
                    <a:pt x="3" y="5"/>
                  </a:cubicBezTo>
                  <a:cubicBezTo>
                    <a:pt x="3" y="4"/>
                    <a:pt x="4" y="3"/>
                    <a:pt x="5" y="3"/>
                  </a:cubicBezTo>
                  <a:cubicBezTo>
                    <a:pt x="6" y="3"/>
                    <a:pt x="6" y="4"/>
                    <a:pt x="6" y="5"/>
                  </a:cubicBezTo>
                  <a:close/>
                  <a:moveTo>
                    <a:pt x="5" y="0"/>
                  </a:moveTo>
                  <a:cubicBezTo>
                    <a:pt x="4" y="0"/>
                    <a:pt x="4" y="0"/>
                    <a:pt x="4" y="0"/>
                  </a:cubicBezTo>
                  <a:cubicBezTo>
                    <a:pt x="4" y="1"/>
                    <a:pt x="5" y="1"/>
                    <a:pt x="5" y="1"/>
                  </a:cubicBezTo>
                  <a:cubicBezTo>
                    <a:pt x="6" y="1"/>
                    <a:pt x="6" y="1"/>
                    <a:pt x="6" y="0"/>
                  </a:cubicBezTo>
                  <a:cubicBezTo>
                    <a:pt x="6" y="0"/>
                    <a:pt x="5" y="0"/>
                    <a:pt x="5" y="0"/>
                  </a:cubicBezTo>
                  <a:close/>
                  <a:moveTo>
                    <a:pt x="2" y="9"/>
                  </a:moveTo>
                  <a:cubicBezTo>
                    <a:pt x="3" y="10"/>
                    <a:pt x="3" y="10"/>
                    <a:pt x="3" y="10"/>
                  </a:cubicBezTo>
                  <a:cubicBezTo>
                    <a:pt x="3" y="9"/>
                    <a:pt x="3" y="8"/>
                    <a:pt x="3" y="8"/>
                  </a:cubicBezTo>
                  <a:cubicBezTo>
                    <a:pt x="2" y="8"/>
                    <a:pt x="2" y="8"/>
                    <a:pt x="1" y="8"/>
                  </a:cubicBezTo>
                  <a:cubicBezTo>
                    <a:pt x="2" y="8"/>
                    <a:pt x="2" y="9"/>
                    <a:pt x="2" y="9"/>
                  </a:cubicBezTo>
                  <a:close/>
                  <a:moveTo>
                    <a:pt x="8" y="9"/>
                  </a:moveTo>
                  <a:cubicBezTo>
                    <a:pt x="9" y="8"/>
                    <a:pt x="9" y="8"/>
                    <a:pt x="9" y="8"/>
                  </a:cubicBezTo>
                  <a:cubicBezTo>
                    <a:pt x="8" y="8"/>
                    <a:pt x="8" y="8"/>
                    <a:pt x="8" y="8"/>
                  </a:cubicBezTo>
                  <a:cubicBezTo>
                    <a:pt x="7" y="9"/>
                    <a:pt x="7" y="9"/>
                    <a:pt x="7" y="10"/>
                  </a:cubicBezTo>
                  <a:lnTo>
                    <a:pt x="8" y="9"/>
                  </a:lnTo>
                  <a:close/>
                  <a:moveTo>
                    <a:pt x="10" y="4"/>
                  </a:moveTo>
                  <a:cubicBezTo>
                    <a:pt x="10" y="4"/>
                    <a:pt x="10" y="3"/>
                    <a:pt x="10" y="3"/>
                  </a:cubicBezTo>
                  <a:cubicBezTo>
                    <a:pt x="9" y="3"/>
                    <a:pt x="9" y="4"/>
                    <a:pt x="9" y="4"/>
                  </a:cubicBezTo>
                  <a:cubicBezTo>
                    <a:pt x="9" y="4"/>
                    <a:pt x="10" y="5"/>
                    <a:pt x="10" y="5"/>
                  </a:cubicBezTo>
                  <a:cubicBezTo>
                    <a:pt x="10" y="4"/>
                    <a:pt x="10" y="4"/>
                    <a:pt x="10" y="4"/>
                  </a:cubicBezTo>
                  <a:close/>
                  <a:moveTo>
                    <a:pt x="0" y="3"/>
                  </a:moveTo>
                  <a:cubicBezTo>
                    <a:pt x="0" y="4"/>
                    <a:pt x="0" y="4"/>
                    <a:pt x="0" y="4"/>
                  </a:cubicBezTo>
                  <a:cubicBezTo>
                    <a:pt x="1" y="4"/>
                    <a:pt x="1" y="4"/>
                    <a:pt x="1" y="4"/>
                  </a:cubicBezTo>
                  <a:cubicBezTo>
                    <a:pt x="1" y="3"/>
                    <a:pt x="1" y="3"/>
                    <a:pt x="1" y="3"/>
                  </a:cubicBez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9" name="Freeform 439">
              <a:extLst>
                <a:ext uri="{FF2B5EF4-FFF2-40B4-BE49-F238E27FC236}">
                  <a16:creationId xmlns:a16="http://schemas.microsoft.com/office/drawing/2014/main" id="{33DFB39C-9CF1-438E-9FD0-3F9A0D8F1004}"/>
                </a:ext>
              </a:extLst>
            </p:cNvPr>
            <p:cNvSpPr>
              <a:spLocks/>
            </p:cNvSpPr>
            <p:nvPr/>
          </p:nvSpPr>
          <p:spPr bwMode="auto">
            <a:xfrm>
              <a:off x="2468563" y="6378575"/>
              <a:ext cx="260350" cy="139700"/>
            </a:xfrm>
            <a:custGeom>
              <a:avLst/>
              <a:gdLst>
                <a:gd name="T0" fmla="*/ 100 w 164"/>
                <a:gd name="T1" fmla="*/ 0 h 88"/>
                <a:gd name="T2" fmla="*/ 64 w 164"/>
                <a:gd name="T3" fmla="*/ 0 h 88"/>
                <a:gd name="T4" fmla="*/ 0 w 164"/>
                <a:gd name="T5" fmla="*/ 88 h 88"/>
                <a:gd name="T6" fmla="*/ 164 w 164"/>
                <a:gd name="T7" fmla="*/ 88 h 88"/>
                <a:gd name="T8" fmla="*/ 100 w 164"/>
                <a:gd name="T9" fmla="*/ 0 h 88"/>
              </a:gdLst>
              <a:ahLst/>
              <a:cxnLst>
                <a:cxn ang="0">
                  <a:pos x="T0" y="T1"/>
                </a:cxn>
                <a:cxn ang="0">
                  <a:pos x="T2" y="T3"/>
                </a:cxn>
                <a:cxn ang="0">
                  <a:pos x="T4" y="T5"/>
                </a:cxn>
                <a:cxn ang="0">
                  <a:pos x="T6" y="T7"/>
                </a:cxn>
                <a:cxn ang="0">
                  <a:pos x="T8" y="T9"/>
                </a:cxn>
              </a:cxnLst>
              <a:rect l="0" t="0" r="r" b="b"/>
              <a:pathLst>
                <a:path w="164" h="88">
                  <a:moveTo>
                    <a:pt x="100" y="0"/>
                  </a:moveTo>
                  <a:lnTo>
                    <a:pt x="64" y="0"/>
                  </a:lnTo>
                  <a:lnTo>
                    <a:pt x="0" y="88"/>
                  </a:lnTo>
                  <a:lnTo>
                    <a:pt x="164" y="88"/>
                  </a:lnTo>
                  <a:lnTo>
                    <a:pt x="100" y="0"/>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0" name="Freeform 440">
              <a:extLst>
                <a:ext uri="{FF2B5EF4-FFF2-40B4-BE49-F238E27FC236}">
                  <a16:creationId xmlns:a16="http://schemas.microsoft.com/office/drawing/2014/main" id="{17F98B34-EE31-4D7F-909E-2DE91237AE9A}"/>
                </a:ext>
              </a:extLst>
            </p:cNvPr>
            <p:cNvSpPr>
              <a:spLocks/>
            </p:cNvSpPr>
            <p:nvPr/>
          </p:nvSpPr>
          <p:spPr bwMode="auto">
            <a:xfrm>
              <a:off x="8154988" y="5524500"/>
              <a:ext cx="346075" cy="908050"/>
            </a:xfrm>
            <a:custGeom>
              <a:avLst/>
              <a:gdLst>
                <a:gd name="T0" fmla="*/ 218 w 218"/>
                <a:gd name="T1" fmla="*/ 572 h 572"/>
                <a:gd name="T2" fmla="*/ 180 w 218"/>
                <a:gd name="T3" fmla="*/ 430 h 572"/>
                <a:gd name="T4" fmla="*/ 202 w 218"/>
                <a:gd name="T5" fmla="*/ 430 h 572"/>
                <a:gd name="T6" fmla="*/ 148 w 218"/>
                <a:gd name="T7" fmla="*/ 232 h 572"/>
                <a:gd name="T8" fmla="*/ 172 w 218"/>
                <a:gd name="T9" fmla="*/ 232 h 572"/>
                <a:gd name="T10" fmla="*/ 108 w 218"/>
                <a:gd name="T11" fmla="*/ 0 h 572"/>
                <a:gd name="T12" fmla="*/ 46 w 218"/>
                <a:gd name="T13" fmla="*/ 232 h 572"/>
                <a:gd name="T14" fmla="*/ 68 w 218"/>
                <a:gd name="T15" fmla="*/ 232 h 572"/>
                <a:gd name="T16" fmla="*/ 18 w 218"/>
                <a:gd name="T17" fmla="*/ 430 h 572"/>
                <a:gd name="T18" fmla="*/ 38 w 218"/>
                <a:gd name="T19" fmla="*/ 430 h 572"/>
                <a:gd name="T20" fmla="*/ 0 w 218"/>
                <a:gd name="T21" fmla="*/ 572 h 572"/>
                <a:gd name="T22" fmla="*/ 218 w 218"/>
                <a:gd name="T23" fmla="*/ 572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8" h="572">
                  <a:moveTo>
                    <a:pt x="218" y="572"/>
                  </a:moveTo>
                  <a:lnTo>
                    <a:pt x="180" y="430"/>
                  </a:lnTo>
                  <a:lnTo>
                    <a:pt x="202" y="430"/>
                  </a:lnTo>
                  <a:lnTo>
                    <a:pt x="148" y="232"/>
                  </a:lnTo>
                  <a:lnTo>
                    <a:pt x="172" y="232"/>
                  </a:lnTo>
                  <a:lnTo>
                    <a:pt x="108" y="0"/>
                  </a:lnTo>
                  <a:lnTo>
                    <a:pt x="46" y="232"/>
                  </a:lnTo>
                  <a:lnTo>
                    <a:pt x="68" y="232"/>
                  </a:lnTo>
                  <a:lnTo>
                    <a:pt x="18" y="430"/>
                  </a:lnTo>
                  <a:lnTo>
                    <a:pt x="38" y="430"/>
                  </a:lnTo>
                  <a:lnTo>
                    <a:pt x="0" y="572"/>
                  </a:lnTo>
                  <a:lnTo>
                    <a:pt x="218" y="572"/>
                  </a:ln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1" name="Freeform 441">
              <a:extLst>
                <a:ext uri="{FF2B5EF4-FFF2-40B4-BE49-F238E27FC236}">
                  <a16:creationId xmlns:a16="http://schemas.microsoft.com/office/drawing/2014/main" id="{0ED6CB19-6E08-4544-89C6-EA6051C6EE4E}"/>
                </a:ext>
              </a:extLst>
            </p:cNvPr>
            <p:cNvSpPr>
              <a:spLocks/>
            </p:cNvSpPr>
            <p:nvPr/>
          </p:nvSpPr>
          <p:spPr bwMode="auto">
            <a:xfrm>
              <a:off x="7751763" y="5994400"/>
              <a:ext cx="234950" cy="428625"/>
            </a:xfrm>
            <a:custGeom>
              <a:avLst/>
              <a:gdLst>
                <a:gd name="T0" fmla="*/ 72 w 148"/>
                <a:gd name="T1" fmla="*/ 0 h 270"/>
                <a:gd name="T2" fmla="*/ 0 w 148"/>
                <a:gd name="T3" fmla="*/ 270 h 270"/>
                <a:gd name="T4" fmla="*/ 148 w 148"/>
                <a:gd name="T5" fmla="*/ 270 h 270"/>
                <a:gd name="T6" fmla="*/ 72 w 148"/>
                <a:gd name="T7" fmla="*/ 0 h 270"/>
              </a:gdLst>
              <a:ahLst/>
              <a:cxnLst>
                <a:cxn ang="0">
                  <a:pos x="T0" y="T1"/>
                </a:cxn>
                <a:cxn ang="0">
                  <a:pos x="T2" y="T3"/>
                </a:cxn>
                <a:cxn ang="0">
                  <a:pos x="T4" y="T5"/>
                </a:cxn>
                <a:cxn ang="0">
                  <a:pos x="T6" y="T7"/>
                </a:cxn>
              </a:cxnLst>
              <a:rect l="0" t="0" r="r" b="b"/>
              <a:pathLst>
                <a:path w="148" h="270">
                  <a:moveTo>
                    <a:pt x="72" y="0"/>
                  </a:moveTo>
                  <a:lnTo>
                    <a:pt x="0" y="270"/>
                  </a:lnTo>
                  <a:lnTo>
                    <a:pt x="148" y="270"/>
                  </a:lnTo>
                  <a:lnTo>
                    <a:pt x="72" y="0"/>
                  </a:lnTo>
                  <a:close/>
                </a:path>
              </a:pathLst>
            </a:custGeom>
            <a:solidFill>
              <a:srgbClr val="0070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2" name="Freeform 442">
              <a:extLst>
                <a:ext uri="{FF2B5EF4-FFF2-40B4-BE49-F238E27FC236}">
                  <a16:creationId xmlns:a16="http://schemas.microsoft.com/office/drawing/2014/main" id="{7EABDED9-F7A3-4BD0-B500-A393ADB3A40A}"/>
                </a:ext>
              </a:extLst>
            </p:cNvPr>
            <p:cNvSpPr>
              <a:spLocks/>
            </p:cNvSpPr>
            <p:nvPr/>
          </p:nvSpPr>
          <p:spPr bwMode="auto">
            <a:xfrm>
              <a:off x="8662988" y="6210300"/>
              <a:ext cx="127000" cy="225425"/>
            </a:xfrm>
            <a:custGeom>
              <a:avLst/>
              <a:gdLst>
                <a:gd name="T0" fmla="*/ 40 w 80"/>
                <a:gd name="T1" fmla="*/ 0 h 142"/>
                <a:gd name="T2" fmla="*/ 0 w 80"/>
                <a:gd name="T3" fmla="*/ 142 h 142"/>
                <a:gd name="T4" fmla="*/ 80 w 80"/>
                <a:gd name="T5" fmla="*/ 142 h 142"/>
                <a:gd name="T6" fmla="*/ 40 w 80"/>
                <a:gd name="T7" fmla="*/ 0 h 142"/>
              </a:gdLst>
              <a:ahLst/>
              <a:cxnLst>
                <a:cxn ang="0">
                  <a:pos x="T0" y="T1"/>
                </a:cxn>
                <a:cxn ang="0">
                  <a:pos x="T2" y="T3"/>
                </a:cxn>
                <a:cxn ang="0">
                  <a:pos x="T4" y="T5"/>
                </a:cxn>
                <a:cxn ang="0">
                  <a:pos x="T6" y="T7"/>
                </a:cxn>
              </a:cxnLst>
              <a:rect l="0" t="0" r="r" b="b"/>
              <a:pathLst>
                <a:path w="80" h="142">
                  <a:moveTo>
                    <a:pt x="40" y="0"/>
                  </a:moveTo>
                  <a:lnTo>
                    <a:pt x="0" y="142"/>
                  </a:lnTo>
                  <a:lnTo>
                    <a:pt x="80" y="142"/>
                  </a:lnTo>
                  <a:lnTo>
                    <a:pt x="40"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3" name="Freeform 443">
              <a:extLst>
                <a:ext uri="{FF2B5EF4-FFF2-40B4-BE49-F238E27FC236}">
                  <a16:creationId xmlns:a16="http://schemas.microsoft.com/office/drawing/2014/main" id="{3E107EB2-8FAB-4100-A392-C6C8F44BE847}"/>
                </a:ext>
              </a:extLst>
            </p:cNvPr>
            <p:cNvSpPr>
              <a:spLocks/>
            </p:cNvSpPr>
            <p:nvPr/>
          </p:nvSpPr>
          <p:spPr bwMode="auto">
            <a:xfrm>
              <a:off x="10501313" y="5984875"/>
              <a:ext cx="1509713" cy="419100"/>
            </a:xfrm>
            <a:custGeom>
              <a:avLst/>
              <a:gdLst>
                <a:gd name="T0" fmla="*/ 476 w 476"/>
                <a:gd name="T1" fmla="*/ 132 h 132"/>
                <a:gd name="T2" fmla="*/ 238 w 476"/>
                <a:gd name="T3" fmla="*/ 0 h 132"/>
                <a:gd name="T4" fmla="*/ 0 w 476"/>
                <a:gd name="T5" fmla="*/ 132 h 132"/>
                <a:gd name="T6" fmla="*/ 476 w 476"/>
                <a:gd name="T7" fmla="*/ 132 h 132"/>
              </a:gdLst>
              <a:ahLst/>
              <a:cxnLst>
                <a:cxn ang="0">
                  <a:pos x="T0" y="T1"/>
                </a:cxn>
                <a:cxn ang="0">
                  <a:pos x="T2" y="T3"/>
                </a:cxn>
                <a:cxn ang="0">
                  <a:pos x="T4" y="T5"/>
                </a:cxn>
                <a:cxn ang="0">
                  <a:pos x="T6" y="T7"/>
                </a:cxn>
              </a:cxnLst>
              <a:rect l="0" t="0" r="r" b="b"/>
              <a:pathLst>
                <a:path w="476" h="132">
                  <a:moveTo>
                    <a:pt x="476" y="132"/>
                  </a:moveTo>
                  <a:cubicBezTo>
                    <a:pt x="426" y="52"/>
                    <a:pt x="338" y="0"/>
                    <a:pt x="238" y="0"/>
                  </a:cubicBezTo>
                  <a:cubicBezTo>
                    <a:pt x="137" y="0"/>
                    <a:pt x="49" y="52"/>
                    <a:pt x="0" y="132"/>
                  </a:cubicBezTo>
                  <a:lnTo>
                    <a:pt x="476" y="132"/>
                  </a:ln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4" name="Freeform 444">
              <a:extLst>
                <a:ext uri="{FF2B5EF4-FFF2-40B4-BE49-F238E27FC236}">
                  <a16:creationId xmlns:a16="http://schemas.microsoft.com/office/drawing/2014/main" id="{0CAD1E56-794D-4278-A884-F1FF6DC7998E}"/>
                </a:ext>
              </a:extLst>
            </p:cNvPr>
            <p:cNvSpPr>
              <a:spLocks/>
            </p:cNvSpPr>
            <p:nvPr/>
          </p:nvSpPr>
          <p:spPr bwMode="auto">
            <a:xfrm>
              <a:off x="11296650" y="5632450"/>
              <a:ext cx="384175" cy="698500"/>
            </a:xfrm>
            <a:custGeom>
              <a:avLst/>
              <a:gdLst>
                <a:gd name="T0" fmla="*/ 120 w 242"/>
                <a:gd name="T1" fmla="*/ 0 h 440"/>
                <a:gd name="T2" fmla="*/ 0 w 242"/>
                <a:gd name="T3" fmla="*/ 440 h 440"/>
                <a:gd name="T4" fmla="*/ 242 w 242"/>
                <a:gd name="T5" fmla="*/ 440 h 440"/>
                <a:gd name="T6" fmla="*/ 120 w 242"/>
                <a:gd name="T7" fmla="*/ 0 h 440"/>
              </a:gdLst>
              <a:ahLst/>
              <a:cxnLst>
                <a:cxn ang="0">
                  <a:pos x="T0" y="T1"/>
                </a:cxn>
                <a:cxn ang="0">
                  <a:pos x="T2" y="T3"/>
                </a:cxn>
                <a:cxn ang="0">
                  <a:pos x="T4" y="T5"/>
                </a:cxn>
                <a:cxn ang="0">
                  <a:pos x="T6" y="T7"/>
                </a:cxn>
              </a:cxnLst>
              <a:rect l="0" t="0" r="r" b="b"/>
              <a:pathLst>
                <a:path w="242" h="440">
                  <a:moveTo>
                    <a:pt x="120" y="0"/>
                  </a:moveTo>
                  <a:lnTo>
                    <a:pt x="0" y="440"/>
                  </a:lnTo>
                  <a:lnTo>
                    <a:pt x="242" y="440"/>
                  </a:lnTo>
                  <a:lnTo>
                    <a:pt x="120" y="0"/>
                  </a:lnTo>
                  <a:close/>
                </a:path>
              </a:pathLst>
            </a:custGeom>
            <a:solidFill>
              <a:srgbClr val="0070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5" name="Freeform 445">
              <a:extLst>
                <a:ext uri="{FF2B5EF4-FFF2-40B4-BE49-F238E27FC236}">
                  <a16:creationId xmlns:a16="http://schemas.microsoft.com/office/drawing/2014/main" id="{000FEC32-F874-4410-A5F0-2DFC5B4444B2}"/>
                </a:ext>
              </a:extLst>
            </p:cNvPr>
            <p:cNvSpPr>
              <a:spLocks/>
            </p:cNvSpPr>
            <p:nvPr/>
          </p:nvSpPr>
          <p:spPr bwMode="auto">
            <a:xfrm>
              <a:off x="11122025" y="5622925"/>
              <a:ext cx="174625" cy="508000"/>
            </a:xfrm>
            <a:custGeom>
              <a:avLst/>
              <a:gdLst>
                <a:gd name="T0" fmla="*/ 88 w 110"/>
                <a:gd name="T1" fmla="*/ 176 h 320"/>
                <a:gd name="T2" fmla="*/ 110 w 110"/>
                <a:gd name="T3" fmla="*/ 176 h 320"/>
                <a:gd name="T4" fmla="*/ 56 w 110"/>
                <a:gd name="T5" fmla="*/ 0 h 320"/>
                <a:gd name="T6" fmla="*/ 0 w 110"/>
                <a:gd name="T7" fmla="*/ 176 h 320"/>
                <a:gd name="T8" fmla="*/ 24 w 110"/>
                <a:gd name="T9" fmla="*/ 176 h 320"/>
                <a:gd name="T10" fmla="*/ 0 w 110"/>
                <a:gd name="T11" fmla="*/ 248 h 320"/>
                <a:gd name="T12" fmla="*/ 24 w 110"/>
                <a:gd name="T13" fmla="*/ 248 h 320"/>
                <a:gd name="T14" fmla="*/ 0 w 110"/>
                <a:gd name="T15" fmla="*/ 320 h 320"/>
                <a:gd name="T16" fmla="*/ 110 w 110"/>
                <a:gd name="T17" fmla="*/ 320 h 320"/>
                <a:gd name="T18" fmla="*/ 88 w 110"/>
                <a:gd name="T19" fmla="*/ 248 h 320"/>
                <a:gd name="T20" fmla="*/ 110 w 110"/>
                <a:gd name="T21" fmla="*/ 248 h 320"/>
                <a:gd name="T22" fmla="*/ 88 w 110"/>
                <a:gd name="T23" fmla="*/ 176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0" h="320">
                  <a:moveTo>
                    <a:pt x="88" y="176"/>
                  </a:moveTo>
                  <a:lnTo>
                    <a:pt x="110" y="176"/>
                  </a:lnTo>
                  <a:lnTo>
                    <a:pt x="56" y="0"/>
                  </a:lnTo>
                  <a:lnTo>
                    <a:pt x="0" y="176"/>
                  </a:lnTo>
                  <a:lnTo>
                    <a:pt x="24" y="176"/>
                  </a:lnTo>
                  <a:lnTo>
                    <a:pt x="0" y="248"/>
                  </a:lnTo>
                  <a:lnTo>
                    <a:pt x="24" y="248"/>
                  </a:lnTo>
                  <a:lnTo>
                    <a:pt x="0" y="320"/>
                  </a:lnTo>
                  <a:lnTo>
                    <a:pt x="110" y="320"/>
                  </a:lnTo>
                  <a:lnTo>
                    <a:pt x="88" y="248"/>
                  </a:lnTo>
                  <a:lnTo>
                    <a:pt x="110" y="248"/>
                  </a:lnTo>
                  <a:lnTo>
                    <a:pt x="88" y="176"/>
                  </a:lnTo>
                  <a:close/>
                </a:path>
              </a:pathLst>
            </a:custGeom>
            <a:solidFill>
              <a:srgbClr val="2299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6" name="Freeform 446">
              <a:extLst>
                <a:ext uri="{FF2B5EF4-FFF2-40B4-BE49-F238E27FC236}">
                  <a16:creationId xmlns:a16="http://schemas.microsoft.com/office/drawing/2014/main" id="{E7E31BBB-8E59-481F-A955-A64EB5DE92CD}"/>
                </a:ext>
              </a:extLst>
            </p:cNvPr>
            <p:cNvSpPr>
              <a:spLocks/>
            </p:cNvSpPr>
            <p:nvPr/>
          </p:nvSpPr>
          <p:spPr bwMode="auto">
            <a:xfrm>
              <a:off x="10810875" y="5918200"/>
              <a:ext cx="171450" cy="320675"/>
            </a:xfrm>
            <a:custGeom>
              <a:avLst/>
              <a:gdLst>
                <a:gd name="T0" fmla="*/ 56 w 108"/>
                <a:gd name="T1" fmla="*/ 0 h 202"/>
                <a:gd name="T2" fmla="*/ 0 w 108"/>
                <a:gd name="T3" fmla="*/ 202 h 202"/>
                <a:gd name="T4" fmla="*/ 108 w 108"/>
                <a:gd name="T5" fmla="*/ 202 h 202"/>
                <a:gd name="T6" fmla="*/ 56 w 108"/>
                <a:gd name="T7" fmla="*/ 0 h 202"/>
              </a:gdLst>
              <a:ahLst/>
              <a:cxnLst>
                <a:cxn ang="0">
                  <a:pos x="T0" y="T1"/>
                </a:cxn>
                <a:cxn ang="0">
                  <a:pos x="T2" y="T3"/>
                </a:cxn>
                <a:cxn ang="0">
                  <a:pos x="T4" y="T5"/>
                </a:cxn>
                <a:cxn ang="0">
                  <a:pos x="T6" y="T7"/>
                </a:cxn>
              </a:cxnLst>
              <a:rect l="0" t="0" r="r" b="b"/>
              <a:pathLst>
                <a:path w="108" h="202">
                  <a:moveTo>
                    <a:pt x="56" y="0"/>
                  </a:moveTo>
                  <a:lnTo>
                    <a:pt x="0" y="202"/>
                  </a:lnTo>
                  <a:lnTo>
                    <a:pt x="108" y="202"/>
                  </a:lnTo>
                  <a:lnTo>
                    <a:pt x="56" y="0"/>
                  </a:lnTo>
                  <a:close/>
                </a:path>
              </a:pathLst>
            </a:custGeom>
            <a:solidFill>
              <a:srgbClr val="91A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858" name="Group 1857">
            <a:extLst>
              <a:ext uri="{FF2B5EF4-FFF2-40B4-BE49-F238E27FC236}">
                <a16:creationId xmlns:a16="http://schemas.microsoft.com/office/drawing/2014/main" id="{68908593-322F-4AEB-85E8-A64B62009157}"/>
              </a:ext>
            </a:extLst>
          </p:cNvPr>
          <p:cNvGrpSpPr/>
          <p:nvPr/>
        </p:nvGrpSpPr>
        <p:grpSpPr>
          <a:xfrm>
            <a:off x="1118833" y="3649134"/>
            <a:ext cx="1750756" cy="437184"/>
            <a:chOff x="7804105" y="1436352"/>
            <a:chExt cx="2563283" cy="640080"/>
          </a:xfrm>
        </p:grpSpPr>
        <p:sp>
          <p:nvSpPr>
            <p:cNvPr id="1857" name="Rectangle 1856">
              <a:extLst>
                <a:ext uri="{FF2B5EF4-FFF2-40B4-BE49-F238E27FC236}">
                  <a16:creationId xmlns:a16="http://schemas.microsoft.com/office/drawing/2014/main" id="{3DFA5B13-83E5-4D75-9AC2-C6543AB5D238}"/>
                </a:ext>
              </a:extLst>
            </p:cNvPr>
            <p:cNvSpPr/>
            <p:nvPr/>
          </p:nvSpPr>
          <p:spPr bwMode="auto">
            <a:xfrm>
              <a:off x="7804105" y="1436352"/>
              <a:ext cx="2563283" cy="640080"/>
            </a:xfrm>
            <a:prstGeom prst="rect">
              <a:avLst/>
            </a:prstGeom>
            <a:solidFill>
              <a:schemeClr val="bg1"/>
            </a:solidFill>
            <a:ln w="12700">
              <a:solidFill>
                <a:srgbClr val="006F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0" tIns="146304" rIns="182880" bIns="146304" numCol="1" spcCol="0" rtlCol="0" fromWordArt="0" anchor="ctr" anchorCtr="0" forceAA="0" compatLnSpc="1">
              <a:prstTxWarp prst="textNoShape">
                <a:avLst/>
              </a:prstTxWarp>
              <a:noAutofit/>
            </a:bodyPr>
            <a:lstStyle/>
            <a:p>
              <a:pPr fontAlgn="base">
                <a:spcBef>
                  <a:spcPct val="0"/>
                </a:spcBef>
              </a:pPr>
              <a:r>
                <a:rPr lang="en-US" sz="1050" dirty="0">
                  <a:solidFill>
                    <a:srgbClr val="002050"/>
                  </a:solidFill>
                  <a:latin typeface="Segoe UI" panose="020B0502040204020203" pitchFamily="34" charset="0"/>
                  <a:cs typeface="Segoe UI" panose="020B0502040204020203" pitchFamily="34" charset="0"/>
                </a:rPr>
                <a:t>Azure Batch</a:t>
              </a:r>
            </a:p>
            <a:p>
              <a:pPr defTabSz="932472" fontAlgn="base">
                <a:lnSpc>
                  <a:spcPct val="90000"/>
                </a:lnSpc>
                <a:spcBef>
                  <a:spcPct val="0"/>
                </a:spcBef>
                <a:spcAft>
                  <a:spcPct val="0"/>
                </a:spcAft>
              </a:pPr>
              <a:r>
                <a:rPr lang="en-US" sz="800">
                  <a:solidFill>
                    <a:srgbClr val="505050"/>
                  </a:solidFill>
                  <a:ea typeface="Segoe UI" pitchFamily="34" charset="0"/>
                  <a:cs typeface="Segoe UI" pitchFamily="34" charset="0"/>
                </a:rPr>
                <a:t>Solves optimization problems</a:t>
              </a:r>
              <a:endParaRPr lang="en-US" sz="800" dirty="0">
                <a:solidFill>
                  <a:srgbClr val="505050"/>
                </a:solidFill>
                <a:ea typeface="Segoe UI" pitchFamily="34" charset="0"/>
                <a:cs typeface="Segoe UI" pitchFamily="34" charset="0"/>
              </a:endParaRPr>
            </a:p>
          </p:txBody>
        </p:sp>
        <p:grpSp>
          <p:nvGrpSpPr>
            <p:cNvPr id="1102" name="Group 1101">
              <a:extLst>
                <a:ext uri="{FF2B5EF4-FFF2-40B4-BE49-F238E27FC236}">
                  <a16:creationId xmlns:a16="http://schemas.microsoft.com/office/drawing/2014/main" id="{28B595F0-9182-4369-BC59-681D5560647F}"/>
                </a:ext>
              </a:extLst>
            </p:cNvPr>
            <p:cNvGrpSpPr/>
            <p:nvPr/>
          </p:nvGrpSpPr>
          <p:grpSpPr>
            <a:xfrm>
              <a:off x="7909280" y="1544233"/>
              <a:ext cx="440614" cy="425828"/>
              <a:chOff x="4522788" y="2917825"/>
              <a:chExt cx="709612" cy="685800"/>
            </a:xfrm>
          </p:grpSpPr>
          <p:sp>
            <p:nvSpPr>
              <p:cNvPr id="904" name="Freeform 356">
                <a:extLst>
                  <a:ext uri="{FF2B5EF4-FFF2-40B4-BE49-F238E27FC236}">
                    <a16:creationId xmlns:a16="http://schemas.microsoft.com/office/drawing/2014/main" id="{713FCEAD-99C0-466B-9FC1-E0102AA46BB5}"/>
                  </a:ext>
                </a:extLst>
              </p:cNvPr>
              <p:cNvSpPr>
                <a:spLocks/>
              </p:cNvSpPr>
              <p:nvPr/>
            </p:nvSpPr>
            <p:spPr bwMode="auto">
              <a:xfrm>
                <a:off x="5038725" y="3463925"/>
                <a:ext cx="193675" cy="139700"/>
              </a:xfrm>
              <a:custGeom>
                <a:avLst/>
                <a:gdLst>
                  <a:gd name="T0" fmla="*/ 4 w 61"/>
                  <a:gd name="T1" fmla="*/ 44 h 44"/>
                  <a:gd name="T2" fmla="*/ 57 w 61"/>
                  <a:gd name="T3" fmla="*/ 44 h 44"/>
                  <a:gd name="T4" fmla="*/ 61 w 61"/>
                  <a:gd name="T5" fmla="*/ 41 h 44"/>
                  <a:gd name="T6" fmla="*/ 61 w 61"/>
                  <a:gd name="T7" fmla="*/ 0 h 44"/>
                  <a:gd name="T8" fmla="*/ 0 w 61"/>
                  <a:gd name="T9" fmla="*/ 0 h 44"/>
                  <a:gd name="T10" fmla="*/ 0 w 61"/>
                  <a:gd name="T11" fmla="*/ 41 h 44"/>
                  <a:gd name="T12" fmla="*/ 4 w 61"/>
                  <a:gd name="T13" fmla="*/ 44 h 44"/>
                </a:gdLst>
                <a:ahLst/>
                <a:cxnLst>
                  <a:cxn ang="0">
                    <a:pos x="T0" y="T1"/>
                  </a:cxn>
                  <a:cxn ang="0">
                    <a:pos x="T2" y="T3"/>
                  </a:cxn>
                  <a:cxn ang="0">
                    <a:pos x="T4" y="T5"/>
                  </a:cxn>
                  <a:cxn ang="0">
                    <a:pos x="T6" y="T7"/>
                  </a:cxn>
                  <a:cxn ang="0">
                    <a:pos x="T8" y="T9"/>
                  </a:cxn>
                  <a:cxn ang="0">
                    <a:pos x="T10" y="T11"/>
                  </a:cxn>
                  <a:cxn ang="0">
                    <a:pos x="T12" y="T13"/>
                  </a:cxn>
                </a:cxnLst>
                <a:rect l="0" t="0" r="r" b="b"/>
                <a:pathLst>
                  <a:path w="61" h="44">
                    <a:moveTo>
                      <a:pt x="4" y="44"/>
                    </a:moveTo>
                    <a:cubicBezTo>
                      <a:pt x="57" y="44"/>
                      <a:pt x="57" y="44"/>
                      <a:pt x="57" y="44"/>
                    </a:cubicBezTo>
                    <a:cubicBezTo>
                      <a:pt x="59" y="44"/>
                      <a:pt x="61" y="43"/>
                      <a:pt x="61" y="41"/>
                    </a:cubicBezTo>
                    <a:cubicBezTo>
                      <a:pt x="61" y="0"/>
                      <a:pt x="61" y="0"/>
                      <a:pt x="61" y="0"/>
                    </a:cubicBezTo>
                    <a:cubicBezTo>
                      <a:pt x="0" y="0"/>
                      <a:pt x="0" y="0"/>
                      <a:pt x="0" y="0"/>
                    </a:cubicBezTo>
                    <a:cubicBezTo>
                      <a:pt x="0" y="41"/>
                      <a:pt x="0" y="41"/>
                      <a:pt x="0" y="41"/>
                    </a:cubicBezTo>
                    <a:cubicBezTo>
                      <a:pt x="0" y="43"/>
                      <a:pt x="2" y="44"/>
                      <a:pt x="4" y="4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905" name="Rectangle 357">
                <a:extLst>
                  <a:ext uri="{FF2B5EF4-FFF2-40B4-BE49-F238E27FC236}">
                    <a16:creationId xmlns:a16="http://schemas.microsoft.com/office/drawing/2014/main" id="{698B0DBB-8EA7-4CB9-BB9B-521636FFC6D4}"/>
                  </a:ext>
                </a:extLst>
              </p:cNvPr>
              <p:cNvSpPr>
                <a:spLocks noChangeArrowheads="1"/>
              </p:cNvSpPr>
              <p:nvPr/>
            </p:nvSpPr>
            <p:spPr bwMode="auto">
              <a:xfrm>
                <a:off x="5064125" y="3463925"/>
                <a:ext cx="142875" cy="1174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906" name="Rectangle 358">
                <a:extLst>
                  <a:ext uri="{FF2B5EF4-FFF2-40B4-BE49-F238E27FC236}">
                    <a16:creationId xmlns:a16="http://schemas.microsoft.com/office/drawing/2014/main" id="{FBC0B5E4-4DE5-4061-9789-8447B321379D}"/>
                  </a:ext>
                </a:extLst>
              </p:cNvPr>
              <p:cNvSpPr>
                <a:spLocks noChangeArrowheads="1"/>
              </p:cNvSpPr>
              <p:nvPr/>
            </p:nvSpPr>
            <p:spPr bwMode="auto">
              <a:xfrm>
                <a:off x="5076825" y="3473450"/>
                <a:ext cx="117475" cy="25400"/>
              </a:xfrm>
              <a:prstGeom prst="rect">
                <a:avLst/>
              </a:prstGeom>
              <a:solidFill>
                <a:srgbClr val="59B4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907" name="Freeform 359">
                <a:extLst>
                  <a:ext uri="{FF2B5EF4-FFF2-40B4-BE49-F238E27FC236}">
                    <a16:creationId xmlns:a16="http://schemas.microsoft.com/office/drawing/2014/main" id="{106EB0FA-F90B-43B2-A2A9-1A4A24F163CB}"/>
                  </a:ext>
                </a:extLst>
              </p:cNvPr>
              <p:cNvSpPr>
                <a:spLocks/>
              </p:cNvSpPr>
              <p:nvPr/>
            </p:nvSpPr>
            <p:spPr bwMode="auto">
              <a:xfrm>
                <a:off x="5038725" y="3416300"/>
                <a:ext cx="193675" cy="47625"/>
              </a:xfrm>
              <a:custGeom>
                <a:avLst/>
                <a:gdLst>
                  <a:gd name="T0" fmla="*/ 61 w 61"/>
                  <a:gd name="T1" fmla="*/ 3 h 15"/>
                  <a:gd name="T2" fmla="*/ 57 w 61"/>
                  <a:gd name="T3" fmla="*/ 0 h 15"/>
                  <a:gd name="T4" fmla="*/ 4 w 61"/>
                  <a:gd name="T5" fmla="*/ 0 h 15"/>
                  <a:gd name="T6" fmla="*/ 0 w 61"/>
                  <a:gd name="T7" fmla="*/ 3 h 15"/>
                  <a:gd name="T8" fmla="*/ 0 w 61"/>
                  <a:gd name="T9" fmla="*/ 15 h 15"/>
                  <a:gd name="T10" fmla="*/ 61 w 61"/>
                  <a:gd name="T11" fmla="*/ 15 h 15"/>
                  <a:gd name="T12" fmla="*/ 61 w 61"/>
                  <a:gd name="T13" fmla="*/ 3 h 15"/>
                </a:gdLst>
                <a:ahLst/>
                <a:cxnLst>
                  <a:cxn ang="0">
                    <a:pos x="T0" y="T1"/>
                  </a:cxn>
                  <a:cxn ang="0">
                    <a:pos x="T2" y="T3"/>
                  </a:cxn>
                  <a:cxn ang="0">
                    <a:pos x="T4" y="T5"/>
                  </a:cxn>
                  <a:cxn ang="0">
                    <a:pos x="T6" y="T7"/>
                  </a:cxn>
                  <a:cxn ang="0">
                    <a:pos x="T8" y="T9"/>
                  </a:cxn>
                  <a:cxn ang="0">
                    <a:pos x="T10" y="T11"/>
                  </a:cxn>
                  <a:cxn ang="0">
                    <a:pos x="T12" y="T13"/>
                  </a:cxn>
                </a:cxnLst>
                <a:rect l="0" t="0" r="r" b="b"/>
                <a:pathLst>
                  <a:path w="61" h="15">
                    <a:moveTo>
                      <a:pt x="61" y="3"/>
                    </a:moveTo>
                    <a:cubicBezTo>
                      <a:pt x="61" y="2"/>
                      <a:pt x="59" y="0"/>
                      <a:pt x="57" y="0"/>
                    </a:cubicBezTo>
                    <a:cubicBezTo>
                      <a:pt x="4" y="0"/>
                      <a:pt x="4" y="0"/>
                      <a:pt x="4" y="0"/>
                    </a:cubicBezTo>
                    <a:cubicBezTo>
                      <a:pt x="2" y="0"/>
                      <a:pt x="0" y="2"/>
                      <a:pt x="0" y="3"/>
                    </a:cubicBezTo>
                    <a:cubicBezTo>
                      <a:pt x="0" y="15"/>
                      <a:pt x="0" y="15"/>
                      <a:pt x="0" y="15"/>
                    </a:cubicBezTo>
                    <a:cubicBezTo>
                      <a:pt x="61" y="15"/>
                      <a:pt x="61" y="15"/>
                      <a:pt x="61" y="15"/>
                    </a:cubicBezTo>
                    <a:lnTo>
                      <a:pt x="61" y="3"/>
                    </a:lnTo>
                    <a:close/>
                  </a:path>
                </a:pathLst>
              </a:custGeom>
              <a:solidFill>
                <a:srgbClr val="006F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908" name="Freeform 360">
                <a:extLst>
                  <a:ext uri="{FF2B5EF4-FFF2-40B4-BE49-F238E27FC236}">
                    <a16:creationId xmlns:a16="http://schemas.microsoft.com/office/drawing/2014/main" id="{2D317DE8-5EC0-4341-9688-D3C4ECB3CAA1}"/>
                  </a:ext>
                </a:extLst>
              </p:cNvPr>
              <p:cNvSpPr>
                <a:spLocks/>
              </p:cNvSpPr>
              <p:nvPr/>
            </p:nvSpPr>
            <p:spPr bwMode="auto">
              <a:xfrm>
                <a:off x="4994275" y="3413125"/>
                <a:ext cx="190500" cy="139700"/>
              </a:xfrm>
              <a:custGeom>
                <a:avLst/>
                <a:gdLst>
                  <a:gd name="T0" fmla="*/ 3 w 60"/>
                  <a:gd name="T1" fmla="*/ 44 h 44"/>
                  <a:gd name="T2" fmla="*/ 57 w 60"/>
                  <a:gd name="T3" fmla="*/ 44 h 44"/>
                  <a:gd name="T4" fmla="*/ 60 w 60"/>
                  <a:gd name="T5" fmla="*/ 41 h 44"/>
                  <a:gd name="T6" fmla="*/ 60 w 60"/>
                  <a:gd name="T7" fmla="*/ 0 h 44"/>
                  <a:gd name="T8" fmla="*/ 0 w 60"/>
                  <a:gd name="T9" fmla="*/ 0 h 44"/>
                  <a:gd name="T10" fmla="*/ 0 w 60"/>
                  <a:gd name="T11" fmla="*/ 41 h 44"/>
                  <a:gd name="T12" fmla="*/ 3 w 60"/>
                  <a:gd name="T13" fmla="*/ 44 h 44"/>
                </a:gdLst>
                <a:ahLst/>
                <a:cxnLst>
                  <a:cxn ang="0">
                    <a:pos x="T0" y="T1"/>
                  </a:cxn>
                  <a:cxn ang="0">
                    <a:pos x="T2" y="T3"/>
                  </a:cxn>
                  <a:cxn ang="0">
                    <a:pos x="T4" y="T5"/>
                  </a:cxn>
                  <a:cxn ang="0">
                    <a:pos x="T6" y="T7"/>
                  </a:cxn>
                  <a:cxn ang="0">
                    <a:pos x="T8" y="T9"/>
                  </a:cxn>
                  <a:cxn ang="0">
                    <a:pos x="T10" y="T11"/>
                  </a:cxn>
                  <a:cxn ang="0">
                    <a:pos x="T12" y="T13"/>
                  </a:cxn>
                </a:cxnLst>
                <a:rect l="0" t="0" r="r" b="b"/>
                <a:pathLst>
                  <a:path w="60" h="44">
                    <a:moveTo>
                      <a:pt x="3" y="44"/>
                    </a:moveTo>
                    <a:cubicBezTo>
                      <a:pt x="57" y="44"/>
                      <a:pt x="57" y="44"/>
                      <a:pt x="57" y="44"/>
                    </a:cubicBezTo>
                    <a:cubicBezTo>
                      <a:pt x="58" y="44"/>
                      <a:pt x="60" y="43"/>
                      <a:pt x="60" y="41"/>
                    </a:cubicBezTo>
                    <a:cubicBezTo>
                      <a:pt x="60" y="0"/>
                      <a:pt x="60" y="0"/>
                      <a:pt x="60" y="0"/>
                    </a:cubicBezTo>
                    <a:cubicBezTo>
                      <a:pt x="0" y="0"/>
                      <a:pt x="0" y="0"/>
                      <a:pt x="0" y="0"/>
                    </a:cubicBezTo>
                    <a:cubicBezTo>
                      <a:pt x="0" y="41"/>
                      <a:pt x="0" y="41"/>
                      <a:pt x="0" y="41"/>
                    </a:cubicBezTo>
                    <a:cubicBezTo>
                      <a:pt x="0" y="43"/>
                      <a:pt x="1" y="44"/>
                      <a:pt x="3" y="44"/>
                    </a:cubicBez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909" name="Rectangle 361">
                <a:extLst>
                  <a:ext uri="{FF2B5EF4-FFF2-40B4-BE49-F238E27FC236}">
                    <a16:creationId xmlns:a16="http://schemas.microsoft.com/office/drawing/2014/main" id="{2FF8AD76-D062-4552-ACA5-BD76C685B5F1}"/>
                  </a:ext>
                </a:extLst>
              </p:cNvPr>
              <p:cNvSpPr>
                <a:spLocks noChangeArrowheads="1"/>
              </p:cNvSpPr>
              <p:nvPr/>
            </p:nvSpPr>
            <p:spPr bwMode="auto">
              <a:xfrm>
                <a:off x="5016500" y="3413125"/>
                <a:ext cx="142875" cy="117475"/>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910" name="Rectangle 362">
                <a:extLst>
                  <a:ext uri="{FF2B5EF4-FFF2-40B4-BE49-F238E27FC236}">
                    <a16:creationId xmlns:a16="http://schemas.microsoft.com/office/drawing/2014/main" id="{A692E1DF-B2FA-4640-BAAF-DAF670A59B74}"/>
                  </a:ext>
                </a:extLst>
              </p:cNvPr>
              <p:cNvSpPr>
                <a:spLocks noChangeArrowheads="1"/>
              </p:cNvSpPr>
              <p:nvPr/>
            </p:nvSpPr>
            <p:spPr bwMode="auto">
              <a:xfrm>
                <a:off x="5029200" y="3422650"/>
                <a:ext cx="117475" cy="25400"/>
              </a:xfrm>
              <a:prstGeom prst="rect">
                <a:avLst/>
              </a:prstGeom>
              <a:solidFill>
                <a:srgbClr val="59B4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911" name="Freeform 363">
                <a:extLst>
                  <a:ext uri="{FF2B5EF4-FFF2-40B4-BE49-F238E27FC236}">
                    <a16:creationId xmlns:a16="http://schemas.microsoft.com/office/drawing/2014/main" id="{C9EA4319-90F4-4C44-B115-E1D5BCC17FC9}"/>
                  </a:ext>
                </a:extLst>
              </p:cNvPr>
              <p:cNvSpPr>
                <a:spLocks/>
              </p:cNvSpPr>
              <p:nvPr/>
            </p:nvSpPr>
            <p:spPr bwMode="auto">
              <a:xfrm>
                <a:off x="4994275" y="3365500"/>
                <a:ext cx="190500" cy="47625"/>
              </a:xfrm>
              <a:custGeom>
                <a:avLst/>
                <a:gdLst>
                  <a:gd name="T0" fmla="*/ 60 w 60"/>
                  <a:gd name="T1" fmla="*/ 3 h 15"/>
                  <a:gd name="T2" fmla="*/ 57 w 60"/>
                  <a:gd name="T3" fmla="*/ 0 h 15"/>
                  <a:gd name="T4" fmla="*/ 3 w 60"/>
                  <a:gd name="T5" fmla="*/ 0 h 15"/>
                  <a:gd name="T6" fmla="*/ 0 w 60"/>
                  <a:gd name="T7" fmla="*/ 3 h 15"/>
                  <a:gd name="T8" fmla="*/ 0 w 60"/>
                  <a:gd name="T9" fmla="*/ 15 h 15"/>
                  <a:gd name="T10" fmla="*/ 60 w 60"/>
                  <a:gd name="T11" fmla="*/ 15 h 15"/>
                  <a:gd name="T12" fmla="*/ 60 w 60"/>
                  <a:gd name="T13" fmla="*/ 3 h 15"/>
                </a:gdLst>
                <a:ahLst/>
                <a:cxnLst>
                  <a:cxn ang="0">
                    <a:pos x="T0" y="T1"/>
                  </a:cxn>
                  <a:cxn ang="0">
                    <a:pos x="T2" y="T3"/>
                  </a:cxn>
                  <a:cxn ang="0">
                    <a:pos x="T4" y="T5"/>
                  </a:cxn>
                  <a:cxn ang="0">
                    <a:pos x="T6" y="T7"/>
                  </a:cxn>
                  <a:cxn ang="0">
                    <a:pos x="T8" y="T9"/>
                  </a:cxn>
                  <a:cxn ang="0">
                    <a:pos x="T10" y="T11"/>
                  </a:cxn>
                  <a:cxn ang="0">
                    <a:pos x="T12" y="T13"/>
                  </a:cxn>
                </a:cxnLst>
                <a:rect l="0" t="0" r="r" b="b"/>
                <a:pathLst>
                  <a:path w="60" h="15">
                    <a:moveTo>
                      <a:pt x="60" y="3"/>
                    </a:moveTo>
                    <a:cubicBezTo>
                      <a:pt x="60" y="1"/>
                      <a:pt x="58" y="0"/>
                      <a:pt x="57" y="0"/>
                    </a:cubicBezTo>
                    <a:cubicBezTo>
                      <a:pt x="3" y="0"/>
                      <a:pt x="3" y="0"/>
                      <a:pt x="3" y="0"/>
                    </a:cubicBezTo>
                    <a:cubicBezTo>
                      <a:pt x="1" y="0"/>
                      <a:pt x="0" y="1"/>
                      <a:pt x="0" y="3"/>
                    </a:cubicBezTo>
                    <a:cubicBezTo>
                      <a:pt x="0" y="15"/>
                      <a:pt x="0" y="15"/>
                      <a:pt x="0" y="15"/>
                    </a:cubicBezTo>
                    <a:cubicBezTo>
                      <a:pt x="60" y="15"/>
                      <a:pt x="60" y="15"/>
                      <a:pt x="60" y="15"/>
                    </a:cubicBezTo>
                    <a:lnTo>
                      <a:pt x="60" y="3"/>
                    </a:lnTo>
                    <a:close/>
                  </a:path>
                </a:pathLst>
              </a:custGeom>
              <a:solidFill>
                <a:srgbClr val="006F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912" name="Freeform 364">
                <a:extLst>
                  <a:ext uri="{FF2B5EF4-FFF2-40B4-BE49-F238E27FC236}">
                    <a16:creationId xmlns:a16="http://schemas.microsoft.com/office/drawing/2014/main" id="{490DB816-527A-4304-B78C-63CE7E4668E7}"/>
                  </a:ext>
                </a:extLst>
              </p:cNvPr>
              <p:cNvSpPr>
                <a:spLocks/>
              </p:cNvSpPr>
              <p:nvPr/>
            </p:nvSpPr>
            <p:spPr bwMode="auto">
              <a:xfrm>
                <a:off x="4924425" y="3044825"/>
                <a:ext cx="200025" cy="257175"/>
              </a:xfrm>
              <a:custGeom>
                <a:avLst/>
                <a:gdLst>
                  <a:gd name="T0" fmla="*/ 46 w 63"/>
                  <a:gd name="T1" fmla="*/ 49 h 81"/>
                  <a:gd name="T2" fmla="*/ 15 w 63"/>
                  <a:gd name="T3" fmla="*/ 0 h 81"/>
                  <a:gd name="T4" fmla="*/ 6 w 63"/>
                  <a:gd name="T5" fmla="*/ 0 h 81"/>
                  <a:gd name="T6" fmla="*/ 0 w 63"/>
                  <a:gd name="T7" fmla="*/ 2 h 81"/>
                  <a:gd name="T8" fmla="*/ 0 w 63"/>
                  <a:gd name="T9" fmla="*/ 18 h 81"/>
                  <a:gd name="T10" fmla="*/ 7 w 63"/>
                  <a:gd name="T11" fmla="*/ 17 h 81"/>
                  <a:gd name="T12" fmla="*/ 14 w 63"/>
                  <a:gd name="T13" fmla="*/ 17 h 81"/>
                  <a:gd name="T14" fmla="*/ 30 w 63"/>
                  <a:gd name="T15" fmla="*/ 49 h 81"/>
                  <a:gd name="T16" fmla="*/ 14 w 63"/>
                  <a:gd name="T17" fmla="*/ 49 h 81"/>
                  <a:gd name="T18" fmla="*/ 39 w 63"/>
                  <a:gd name="T19" fmla="*/ 81 h 81"/>
                  <a:gd name="T20" fmla="*/ 63 w 63"/>
                  <a:gd name="T21" fmla="*/ 49 h 81"/>
                  <a:gd name="T22" fmla="*/ 46 w 63"/>
                  <a:gd name="T23" fmla="*/ 4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3" h="81">
                    <a:moveTo>
                      <a:pt x="46" y="49"/>
                    </a:moveTo>
                    <a:cubicBezTo>
                      <a:pt x="46" y="49"/>
                      <a:pt x="51" y="8"/>
                      <a:pt x="15" y="0"/>
                    </a:cubicBezTo>
                    <a:cubicBezTo>
                      <a:pt x="15" y="0"/>
                      <a:pt x="11" y="0"/>
                      <a:pt x="6" y="0"/>
                    </a:cubicBezTo>
                    <a:cubicBezTo>
                      <a:pt x="2" y="0"/>
                      <a:pt x="0" y="2"/>
                      <a:pt x="0" y="2"/>
                    </a:cubicBezTo>
                    <a:cubicBezTo>
                      <a:pt x="0" y="18"/>
                      <a:pt x="0" y="18"/>
                      <a:pt x="0" y="18"/>
                    </a:cubicBezTo>
                    <a:cubicBezTo>
                      <a:pt x="0" y="18"/>
                      <a:pt x="1" y="17"/>
                      <a:pt x="7" y="17"/>
                    </a:cubicBezTo>
                    <a:cubicBezTo>
                      <a:pt x="11" y="17"/>
                      <a:pt x="14" y="17"/>
                      <a:pt x="14" y="17"/>
                    </a:cubicBezTo>
                    <a:cubicBezTo>
                      <a:pt x="23" y="20"/>
                      <a:pt x="31" y="26"/>
                      <a:pt x="30" y="49"/>
                    </a:cubicBezTo>
                    <a:cubicBezTo>
                      <a:pt x="14" y="49"/>
                      <a:pt x="14" y="49"/>
                      <a:pt x="14" y="49"/>
                    </a:cubicBezTo>
                    <a:cubicBezTo>
                      <a:pt x="39" y="81"/>
                      <a:pt x="39" y="81"/>
                      <a:pt x="39" y="81"/>
                    </a:cubicBezTo>
                    <a:cubicBezTo>
                      <a:pt x="63" y="49"/>
                      <a:pt x="63" y="49"/>
                      <a:pt x="63" y="49"/>
                    </a:cubicBezTo>
                    <a:lnTo>
                      <a:pt x="46" y="49"/>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913" name="Freeform 365">
                <a:extLst>
                  <a:ext uri="{FF2B5EF4-FFF2-40B4-BE49-F238E27FC236}">
                    <a16:creationId xmlns:a16="http://schemas.microsoft.com/office/drawing/2014/main" id="{3B7E7200-7615-4495-AE97-E1FBE1C9D5E8}"/>
                  </a:ext>
                </a:extLst>
              </p:cNvPr>
              <p:cNvSpPr>
                <a:spLocks/>
              </p:cNvSpPr>
              <p:nvPr/>
            </p:nvSpPr>
            <p:spPr bwMode="auto">
              <a:xfrm>
                <a:off x="4522788" y="3013075"/>
                <a:ext cx="379413" cy="282575"/>
              </a:xfrm>
              <a:custGeom>
                <a:avLst/>
                <a:gdLst>
                  <a:gd name="T0" fmla="*/ 7 w 120"/>
                  <a:gd name="T1" fmla="*/ 89 h 89"/>
                  <a:gd name="T2" fmla="*/ 113 w 120"/>
                  <a:gd name="T3" fmla="*/ 89 h 89"/>
                  <a:gd name="T4" fmla="*/ 120 w 120"/>
                  <a:gd name="T5" fmla="*/ 82 h 89"/>
                  <a:gd name="T6" fmla="*/ 120 w 120"/>
                  <a:gd name="T7" fmla="*/ 0 h 89"/>
                  <a:gd name="T8" fmla="*/ 0 w 120"/>
                  <a:gd name="T9" fmla="*/ 0 h 89"/>
                  <a:gd name="T10" fmla="*/ 0 w 120"/>
                  <a:gd name="T11" fmla="*/ 82 h 89"/>
                  <a:gd name="T12" fmla="*/ 7 w 120"/>
                  <a:gd name="T13" fmla="*/ 89 h 89"/>
                </a:gdLst>
                <a:ahLst/>
                <a:cxnLst>
                  <a:cxn ang="0">
                    <a:pos x="T0" y="T1"/>
                  </a:cxn>
                  <a:cxn ang="0">
                    <a:pos x="T2" y="T3"/>
                  </a:cxn>
                  <a:cxn ang="0">
                    <a:pos x="T4" y="T5"/>
                  </a:cxn>
                  <a:cxn ang="0">
                    <a:pos x="T6" y="T7"/>
                  </a:cxn>
                  <a:cxn ang="0">
                    <a:pos x="T8" y="T9"/>
                  </a:cxn>
                  <a:cxn ang="0">
                    <a:pos x="T10" y="T11"/>
                  </a:cxn>
                  <a:cxn ang="0">
                    <a:pos x="T12" y="T13"/>
                  </a:cxn>
                </a:cxnLst>
                <a:rect l="0" t="0" r="r" b="b"/>
                <a:pathLst>
                  <a:path w="120" h="89">
                    <a:moveTo>
                      <a:pt x="7" y="89"/>
                    </a:moveTo>
                    <a:cubicBezTo>
                      <a:pt x="113" y="89"/>
                      <a:pt x="113" y="89"/>
                      <a:pt x="113" y="89"/>
                    </a:cubicBezTo>
                    <a:cubicBezTo>
                      <a:pt x="117" y="89"/>
                      <a:pt x="120" y="86"/>
                      <a:pt x="120" y="82"/>
                    </a:cubicBezTo>
                    <a:cubicBezTo>
                      <a:pt x="120" y="0"/>
                      <a:pt x="120" y="0"/>
                      <a:pt x="120" y="0"/>
                    </a:cubicBezTo>
                    <a:cubicBezTo>
                      <a:pt x="0" y="0"/>
                      <a:pt x="0" y="0"/>
                      <a:pt x="0" y="0"/>
                    </a:cubicBezTo>
                    <a:cubicBezTo>
                      <a:pt x="0" y="82"/>
                      <a:pt x="0" y="82"/>
                      <a:pt x="0" y="82"/>
                    </a:cubicBezTo>
                    <a:cubicBezTo>
                      <a:pt x="0" y="86"/>
                      <a:pt x="3" y="89"/>
                      <a:pt x="7" y="89"/>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914" name="Rectangle 366">
                <a:extLst>
                  <a:ext uri="{FF2B5EF4-FFF2-40B4-BE49-F238E27FC236}">
                    <a16:creationId xmlns:a16="http://schemas.microsoft.com/office/drawing/2014/main" id="{D766CF15-EFBF-44C6-BCB5-A80FF23F5316}"/>
                  </a:ext>
                </a:extLst>
              </p:cNvPr>
              <p:cNvSpPr>
                <a:spLocks noChangeArrowheads="1"/>
              </p:cNvSpPr>
              <p:nvPr/>
            </p:nvSpPr>
            <p:spPr bwMode="auto">
              <a:xfrm>
                <a:off x="4570413" y="3013075"/>
                <a:ext cx="284163" cy="234950"/>
              </a:xfrm>
              <a:prstGeom prst="rect">
                <a:avLst/>
              </a:prstGeom>
              <a:solidFill>
                <a:srgbClr val="F3F3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915" name="Rectangle 367">
                <a:extLst>
                  <a:ext uri="{FF2B5EF4-FFF2-40B4-BE49-F238E27FC236}">
                    <a16:creationId xmlns:a16="http://schemas.microsoft.com/office/drawing/2014/main" id="{033EDF44-9E94-4BCE-9BCF-04DBC4874DF3}"/>
                  </a:ext>
                </a:extLst>
              </p:cNvPr>
              <p:cNvSpPr>
                <a:spLocks noChangeArrowheads="1"/>
              </p:cNvSpPr>
              <p:nvPr/>
            </p:nvSpPr>
            <p:spPr bwMode="auto">
              <a:xfrm>
                <a:off x="4594225" y="3035300"/>
                <a:ext cx="234950" cy="47625"/>
              </a:xfrm>
              <a:prstGeom prst="rect">
                <a:avLst/>
              </a:prstGeom>
              <a:solidFill>
                <a:srgbClr val="59B4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916" name="Rectangle 368">
                <a:extLst>
                  <a:ext uri="{FF2B5EF4-FFF2-40B4-BE49-F238E27FC236}">
                    <a16:creationId xmlns:a16="http://schemas.microsoft.com/office/drawing/2014/main" id="{3DF8900B-8405-42E2-9C80-CC70A0F02D01}"/>
                  </a:ext>
                </a:extLst>
              </p:cNvPr>
              <p:cNvSpPr>
                <a:spLocks noChangeArrowheads="1"/>
              </p:cNvSpPr>
              <p:nvPr/>
            </p:nvSpPr>
            <p:spPr bwMode="auto">
              <a:xfrm>
                <a:off x="4594225" y="3105150"/>
                <a:ext cx="234950" cy="47625"/>
              </a:xfrm>
              <a:prstGeom prst="rect">
                <a:avLst/>
              </a:prstGeom>
              <a:solidFill>
                <a:srgbClr val="59B4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917" name="Rectangle 369">
                <a:extLst>
                  <a:ext uri="{FF2B5EF4-FFF2-40B4-BE49-F238E27FC236}">
                    <a16:creationId xmlns:a16="http://schemas.microsoft.com/office/drawing/2014/main" id="{4B748BF7-A618-4102-AB9E-E00BC2F16D46}"/>
                  </a:ext>
                </a:extLst>
              </p:cNvPr>
              <p:cNvSpPr>
                <a:spLocks noChangeArrowheads="1"/>
              </p:cNvSpPr>
              <p:nvPr/>
            </p:nvSpPr>
            <p:spPr bwMode="auto">
              <a:xfrm>
                <a:off x="4594225" y="3178175"/>
                <a:ext cx="234950" cy="44450"/>
              </a:xfrm>
              <a:prstGeom prst="rect">
                <a:avLst/>
              </a:prstGeom>
              <a:solidFill>
                <a:srgbClr val="59B4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918" name="Freeform 370">
                <a:extLst>
                  <a:ext uri="{FF2B5EF4-FFF2-40B4-BE49-F238E27FC236}">
                    <a16:creationId xmlns:a16="http://schemas.microsoft.com/office/drawing/2014/main" id="{7B954A08-D14A-4918-B155-C4F3ED5905A2}"/>
                  </a:ext>
                </a:extLst>
              </p:cNvPr>
              <p:cNvSpPr>
                <a:spLocks/>
              </p:cNvSpPr>
              <p:nvPr/>
            </p:nvSpPr>
            <p:spPr bwMode="auto">
              <a:xfrm>
                <a:off x="4522788" y="2917825"/>
                <a:ext cx="379413" cy="95250"/>
              </a:xfrm>
              <a:custGeom>
                <a:avLst/>
                <a:gdLst>
                  <a:gd name="T0" fmla="*/ 120 w 120"/>
                  <a:gd name="T1" fmla="*/ 7 h 30"/>
                  <a:gd name="T2" fmla="*/ 113 w 120"/>
                  <a:gd name="T3" fmla="*/ 0 h 30"/>
                  <a:gd name="T4" fmla="*/ 7 w 120"/>
                  <a:gd name="T5" fmla="*/ 0 h 30"/>
                  <a:gd name="T6" fmla="*/ 0 w 120"/>
                  <a:gd name="T7" fmla="*/ 7 h 30"/>
                  <a:gd name="T8" fmla="*/ 0 w 120"/>
                  <a:gd name="T9" fmla="*/ 30 h 30"/>
                  <a:gd name="T10" fmla="*/ 120 w 120"/>
                  <a:gd name="T11" fmla="*/ 30 h 30"/>
                  <a:gd name="T12" fmla="*/ 120 w 120"/>
                  <a:gd name="T13" fmla="*/ 7 h 30"/>
                </a:gdLst>
                <a:ahLst/>
                <a:cxnLst>
                  <a:cxn ang="0">
                    <a:pos x="T0" y="T1"/>
                  </a:cxn>
                  <a:cxn ang="0">
                    <a:pos x="T2" y="T3"/>
                  </a:cxn>
                  <a:cxn ang="0">
                    <a:pos x="T4" y="T5"/>
                  </a:cxn>
                  <a:cxn ang="0">
                    <a:pos x="T6" y="T7"/>
                  </a:cxn>
                  <a:cxn ang="0">
                    <a:pos x="T8" y="T9"/>
                  </a:cxn>
                  <a:cxn ang="0">
                    <a:pos x="T10" y="T11"/>
                  </a:cxn>
                  <a:cxn ang="0">
                    <a:pos x="T12" y="T13"/>
                  </a:cxn>
                </a:cxnLst>
                <a:rect l="0" t="0" r="r" b="b"/>
                <a:pathLst>
                  <a:path w="120" h="30">
                    <a:moveTo>
                      <a:pt x="120" y="7"/>
                    </a:moveTo>
                    <a:cubicBezTo>
                      <a:pt x="120" y="3"/>
                      <a:pt x="117" y="0"/>
                      <a:pt x="113" y="0"/>
                    </a:cubicBezTo>
                    <a:cubicBezTo>
                      <a:pt x="7" y="0"/>
                      <a:pt x="7" y="0"/>
                      <a:pt x="7" y="0"/>
                    </a:cubicBezTo>
                    <a:cubicBezTo>
                      <a:pt x="3" y="0"/>
                      <a:pt x="0" y="3"/>
                      <a:pt x="0" y="7"/>
                    </a:cubicBezTo>
                    <a:cubicBezTo>
                      <a:pt x="0" y="30"/>
                      <a:pt x="0" y="30"/>
                      <a:pt x="0" y="30"/>
                    </a:cubicBezTo>
                    <a:cubicBezTo>
                      <a:pt x="120" y="30"/>
                      <a:pt x="120" y="30"/>
                      <a:pt x="120" y="30"/>
                    </a:cubicBezTo>
                    <a:lnTo>
                      <a:pt x="120" y="7"/>
                    </a:lnTo>
                    <a:close/>
                  </a:path>
                </a:pathLst>
              </a:custGeom>
              <a:solidFill>
                <a:srgbClr val="006F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919" name="Freeform 371">
                <a:extLst>
                  <a:ext uri="{FF2B5EF4-FFF2-40B4-BE49-F238E27FC236}">
                    <a16:creationId xmlns:a16="http://schemas.microsoft.com/office/drawing/2014/main" id="{E31B4B85-813C-48A9-A098-EF1DB867CBCA}"/>
                  </a:ext>
                </a:extLst>
              </p:cNvPr>
              <p:cNvSpPr>
                <a:spLocks/>
              </p:cNvSpPr>
              <p:nvPr/>
            </p:nvSpPr>
            <p:spPr bwMode="auto">
              <a:xfrm>
                <a:off x="4946650" y="3359150"/>
                <a:ext cx="193675" cy="142875"/>
              </a:xfrm>
              <a:custGeom>
                <a:avLst/>
                <a:gdLst>
                  <a:gd name="T0" fmla="*/ 4 w 61"/>
                  <a:gd name="T1" fmla="*/ 45 h 45"/>
                  <a:gd name="T2" fmla="*/ 57 w 61"/>
                  <a:gd name="T3" fmla="*/ 45 h 45"/>
                  <a:gd name="T4" fmla="*/ 61 w 61"/>
                  <a:gd name="T5" fmla="*/ 42 h 45"/>
                  <a:gd name="T6" fmla="*/ 61 w 61"/>
                  <a:gd name="T7" fmla="*/ 0 h 45"/>
                  <a:gd name="T8" fmla="*/ 0 w 61"/>
                  <a:gd name="T9" fmla="*/ 0 h 45"/>
                  <a:gd name="T10" fmla="*/ 0 w 61"/>
                  <a:gd name="T11" fmla="*/ 42 h 45"/>
                  <a:gd name="T12" fmla="*/ 4 w 61"/>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61" h="45">
                    <a:moveTo>
                      <a:pt x="4" y="45"/>
                    </a:moveTo>
                    <a:cubicBezTo>
                      <a:pt x="57" y="45"/>
                      <a:pt x="57" y="45"/>
                      <a:pt x="57" y="45"/>
                    </a:cubicBezTo>
                    <a:cubicBezTo>
                      <a:pt x="59" y="45"/>
                      <a:pt x="61" y="43"/>
                      <a:pt x="61" y="42"/>
                    </a:cubicBezTo>
                    <a:cubicBezTo>
                      <a:pt x="61" y="0"/>
                      <a:pt x="61" y="0"/>
                      <a:pt x="61" y="0"/>
                    </a:cubicBezTo>
                    <a:cubicBezTo>
                      <a:pt x="0" y="0"/>
                      <a:pt x="0" y="0"/>
                      <a:pt x="0" y="0"/>
                    </a:cubicBezTo>
                    <a:cubicBezTo>
                      <a:pt x="0" y="42"/>
                      <a:pt x="0" y="42"/>
                      <a:pt x="0" y="42"/>
                    </a:cubicBezTo>
                    <a:cubicBezTo>
                      <a:pt x="0" y="43"/>
                      <a:pt x="2" y="45"/>
                      <a:pt x="4" y="4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920" name="Rectangle 372">
                <a:extLst>
                  <a:ext uri="{FF2B5EF4-FFF2-40B4-BE49-F238E27FC236}">
                    <a16:creationId xmlns:a16="http://schemas.microsoft.com/office/drawing/2014/main" id="{9CC058D7-F4FD-4960-BD7D-D815723D6F47}"/>
                  </a:ext>
                </a:extLst>
              </p:cNvPr>
              <p:cNvSpPr>
                <a:spLocks noChangeArrowheads="1"/>
              </p:cNvSpPr>
              <p:nvPr/>
            </p:nvSpPr>
            <p:spPr bwMode="auto">
              <a:xfrm>
                <a:off x="4972050" y="3359150"/>
                <a:ext cx="142875" cy="120650"/>
              </a:xfrm>
              <a:prstGeom prst="rect">
                <a:avLst/>
              </a:prstGeom>
              <a:solidFill>
                <a:srgbClr val="F3F3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921" name="Rectangle 373">
                <a:extLst>
                  <a:ext uri="{FF2B5EF4-FFF2-40B4-BE49-F238E27FC236}">
                    <a16:creationId xmlns:a16="http://schemas.microsoft.com/office/drawing/2014/main" id="{E25955F2-4DBD-4A81-8BD3-6D6F175F51FD}"/>
                  </a:ext>
                </a:extLst>
              </p:cNvPr>
              <p:cNvSpPr>
                <a:spLocks noChangeArrowheads="1"/>
              </p:cNvSpPr>
              <p:nvPr/>
            </p:nvSpPr>
            <p:spPr bwMode="auto">
              <a:xfrm>
                <a:off x="4984750" y="3371850"/>
                <a:ext cx="117475" cy="25400"/>
              </a:xfrm>
              <a:prstGeom prst="rect">
                <a:avLst/>
              </a:prstGeom>
              <a:solidFill>
                <a:srgbClr val="59B4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922" name="Freeform 374">
                <a:extLst>
                  <a:ext uri="{FF2B5EF4-FFF2-40B4-BE49-F238E27FC236}">
                    <a16:creationId xmlns:a16="http://schemas.microsoft.com/office/drawing/2014/main" id="{78F54FAA-169D-47E1-82F4-75F775444D7A}"/>
                  </a:ext>
                </a:extLst>
              </p:cNvPr>
              <p:cNvSpPr>
                <a:spLocks/>
              </p:cNvSpPr>
              <p:nvPr/>
            </p:nvSpPr>
            <p:spPr bwMode="auto">
              <a:xfrm>
                <a:off x="4946650" y="3314700"/>
                <a:ext cx="193675" cy="44450"/>
              </a:xfrm>
              <a:custGeom>
                <a:avLst/>
                <a:gdLst>
                  <a:gd name="T0" fmla="*/ 61 w 61"/>
                  <a:gd name="T1" fmla="*/ 3 h 14"/>
                  <a:gd name="T2" fmla="*/ 57 w 61"/>
                  <a:gd name="T3" fmla="*/ 0 h 14"/>
                  <a:gd name="T4" fmla="*/ 4 w 61"/>
                  <a:gd name="T5" fmla="*/ 0 h 14"/>
                  <a:gd name="T6" fmla="*/ 0 w 61"/>
                  <a:gd name="T7" fmla="*/ 3 h 14"/>
                  <a:gd name="T8" fmla="*/ 0 w 61"/>
                  <a:gd name="T9" fmla="*/ 14 h 14"/>
                  <a:gd name="T10" fmla="*/ 61 w 61"/>
                  <a:gd name="T11" fmla="*/ 14 h 14"/>
                  <a:gd name="T12" fmla="*/ 61 w 61"/>
                  <a:gd name="T13" fmla="*/ 3 h 14"/>
                </a:gdLst>
                <a:ahLst/>
                <a:cxnLst>
                  <a:cxn ang="0">
                    <a:pos x="T0" y="T1"/>
                  </a:cxn>
                  <a:cxn ang="0">
                    <a:pos x="T2" y="T3"/>
                  </a:cxn>
                  <a:cxn ang="0">
                    <a:pos x="T4" y="T5"/>
                  </a:cxn>
                  <a:cxn ang="0">
                    <a:pos x="T6" y="T7"/>
                  </a:cxn>
                  <a:cxn ang="0">
                    <a:pos x="T8" y="T9"/>
                  </a:cxn>
                  <a:cxn ang="0">
                    <a:pos x="T10" y="T11"/>
                  </a:cxn>
                  <a:cxn ang="0">
                    <a:pos x="T12" y="T13"/>
                  </a:cxn>
                </a:cxnLst>
                <a:rect l="0" t="0" r="r" b="b"/>
                <a:pathLst>
                  <a:path w="61" h="14">
                    <a:moveTo>
                      <a:pt x="61" y="3"/>
                    </a:moveTo>
                    <a:cubicBezTo>
                      <a:pt x="61" y="1"/>
                      <a:pt x="59" y="0"/>
                      <a:pt x="57" y="0"/>
                    </a:cubicBezTo>
                    <a:cubicBezTo>
                      <a:pt x="4" y="0"/>
                      <a:pt x="4" y="0"/>
                      <a:pt x="4" y="0"/>
                    </a:cubicBezTo>
                    <a:cubicBezTo>
                      <a:pt x="2" y="0"/>
                      <a:pt x="0" y="1"/>
                      <a:pt x="0" y="3"/>
                    </a:cubicBezTo>
                    <a:cubicBezTo>
                      <a:pt x="0" y="14"/>
                      <a:pt x="0" y="14"/>
                      <a:pt x="0" y="14"/>
                    </a:cubicBezTo>
                    <a:cubicBezTo>
                      <a:pt x="61" y="14"/>
                      <a:pt x="61" y="14"/>
                      <a:pt x="61" y="14"/>
                    </a:cubicBezTo>
                    <a:lnTo>
                      <a:pt x="61" y="3"/>
                    </a:lnTo>
                    <a:close/>
                  </a:path>
                </a:pathLst>
              </a:custGeom>
              <a:solidFill>
                <a:srgbClr val="006F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grpSp>
      </p:grpSp>
      <p:grpSp>
        <p:nvGrpSpPr>
          <p:cNvPr id="1879" name="Group 1878">
            <a:extLst>
              <a:ext uri="{FF2B5EF4-FFF2-40B4-BE49-F238E27FC236}">
                <a16:creationId xmlns:a16="http://schemas.microsoft.com/office/drawing/2014/main" id="{BE1E99DC-8454-45B2-85D5-042A55921118}"/>
              </a:ext>
            </a:extLst>
          </p:cNvPr>
          <p:cNvGrpSpPr/>
          <p:nvPr/>
        </p:nvGrpSpPr>
        <p:grpSpPr>
          <a:xfrm>
            <a:off x="3302458" y="2381210"/>
            <a:ext cx="5441367" cy="640080"/>
            <a:chOff x="1681136" y="2717896"/>
            <a:chExt cx="7966705" cy="640080"/>
          </a:xfrm>
        </p:grpSpPr>
        <p:grpSp>
          <p:nvGrpSpPr>
            <p:cNvPr id="1259" name="Group 1258">
              <a:extLst>
                <a:ext uri="{FF2B5EF4-FFF2-40B4-BE49-F238E27FC236}">
                  <a16:creationId xmlns:a16="http://schemas.microsoft.com/office/drawing/2014/main" id="{14ACEDB1-EDD8-497B-B488-869B24DF62B7}"/>
                </a:ext>
              </a:extLst>
            </p:cNvPr>
            <p:cNvGrpSpPr/>
            <p:nvPr/>
          </p:nvGrpSpPr>
          <p:grpSpPr>
            <a:xfrm>
              <a:off x="1681136" y="2717896"/>
              <a:ext cx="2563283" cy="640080"/>
              <a:chOff x="4671483" y="1847915"/>
              <a:chExt cx="2563283" cy="640080"/>
            </a:xfrm>
          </p:grpSpPr>
          <p:sp>
            <p:nvSpPr>
              <p:cNvPr id="1243" name="Rectangle 1242">
                <a:extLst>
                  <a:ext uri="{FF2B5EF4-FFF2-40B4-BE49-F238E27FC236}">
                    <a16:creationId xmlns:a16="http://schemas.microsoft.com/office/drawing/2014/main" id="{99730B0D-0EE0-4F91-BA9F-18993B2D2294}"/>
                  </a:ext>
                </a:extLst>
              </p:cNvPr>
              <p:cNvSpPr/>
              <p:nvPr/>
            </p:nvSpPr>
            <p:spPr bwMode="auto">
              <a:xfrm>
                <a:off x="4671483" y="1847915"/>
                <a:ext cx="2563283" cy="640080"/>
              </a:xfrm>
              <a:prstGeom prst="rect">
                <a:avLst/>
              </a:prstGeom>
              <a:solidFill>
                <a:schemeClr val="bg1"/>
              </a:solidFill>
              <a:ln w="12700">
                <a:solidFill>
                  <a:srgbClr val="006F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0" tIns="146304" rIns="182880" bIns="146304" numCol="1" spcCol="0" rtlCol="0" fromWordArt="0" anchor="ctr" anchorCtr="0" forceAA="0" compatLnSpc="1">
                <a:prstTxWarp prst="textNoShape">
                  <a:avLst/>
                </a:prstTxWarp>
                <a:noAutofit/>
              </a:bodyPr>
              <a:lstStyle/>
              <a:p>
                <a:pPr fontAlgn="base">
                  <a:spcBef>
                    <a:spcPct val="0"/>
                  </a:spcBef>
                </a:pPr>
                <a:r>
                  <a:rPr lang="en-US" sz="1050" dirty="0">
                    <a:solidFill>
                      <a:srgbClr val="002050"/>
                    </a:solidFill>
                    <a:latin typeface="Segoe UI" panose="020B0502040204020203" pitchFamily="34" charset="0"/>
                    <a:cs typeface="Segoe UI" panose="020B0502040204020203" pitchFamily="34" charset="0"/>
                  </a:rPr>
                  <a:t>Web Job</a:t>
                </a:r>
              </a:p>
              <a:p>
                <a:pPr defTabSz="932472" fontAlgn="base">
                  <a:lnSpc>
                    <a:spcPct val="90000"/>
                  </a:lnSpc>
                  <a:spcBef>
                    <a:spcPct val="0"/>
                  </a:spcBef>
                  <a:spcAft>
                    <a:spcPct val="0"/>
                  </a:spcAft>
                </a:pPr>
                <a:r>
                  <a:rPr lang="en-US" sz="800" dirty="0">
                    <a:solidFill>
                      <a:srgbClr val="505050"/>
                    </a:solidFill>
                    <a:ea typeface="Segoe UI" pitchFamily="34" charset="0"/>
                    <a:cs typeface="Segoe UI" pitchFamily="34" charset="0"/>
                  </a:rPr>
                  <a:t>Manages solving optimization problems</a:t>
                </a:r>
              </a:p>
            </p:txBody>
          </p:sp>
          <p:grpSp>
            <p:nvGrpSpPr>
              <p:cNvPr id="1244" name="Group 1243">
                <a:extLst>
                  <a:ext uri="{FF2B5EF4-FFF2-40B4-BE49-F238E27FC236}">
                    <a16:creationId xmlns:a16="http://schemas.microsoft.com/office/drawing/2014/main" id="{0DD38F87-1BA6-437E-9EA0-61B9EC45294F}"/>
                  </a:ext>
                </a:extLst>
              </p:cNvPr>
              <p:cNvGrpSpPr/>
              <p:nvPr/>
            </p:nvGrpSpPr>
            <p:grpSpPr>
              <a:xfrm>
                <a:off x="4761394" y="2022528"/>
                <a:ext cx="480042" cy="290846"/>
                <a:chOff x="4491038" y="1537445"/>
                <a:chExt cx="773113" cy="468411"/>
              </a:xfrm>
            </p:grpSpPr>
            <p:sp>
              <p:nvSpPr>
                <p:cNvPr id="1245" name="Freeform 354">
                  <a:extLst>
                    <a:ext uri="{FF2B5EF4-FFF2-40B4-BE49-F238E27FC236}">
                      <a16:creationId xmlns:a16="http://schemas.microsoft.com/office/drawing/2014/main" id="{1B968A77-C290-4026-9D5B-BD416B468E69}"/>
                    </a:ext>
                  </a:extLst>
                </p:cNvPr>
                <p:cNvSpPr>
                  <a:spLocks/>
                </p:cNvSpPr>
                <p:nvPr/>
              </p:nvSpPr>
              <p:spPr bwMode="auto">
                <a:xfrm>
                  <a:off x="4491038" y="1537445"/>
                  <a:ext cx="773113" cy="468411"/>
                </a:xfrm>
                <a:custGeom>
                  <a:avLst/>
                  <a:gdLst>
                    <a:gd name="T0" fmla="*/ 187 w 244"/>
                    <a:gd name="T1" fmla="*/ 194 h 216"/>
                    <a:gd name="T2" fmla="*/ 122 w 244"/>
                    <a:gd name="T3" fmla="*/ 216 h 216"/>
                    <a:gd name="T4" fmla="*/ 36 w 244"/>
                    <a:gd name="T5" fmla="*/ 174 h 216"/>
                    <a:gd name="T6" fmla="*/ 56 w 244"/>
                    <a:gd name="T7" fmla="*/ 22 h 216"/>
                    <a:gd name="T8" fmla="*/ 122 w 244"/>
                    <a:gd name="T9" fmla="*/ 0 h 216"/>
                    <a:gd name="T10" fmla="*/ 208 w 244"/>
                    <a:gd name="T11" fmla="*/ 43 h 216"/>
                    <a:gd name="T12" fmla="*/ 187 w 244"/>
                    <a:gd name="T13" fmla="*/ 194 h 216"/>
                  </a:gdLst>
                  <a:ahLst/>
                  <a:cxnLst>
                    <a:cxn ang="0">
                      <a:pos x="T0" y="T1"/>
                    </a:cxn>
                    <a:cxn ang="0">
                      <a:pos x="T2" y="T3"/>
                    </a:cxn>
                    <a:cxn ang="0">
                      <a:pos x="T4" y="T5"/>
                    </a:cxn>
                    <a:cxn ang="0">
                      <a:pos x="T6" y="T7"/>
                    </a:cxn>
                    <a:cxn ang="0">
                      <a:pos x="T8" y="T9"/>
                    </a:cxn>
                    <a:cxn ang="0">
                      <a:pos x="T10" y="T11"/>
                    </a:cxn>
                    <a:cxn ang="0">
                      <a:pos x="T12" y="T13"/>
                    </a:cxn>
                  </a:cxnLst>
                  <a:rect l="0" t="0" r="r" b="b"/>
                  <a:pathLst>
                    <a:path w="244" h="216">
                      <a:moveTo>
                        <a:pt x="187" y="194"/>
                      </a:moveTo>
                      <a:cubicBezTo>
                        <a:pt x="168" y="209"/>
                        <a:pt x="145" y="216"/>
                        <a:pt x="122" y="216"/>
                      </a:cubicBezTo>
                      <a:cubicBezTo>
                        <a:pt x="89" y="216"/>
                        <a:pt x="57" y="202"/>
                        <a:pt x="36" y="174"/>
                      </a:cubicBezTo>
                      <a:cubicBezTo>
                        <a:pt x="0" y="126"/>
                        <a:pt x="9" y="59"/>
                        <a:pt x="56" y="22"/>
                      </a:cubicBezTo>
                      <a:cubicBezTo>
                        <a:pt x="76" y="7"/>
                        <a:pt x="99" y="0"/>
                        <a:pt x="122" y="0"/>
                      </a:cubicBezTo>
                      <a:cubicBezTo>
                        <a:pt x="154" y="0"/>
                        <a:pt x="186" y="15"/>
                        <a:pt x="208" y="43"/>
                      </a:cubicBezTo>
                      <a:cubicBezTo>
                        <a:pt x="244" y="90"/>
                        <a:pt x="235" y="158"/>
                        <a:pt x="187" y="194"/>
                      </a:cubicBezTo>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246" name="Freeform 355">
                  <a:extLst>
                    <a:ext uri="{FF2B5EF4-FFF2-40B4-BE49-F238E27FC236}">
                      <a16:creationId xmlns:a16="http://schemas.microsoft.com/office/drawing/2014/main" id="{32B3F375-0BDF-4073-854E-785237F8598E}"/>
                    </a:ext>
                  </a:extLst>
                </p:cNvPr>
                <p:cNvSpPr>
                  <a:spLocks/>
                </p:cNvSpPr>
                <p:nvPr/>
              </p:nvSpPr>
              <p:spPr bwMode="auto">
                <a:xfrm>
                  <a:off x="4578351" y="1539732"/>
                  <a:ext cx="628651" cy="409859"/>
                </a:xfrm>
                <a:custGeom>
                  <a:avLst/>
                  <a:gdLst>
                    <a:gd name="T0" fmla="*/ 140 w 198"/>
                    <a:gd name="T1" fmla="*/ 122 h 189"/>
                    <a:gd name="T2" fmla="*/ 172 w 198"/>
                    <a:gd name="T3" fmla="*/ 126 h 189"/>
                    <a:gd name="T4" fmla="*/ 174 w 198"/>
                    <a:gd name="T5" fmla="*/ 125 h 189"/>
                    <a:gd name="T6" fmla="*/ 195 w 198"/>
                    <a:gd name="T7" fmla="*/ 140 h 189"/>
                    <a:gd name="T8" fmla="*/ 198 w 198"/>
                    <a:gd name="T9" fmla="*/ 131 h 189"/>
                    <a:gd name="T10" fmla="*/ 180 w 198"/>
                    <a:gd name="T11" fmla="*/ 116 h 189"/>
                    <a:gd name="T12" fmla="*/ 176 w 198"/>
                    <a:gd name="T13" fmla="*/ 94 h 189"/>
                    <a:gd name="T14" fmla="*/ 147 w 198"/>
                    <a:gd name="T15" fmla="*/ 88 h 189"/>
                    <a:gd name="T16" fmla="*/ 111 w 198"/>
                    <a:gd name="T17" fmla="*/ 54 h 189"/>
                    <a:gd name="T18" fmla="*/ 178 w 198"/>
                    <a:gd name="T19" fmla="*/ 36 h 189"/>
                    <a:gd name="T20" fmla="*/ 163 w 198"/>
                    <a:gd name="T21" fmla="*/ 20 h 189"/>
                    <a:gd name="T22" fmla="*/ 91 w 198"/>
                    <a:gd name="T23" fmla="*/ 33 h 189"/>
                    <a:gd name="T24" fmla="*/ 91 w 198"/>
                    <a:gd name="T25" fmla="*/ 33 h 189"/>
                    <a:gd name="T26" fmla="*/ 91 w 198"/>
                    <a:gd name="T27" fmla="*/ 33 h 189"/>
                    <a:gd name="T28" fmla="*/ 60 w 198"/>
                    <a:gd name="T29" fmla="*/ 0 h 189"/>
                    <a:gd name="T30" fmla="*/ 46 w 198"/>
                    <a:gd name="T31" fmla="*/ 6 h 189"/>
                    <a:gd name="T32" fmla="*/ 75 w 198"/>
                    <a:gd name="T33" fmla="*/ 43 h 189"/>
                    <a:gd name="T34" fmla="*/ 75 w 198"/>
                    <a:gd name="T35" fmla="*/ 43 h 189"/>
                    <a:gd name="T36" fmla="*/ 45 w 198"/>
                    <a:gd name="T37" fmla="*/ 69 h 189"/>
                    <a:gd name="T38" fmla="*/ 42 w 198"/>
                    <a:gd name="T39" fmla="*/ 73 h 189"/>
                    <a:gd name="T40" fmla="*/ 24 w 198"/>
                    <a:gd name="T41" fmla="*/ 74 h 189"/>
                    <a:gd name="T42" fmla="*/ 16 w 198"/>
                    <a:gd name="T43" fmla="*/ 27 h 189"/>
                    <a:gd name="T44" fmla="*/ 5 w 198"/>
                    <a:gd name="T45" fmla="*/ 42 h 189"/>
                    <a:gd name="T46" fmla="*/ 9 w 198"/>
                    <a:gd name="T47" fmla="*/ 85 h 189"/>
                    <a:gd name="T48" fmla="*/ 9 w 198"/>
                    <a:gd name="T49" fmla="*/ 125 h 189"/>
                    <a:gd name="T50" fmla="*/ 11 w 198"/>
                    <a:gd name="T51" fmla="*/ 128 h 189"/>
                    <a:gd name="T52" fmla="*/ 5 w 198"/>
                    <a:gd name="T53" fmla="*/ 165 h 189"/>
                    <a:gd name="T54" fmla="*/ 7 w 198"/>
                    <a:gd name="T55" fmla="*/ 169 h 189"/>
                    <a:gd name="T56" fmla="*/ 25 w 198"/>
                    <a:gd name="T57" fmla="*/ 187 h 189"/>
                    <a:gd name="T58" fmla="*/ 33 w 198"/>
                    <a:gd name="T59" fmla="*/ 137 h 189"/>
                    <a:gd name="T60" fmla="*/ 48 w 198"/>
                    <a:gd name="T61" fmla="*/ 135 h 189"/>
                    <a:gd name="T62" fmla="*/ 56 w 198"/>
                    <a:gd name="T63" fmla="*/ 142 h 189"/>
                    <a:gd name="T64" fmla="*/ 88 w 198"/>
                    <a:gd name="T65" fmla="*/ 162 h 189"/>
                    <a:gd name="T66" fmla="*/ 92 w 198"/>
                    <a:gd name="T67" fmla="*/ 178 h 189"/>
                    <a:gd name="T68" fmla="*/ 122 w 198"/>
                    <a:gd name="T69" fmla="*/ 182 h 189"/>
                    <a:gd name="T70" fmla="*/ 127 w 198"/>
                    <a:gd name="T71" fmla="*/ 176 h 189"/>
                    <a:gd name="T72" fmla="*/ 169 w 198"/>
                    <a:gd name="T73" fmla="*/ 181 h 189"/>
                    <a:gd name="T74" fmla="*/ 183 w 198"/>
                    <a:gd name="T75" fmla="*/ 164 h 189"/>
                    <a:gd name="T76" fmla="*/ 130 w 198"/>
                    <a:gd name="T77" fmla="*/ 160 h 189"/>
                    <a:gd name="T78" fmla="*/ 126 w 198"/>
                    <a:gd name="T79" fmla="*/ 152 h 189"/>
                    <a:gd name="T80" fmla="*/ 98 w 198"/>
                    <a:gd name="T81" fmla="*/ 147 h 189"/>
                    <a:gd name="T82" fmla="*/ 68 w 198"/>
                    <a:gd name="T83" fmla="*/ 127 h 189"/>
                    <a:gd name="T84" fmla="*/ 63 w 198"/>
                    <a:gd name="T85" fmla="*/ 122 h 189"/>
                    <a:gd name="T86" fmla="*/ 64 w 198"/>
                    <a:gd name="T87" fmla="*/ 90 h 189"/>
                    <a:gd name="T88" fmla="*/ 68 w 198"/>
                    <a:gd name="T89" fmla="*/ 86 h 189"/>
                    <a:gd name="T90" fmla="*/ 96 w 198"/>
                    <a:gd name="T91" fmla="*/ 63 h 189"/>
                    <a:gd name="T92" fmla="*/ 95 w 198"/>
                    <a:gd name="T93" fmla="*/ 62 h 189"/>
                    <a:gd name="T94" fmla="*/ 96 w 198"/>
                    <a:gd name="T95" fmla="*/ 63 h 189"/>
                    <a:gd name="T96" fmla="*/ 96 w 198"/>
                    <a:gd name="T97" fmla="*/ 63 h 189"/>
                    <a:gd name="T98" fmla="*/ 137 w 198"/>
                    <a:gd name="T99" fmla="*/ 98 h 189"/>
                    <a:gd name="T100" fmla="*/ 140 w 198"/>
                    <a:gd name="T101" fmla="*/ 12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8" h="189">
                      <a:moveTo>
                        <a:pt x="140" y="122"/>
                      </a:moveTo>
                      <a:cubicBezTo>
                        <a:pt x="147" y="132"/>
                        <a:pt x="162" y="134"/>
                        <a:pt x="172" y="126"/>
                      </a:cubicBezTo>
                      <a:cubicBezTo>
                        <a:pt x="173" y="126"/>
                        <a:pt x="173" y="125"/>
                        <a:pt x="174" y="125"/>
                      </a:cubicBezTo>
                      <a:cubicBezTo>
                        <a:pt x="184" y="132"/>
                        <a:pt x="191" y="137"/>
                        <a:pt x="195" y="140"/>
                      </a:cubicBezTo>
                      <a:cubicBezTo>
                        <a:pt x="196" y="137"/>
                        <a:pt x="197" y="134"/>
                        <a:pt x="198" y="131"/>
                      </a:cubicBezTo>
                      <a:cubicBezTo>
                        <a:pt x="194" y="128"/>
                        <a:pt x="188" y="123"/>
                        <a:pt x="180" y="116"/>
                      </a:cubicBezTo>
                      <a:cubicBezTo>
                        <a:pt x="182" y="109"/>
                        <a:pt x="182" y="101"/>
                        <a:pt x="176" y="94"/>
                      </a:cubicBezTo>
                      <a:cubicBezTo>
                        <a:pt x="169" y="85"/>
                        <a:pt x="157" y="82"/>
                        <a:pt x="147" y="88"/>
                      </a:cubicBezTo>
                      <a:cubicBezTo>
                        <a:pt x="136" y="78"/>
                        <a:pt x="123" y="67"/>
                        <a:pt x="111" y="54"/>
                      </a:cubicBezTo>
                      <a:cubicBezTo>
                        <a:pt x="150" y="33"/>
                        <a:pt x="178" y="36"/>
                        <a:pt x="178" y="36"/>
                      </a:cubicBezTo>
                      <a:cubicBezTo>
                        <a:pt x="174" y="30"/>
                        <a:pt x="168" y="25"/>
                        <a:pt x="163" y="20"/>
                      </a:cubicBezTo>
                      <a:cubicBezTo>
                        <a:pt x="146" y="17"/>
                        <a:pt x="120" y="18"/>
                        <a:pt x="91" y="33"/>
                      </a:cubicBezTo>
                      <a:cubicBezTo>
                        <a:pt x="91" y="33"/>
                        <a:pt x="91" y="33"/>
                        <a:pt x="91" y="33"/>
                      </a:cubicBezTo>
                      <a:cubicBezTo>
                        <a:pt x="91" y="33"/>
                        <a:pt x="91" y="33"/>
                        <a:pt x="91" y="33"/>
                      </a:cubicBezTo>
                      <a:cubicBezTo>
                        <a:pt x="81" y="23"/>
                        <a:pt x="71" y="12"/>
                        <a:pt x="60" y="0"/>
                      </a:cubicBezTo>
                      <a:cubicBezTo>
                        <a:pt x="55" y="2"/>
                        <a:pt x="51" y="4"/>
                        <a:pt x="46" y="6"/>
                      </a:cubicBezTo>
                      <a:cubicBezTo>
                        <a:pt x="54" y="18"/>
                        <a:pt x="64" y="31"/>
                        <a:pt x="75" y="43"/>
                      </a:cubicBezTo>
                      <a:cubicBezTo>
                        <a:pt x="75" y="43"/>
                        <a:pt x="75" y="43"/>
                        <a:pt x="75" y="43"/>
                      </a:cubicBezTo>
                      <a:cubicBezTo>
                        <a:pt x="66" y="50"/>
                        <a:pt x="55" y="59"/>
                        <a:pt x="45" y="69"/>
                      </a:cubicBezTo>
                      <a:cubicBezTo>
                        <a:pt x="44" y="70"/>
                        <a:pt x="43" y="72"/>
                        <a:pt x="42" y="73"/>
                      </a:cubicBezTo>
                      <a:cubicBezTo>
                        <a:pt x="36" y="72"/>
                        <a:pt x="30" y="72"/>
                        <a:pt x="24" y="74"/>
                      </a:cubicBezTo>
                      <a:cubicBezTo>
                        <a:pt x="14" y="53"/>
                        <a:pt x="15" y="36"/>
                        <a:pt x="16" y="27"/>
                      </a:cubicBezTo>
                      <a:cubicBezTo>
                        <a:pt x="12" y="32"/>
                        <a:pt x="8" y="37"/>
                        <a:pt x="5" y="42"/>
                      </a:cubicBezTo>
                      <a:cubicBezTo>
                        <a:pt x="2" y="52"/>
                        <a:pt x="2" y="67"/>
                        <a:pt x="9" y="85"/>
                      </a:cubicBezTo>
                      <a:cubicBezTo>
                        <a:pt x="0" y="97"/>
                        <a:pt x="0" y="113"/>
                        <a:pt x="9" y="125"/>
                      </a:cubicBezTo>
                      <a:cubicBezTo>
                        <a:pt x="10" y="126"/>
                        <a:pt x="11" y="127"/>
                        <a:pt x="11" y="128"/>
                      </a:cubicBezTo>
                      <a:cubicBezTo>
                        <a:pt x="7" y="141"/>
                        <a:pt x="6" y="154"/>
                        <a:pt x="5" y="165"/>
                      </a:cubicBezTo>
                      <a:cubicBezTo>
                        <a:pt x="6" y="167"/>
                        <a:pt x="6" y="168"/>
                        <a:pt x="7" y="169"/>
                      </a:cubicBezTo>
                      <a:cubicBezTo>
                        <a:pt x="12" y="176"/>
                        <a:pt x="19" y="181"/>
                        <a:pt x="25" y="187"/>
                      </a:cubicBezTo>
                      <a:cubicBezTo>
                        <a:pt x="24" y="175"/>
                        <a:pt x="25" y="157"/>
                        <a:pt x="33" y="137"/>
                      </a:cubicBezTo>
                      <a:cubicBezTo>
                        <a:pt x="38" y="138"/>
                        <a:pt x="43" y="137"/>
                        <a:pt x="48" y="135"/>
                      </a:cubicBezTo>
                      <a:cubicBezTo>
                        <a:pt x="50" y="137"/>
                        <a:pt x="53" y="140"/>
                        <a:pt x="56" y="142"/>
                      </a:cubicBezTo>
                      <a:cubicBezTo>
                        <a:pt x="67" y="151"/>
                        <a:pt x="78" y="157"/>
                        <a:pt x="88" y="162"/>
                      </a:cubicBezTo>
                      <a:cubicBezTo>
                        <a:pt x="87" y="168"/>
                        <a:pt x="89" y="173"/>
                        <a:pt x="92" y="178"/>
                      </a:cubicBezTo>
                      <a:cubicBezTo>
                        <a:pt x="99" y="187"/>
                        <a:pt x="113" y="189"/>
                        <a:pt x="122" y="182"/>
                      </a:cubicBezTo>
                      <a:cubicBezTo>
                        <a:pt x="124" y="180"/>
                        <a:pt x="126" y="178"/>
                        <a:pt x="127" y="176"/>
                      </a:cubicBezTo>
                      <a:cubicBezTo>
                        <a:pt x="144" y="180"/>
                        <a:pt x="158" y="181"/>
                        <a:pt x="169" y="181"/>
                      </a:cubicBezTo>
                      <a:cubicBezTo>
                        <a:pt x="171" y="181"/>
                        <a:pt x="179" y="170"/>
                        <a:pt x="183" y="164"/>
                      </a:cubicBezTo>
                      <a:cubicBezTo>
                        <a:pt x="177" y="165"/>
                        <a:pt x="157" y="168"/>
                        <a:pt x="130" y="160"/>
                      </a:cubicBezTo>
                      <a:cubicBezTo>
                        <a:pt x="129" y="157"/>
                        <a:pt x="128" y="154"/>
                        <a:pt x="126" y="152"/>
                      </a:cubicBezTo>
                      <a:cubicBezTo>
                        <a:pt x="119" y="143"/>
                        <a:pt x="107" y="141"/>
                        <a:pt x="98" y="147"/>
                      </a:cubicBezTo>
                      <a:cubicBezTo>
                        <a:pt x="88" y="142"/>
                        <a:pt x="78" y="135"/>
                        <a:pt x="68" y="127"/>
                      </a:cubicBezTo>
                      <a:cubicBezTo>
                        <a:pt x="66" y="126"/>
                        <a:pt x="64" y="124"/>
                        <a:pt x="63" y="122"/>
                      </a:cubicBezTo>
                      <a:cubicBezTo>
                        <a:pt x="69" y="113"/>
                        <a:pt x="69" y="100"/>
                        <a:pt x="64" y="90"/>
                      </a:cubicBezTo>
                      <a:cubicBezTo>
                        <a:pt x="65" y="89"/>
                        <a:pt x="66" y="87"/>
                        <a:pt x="68" y="86"/>
                      </a:cubicBezTo>
                      <a:cubicBezTo>
                        <a:pt x="78" y="77"/>
                        <a:pt x="87" y="69"/>
                        <a:pt x="96" y="63"/>
                      </a:cubicBezTo>
                      <a:cubicBezTo>
                        <a:pt x="95" y="62"/>
                        <a:pt x="95" y="62"/>
                        <a:pt x="95" y="62"/>
                      </a:cubicBezTo>
                      <a:cubicBezTo>
                        <a:pt x="96" y="63"/>
                        <a:pt x="96" y="63"/>
                        <a:pt x="96" y="63"/>
                      </a:cubicBezTo>
                      <a:cubicBezTo>
                        <a:pt x="96" y="63"/>
                        <a:pt x="96" y="63"/>
                        <a:pt x="96" y="63"/>
                      </a:cubicBezTo>
                      <a:cubicBezTo>
                        <a:pt x="109" y="76"/>
                        <a:pt x="124" y="88"/>
                        <a:pt x="137" y="98"/>
                      </a:cubicBezTo>
                      <a:cubicBezTo>
                        <a:pt x="134" y="106"/>
                        <a:pt x="134" y="115"/>
                        <a:pt x="140" y="122"/>
                      </a:cubicBezTo>
                      <a:close/>
                    </a:path>
                  </a:pathLst>
                </a:cu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grpSp>
        </p:grpSp>
        <p:grpSp>
          <p:nvGrpSpPr>
            <p:cNvPr id="1258" name="Group 1257">
              <a:extLst>
                <a:ext uri="{FF2B5EF4-FFF2-40B4-BE49-F238E27FC236}">
                  <a16:creationId xmlns:a16="http://schemas.microsoft.com/office/drawing/2014/main" id="{506025D8-ECC2-4FE4-8820-0E8F34285808}"/>
                </a:ext>
              </a:extLst>
            </p:cNvPr>
            <p:cNvGrpSpPr/>
            <p:nvPr/>
          </p:nvGrpSpPr>
          <p:grpSpPr>
            <a:xfrm>
              <a:off x="4382847" y="2717896"/>
              <a:ext cx="2563283" cy="640080"/>
              <a:chOff x="4671483" y="2793385"/>
              <a:chExt cx="2563283" cy="640080"/>
            </a:xfrm>
          </p:grpSpPr>
          <p:sp>
            <p:nvSpPr>
              <p:cNvPr id="1248" name="Rectangle 1247">
                <a:extLst>
                  <a:ext uri="{FF2B5EF4-FFF2-40B4-BE49-F238E27FC236}">
                    <a16:creationId xmlns:a16="http://schemas.microsoft.com/office/drawing/2014/main" id="{5F64EA65-4277-461C-97E9-303FA6FF5966}"/>
                  </a:ext>
                </a:extLst>
              </p:cNvPr>
              <p:cNvSpPr/>
              <p:nvPr/>
            </p:nvSpPr>
            <p:spPr bwMode="auto">
              <a:xfrm>
                <a:off x="4671483" y="2793385"/>
                <a:ext cx="2563283" cy="640080"/>
              </a:xfrm>
              <a:prstGeom prst="rect">
                <a:avLst/>
              </a:prstGeom>
              <a:solidFill>
                <a:schemeClr val="bg1"/>
              </a:solidFill>
              <a:ln w="12700">
                <a:solidFill>
                  <a:srgbClr val="006F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0" tIns="146304" rIns="182880" bIns="146304" numCol="1" spcCol="0" rtlCol="0" fromWordArt="0" anchor="ctr" anchorCtr="0" forceAA="0" compatLnSpc="1">
                <a:prstTxWarp prst="textNoShape">
                  <a:avLst/>
                </a:prstTxWarp>
                <a:noAutofit/>
              </a:bodyPr>
              <a:lstStyle/>
              <a:p>
                <a:pPr fontAlgn="base">
                  <a:spcBef>
                    <a:spcPct val="0"/>
                  </a:spcBef>
                </a:pPr>
                <a:r>
                  <a:rPr lang="en-US" sz="1050" dirty="0">
                    <a:solidFill>
                      <a:srgbClr val="002050"/>
                    </a:solidFill>
                    <a:latin typeface="Segoe UI" panose="020B0502040204020203" pitchFamily="34" charset="0"/>
                    <a:cs typeface="Segoe UI" panose="020B0502040204020203" pitchFamily="34" charset="0"/>
                  </a:rPr>
                  <a:t>Web Job</a:t>
                </a:r>
              </a:p>
              <a:p>
                <a:pPr defTabSz="932472" fontAlgn="base">
                  <a:lnSpc>
                    <a:spcPct val="90000"/>
                  </a:lnSpc>
                  <a:spcBef>
                    <a:spcPct val="0"/>
                  </a:spcBef>
                  <a:spcAft>
                    <a:spcPct val="0"/>
                  </a:spcAft>
                </a:pPr>
                <a:r>
                  <a:rPr lang="en-US" sz="800" dirty="0">
                    <a:solidFill>
                      <a:srgbClr val="505050"/>
                    </a:solidFill>
                    <a:ea typeface="Segoe UI" pitchFamily="34" charset="0"/>
                    <a:cs typeface="Segoe UI" pitchFamily="34" charset="0"/>
                  </a:rPr>
                  <a:t>Manages order placement using Azure Data Lake Analytics</a:t>
                </a:r>
              </a:p>
            </p:txBody>
          </p:sp>
          <p:grpSp>
            <p:nvGrpSpPr>
              <p:cNvPr id="1249" name="Group 1248">
                <a:extLst>
                  <a:ext uri="{FF2B5EF4-FFF2-40B4-BE49-F238E27FC236}">
                    <a16:creationId xmlns:a16="http://schemas.microsoft.com/office/drawing/2014/main" id="{AAB418AB-C3B6-46BA-BFCC-DBA4F615153C}"/>
                  </a:ext>
                </a:extLst>
              </p:cNvPr>
              <p:cNvGrpSpPr/>
              <p:nvPr/>
            </p:nvGrpSpPr>
            <p:grpSpPr>
              <a:xfrm>
                <a:off x="4761394" y="2968003"/>
                <a:ext cx="480042" cy="290846"/>
                <a:chOff x="4491038" y="1537445"/>
                <a:chExt cx="773113" cy="468410"/>
              </a:xfrm>
            </p:grpSpPr>
            <p:sp>
              <p:nvSpPr>
                <p:cNvPr id="1250" name="Freeform 354">
                  <a:extLst>
                    <a:ext uri="{FF2B5EF4-FFF2-40B4-BE49-F238E27FC236}">
                      <a16:creationId xmlns:a16="http://schemas.microsoft.com/office/drawing/2014/main" id="{10BE1AC5-C4A3-4768-AAA0-F56CC8CB5018}"/>
                    </a:ext>
                  </a:extLst>
                </p:cNvPr>
                <p:cNvSpPr>
                  <a:spLocks/>
                </p:cNvSpPr>
                <p:nvPr/>
              </p:nvSpPr>
              <p:spPr bwMode="auto">
                <a:xfrm>
                  <a:off x="4491038" y="1537445"/>
                  <a:ext cx="773113" cy="468410"/>
                </a:xfrm>
                <a:custGeom>
                  <a:avLst/>
                  <a:gdLst>
                    <a:gd name="T0" fmla="*/ 187 w 244"/>
                    <a:gd name="T1" fmla="*/ 194 h 216"/>
                    <a:gd name="T2" fmla="*/ 122 w 244"/>
                    <a:gd name="T3" fmla="*/ 216 h 216"/>
                    <a:gd name="T4" fmla="*/ 36 w 244"/>
                    <a:gd name="T5" fmla="*/ 174 h 216"/>
                    <a:gd name="T6" fmla="*/ 56 w 244"/>
                    <a:gd name="T7" fmla="*/ 22 h 216"/>
                    <a:gd name="T8" fmla="*/ 122 w 244"/>
                    <a:gd name="T9" fmla="*/ 0 h 216"/>
                    <a:gd name="T10" fmla="*/ 208 w 244"/>
                    <a:gd name="T11" fmla="*/ 43 h 216"/>
                    <a:gd name="T12" fmla="*/ 187 w 244"/>
                    <a:gd name="T13" fmla="*/ 194 h 216"/>
                  </a:gdLst>
                  <a:ahLst/>
                  <a:cxnLst>
                    <a:cxn ang="0">
                      <a:pos x="T0" y="T1"/>
                    </a:cxn>
                    <a:cxn ang="0">
                      <a:pos x="T2" y="T3"/>
                    </a:cxn>
                    <a:cxn ang="0">
                      <a:pos x="T4" y="T5"/>
                    </a:cxn>
                    <a:cxn ang="0">
                      <a:pos x="T6" y="T7"/>
                    </a:cxn>
                    <a:cxn ang="0">
                      <a:pos x="T8" y="T9"/>
                    </a:cxn>
                    <a:cxn ang="0">
                      <a:pos x="T10" y="T11"/>
                    </a:cxn>
                    <a:cxn ang="0">
                      <a:pos x="T12" y="T13"/>
                    </a:cxn>
                  </a:cxnLst>
                  <a:rect l="0" t="0" r="r" b="b"/>
                  <a:pathLst>
                    <a:path w="244" h="216">
                      <a:moveTo>
                        <a:pt x="187" y="194"/>
                      </a:moveTo>
                      <a:cubicBezTo>
                        <a:pt x="168" y="209"/>
                        <a:pt x="145" y="216"/>
                        <a:pt x="122" y="216"/>
                      </a:cubicBezTo>
                      <a:cubicBezTo>
                        <a:pt x="89" y="216"/>
                        <a:pt x="57" y="202"/>
                        <a:pt x="36" y="174"/>
                      </a:cubicBezTo>
                      <a:cubicBezTo>
                        <a:pt x="0" y="126"/>
                        <a:pt x="9" y="59"/>
                        <a:pt x="56" y="22"/>
                      </a:cubicBezTo>
                      <a:cubicBezTo>
                        <a:pt x="76" y="7"/>
                        <a:pt x="99" y="0"/>
                        <a:pt x="122" y="0"/>
                      </a:cubicBezTo>
                      <a:cubicBezTo>
                        <a:pt x="154" y="0"/>
                        <a:pt x="186" y="15"/>
                        <a:pt x="208" y="43"/>
                      </a:cubicBezTo>
                      <a:cubicBezTo>
                        <a:pt x="244" y="90"/>
                        <a:pt x="235" y="158"/>
                        <a:pt x="187" y="194"/>
                      </a:cubicBezTo>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251" name="Freeform 355">
                  <a:extLst>
                    <a:ext uri="{FF2B5EF4-FFF2-40B4-BE49-F238E27FC236}">
                      <a16:creationId xmlns:a16="http://schemas.microsoft.com/office/drawing/2014/main" id="{DAD9A013-5DB2-46A0-B112-B8278B7E285B}"/>
                    </a:ext>
                  </a:extLst>
                </p:cNvPr>
                <p:cNvSpPr>
                  <a:spLocks/>
                </p:cNvSpPr>
                <p:nvPr/>
              </p:nvSpPr>
              <p:spPr bwMode="auto">
                <a:xfrm>
                  <a:off x="4578351" y="1539733"/>
                  <a:ext cx="628651" cy="409860"/>
                </a:xfrm>
                <a:custGeom>
                  <a:avLst/>
                  <a:gdLst>
                    <a:gd name="T0" fmla="*/ 140 w 198"/>
                    <a:gd name="T1" fmla="*/ 122 h 189"/>
                    <a:gd name="T2" fmla="*/ 172 w 198"/>
                    <a:gd name="T3" fmla="*/ 126 h 189"/>
                    <a:gd name="T4" fmla="*/ 174 w 198"/>
                    <a:gd name="T5" fmla="*/ 125 h 189"/>
                    <a:gd name="T6" fmla="*/ 195 w 198"/>
                    <a:gd name="T7" fmla="*/ 140 h 189"/>
                    <a:gd name="T8" fmla="*/ 198 w 198"/>
                    <a:gd name="T9" fmla="*/ 131 h 189"/>
                    <a:gd name="T10" fmla="*/ 180 w 198"/>
                    <a:gd name="T11" fmla="*/ 116 h 189"/>
                    <a:gd name="T12" fmla="*/ 176 w 198"/>
                    <a:gd name="T13" fmla="*/ 94 h 189"/>
                    <a:gd name="T14" fmla="*/ 147 w 198"/>
                    <a:gd name="T15" fmla="*/ 88 h 189"/>
                    <a:gd name="T16" fmla="*/ 111 w 198"/>
                    <a:gd name="T17" fmla="*/ 54 h 189"/>
                    <a:gd name="T18" fmla="*/ 178 w 198"/>
                    <a:gd name="T19" fmla="*/ 36 h 189"/>
                    <a:gd name="T20" fmla="*/ 163 w 198"/>
                    <a:gd name="T21" fmla="*/ 20 h 189"/>
                    <a:gd name="T22" fmla="*/ 91 w 198"/>
                    <a:gd name="T23" fmla="*/ 33 h 189"/>
                    <a:gd name="T24" fmla="*/ 91 w 198"/>
                    <a:gd name="T25" fmla="*/ 33 h 189"/>
                    <a:gd name="T26" fmla="*/ 91 w 198"/>
                    <a:gd name="T27" fmla="*/ 33 h 189"/>
                    <a:gd name="T28" fmla="*/ 60 w 198"/>
                    <a:gd name="T29" fmla="*/ 0 h 189"/>
                    <a:gd name="T30" fmla="*/ 46 w 198"/>
                    <a:gd name="T31" fmla="*/ 6 h 189"/>
                    <a:gd name="T32" fmla="*/ 75 w 198"/>
                    <a:gd name="T33" fmla="*/ 43 h 189"/>
                    <a:gd name="T34" fmla="*/ 75 w 198"/>
                    <a:gd name="T35" fmla="*/ 43 h 189"/>
                    <a:gd name="T36" fmla="*/ 45 w 198"/>
                    <a:gd name="T37" fmla="*/ 69 h 189"/>
                    <a:gd name="T38" fmla="*/ 42 w 198"/>
                    <a:gd name="T39" fmla="*/ 73 h 189"/>
                    <a:gd name="T40" fmla="*/ 24 w 198"/>
                    <a:gd name="T41" fmla="*/ 74 h 189"/>
                    <a:gd name="T42" fmla="*/ 16 w 198"/>
                    <a:gd name="T43" fmla="*/ 27 h 189"/>
                    <a:gd name="T44" fmla="*/ 5 w 198"/>
                    <a:gd name="T45" fmla="*/ 42 h 189"/>
                    <a:gd name="T46" fmla="*/ 9 w 198"/>
                    <a:gd name="T47" fmla="*/ 85 h 189"/>
                    <a:gd name="T48" fmla="*/ 9 w 198"/>
                    <a:gd name="T49" fmla="*/ 125 h 189"/>
                    <a:gd name="T50" fmla="*/ 11 w 198"/>
                    <a:gd name="T51" fmla="*/ 128 h 189"/>
                    <a:gd name="T52" fmla="*/ 5 w 198"/>
                    <a:gd name="T53" fmla="*/ 165 h 189"/>
                    <a:gd name="T54" fmla="*/ 7 w 198"/>
                    <a:gd name="T55" fmla="*/ 169 h 189"/>
                    <a:gd name="T56" fmla="*/ 25 w 198"/>
                    <a:gd name="T57" fmla="*/ 187 h 189"/>
                    <a:gd name="T58" fmla="*/ 33 w 198"/>
                    <a:gd name="T59" fmla="*/ 137 h 189"/>
                    <a:gd name="T60" fmla="*/ 48 w 198"/>
                    <a:gd name="T61" fmla="*/ 135 h 189"/>
                    <a:gd name="T62" fmla="*/ 56 w 198"/>
                    <a:gd name="T63" fmla="*/ 142 h 189"/>
                    <a:gd name="T64" fmla="*/ 88 w 198"/>
                    <a:gd name="T65" fmla="*/ 162 h 189"/>
                    <a:gd name="T66" fmla="*/ 92 w 198"/>
                    <a:gd name="T67" fmla="*/ 178 h 189"/>
                    <a:gd name="T68" fmla="*/ 122 w 198"/>
                    <a:gd name="T69" fmla="*/ 182 h 189"/>
                    <a:gd name="T70" fmla="*/ 127 w 198"/>
                    <a:gd name="T71" fmla="*/ 176 h 189"/>
                    <a:gd name="T72" fmla="*/ 169 w 198"/>
                    <a:gd name="T73" fmla="*/ 181 h 189"/>
                    <a:gd name="T74" fmla="*/ 183 w 198"/>
                    <a:gd name="T75" fmla="*/ 164 h 189"/>
                    <a:gd name="T76" fmla="*/ 130 w 198"/>
                    <a:gd name="T77" fmla="*/ 160 h 189"/>
                    <a:gd name="T78" fmla="*/ 126 w 198"/>
                    <a:gd name="T79" fmla="*/ 152 h 189"/>
                    <a:gd name="T80" fmla="*/ 98 w 198"/>
                    <a:gd name="T81" fmla="*/ 147 h 189"/>
                    <a:gd name="T82" fmla="*/ 68 w 198"/>
                    <a:gd name="T83" fmla="*/ 127 h 189"/>
                    <a:gd name="T84" fmla="*/ 63 w 198"/>
                    <a:gd name="T85" fmla="*/ 122 h 189"/>
                    <a:gd name="T86" fmla="*/ 64 w 198"/>
                    <a:gd name="T87" fmla="*/ 90 h 189"/>
                    <a:gd name="T88" fmla="*/ 68 w 198"/>
                    <a:gd name="T89" fmla="*/ 86 h 189"/>
                    <a:gd name="T90" fmla="*/ 96 w 198"/>
                    <a:gd name="T91" fmla="*/ 63 h 189"/>
                    <a:gd name="T92" fmla="*/ 95 w 198"/>
                    <a:gd name="T93" fmla="*/ 62 h 189"/>
                    <a:gd name="T94" fmla="*/ 96 w 198"/>
                    <a:gd name="T95" fmla="*/ 63 h 189"/>
                    <a:gd name="T96" fmla="*/ 96 w 198"/>
                    <a:gd name="T97" fmla="*/ 63 h 189"/>
                    <a:gd name="T98" fmla="*/ 137 w 198"/>
                    <a:gd name="T99" fmla="*/ 98 h 189"/>
                    <a:gd name="T100" fmla="*/ 140 w 198"/>
                    <a:gd name="T101" fmla="*/ 12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8" h="189">
                      <a:moveTo>
                        <a:pt x="140" y="122"/>
                      </a:moveTo>
                      <a:cubicBezTo>
                        <a:pt x="147" y="132"/>
                        <a:pt x="162" y="134"/>
                        <a:pt x="172" y="126"/>
                      </a:cubicBezTo>
                      <a:cubicBezTo>
                        <a:pt x="173" y="126"/>
                        <a:pt x="173" y="125"/>
                        <a:pt x="174" y="125"/>
                      </a:cubicBezTo>
                      <a:cubicBezTo>
                        <a:pt x="184" y="132"/>
                        <a:pt x="191" y="137"/>
                        <a:pt x="195" y="140"/>
                      </a:cubicBezTo>
                      <a:cubicBezTo>
                        <a:pt x="196" y="137"/>
                        <a:pt x="197" y="134"/>
                        <a:pt x="198" y="131"/>
                      </a:cubicBezTo>
                      <a:cubicBezTo>
                        <a:pt x="194" y="128"/>
                        <a:pt x="188" y="123"/>
                        <a:pt x="180" y="116"/>
                      </a:cubicBezTo>
                      <a:cubicBezTo>
                        <a:pt x="182" y="109"/>
                        <a:pt x="182" y="101"/>
                        <a:pt x="176" y="94"/>
                      </a:cubicBezTo>
                      <a:cubicBezTo>
                        <a:pt x="169" y="85"/>
                        <a:pt x="157" y="82"/>
                        <a:pt x="147" y="88"/>
                      </a:cubicBezTo>
                      <a:cubicBezTo>
                        <a:pt x="136" y="78"/>
                        <a:pt x="123" y="67"/>
                        <a:pt x="111" y="54"/>
                      </a:cubicBezTo>
                      <a:cubicBezTo>
                        <a:pt x="150" y="33"/>
                        <a:pt x="178" y="36"/>
                        <a:pt x="178" y="36"/>
                      </a:cubicBezTo>
                      <a:cubicBezTo>
                        <a:pt x="174" y="30"/>
                        <a:pt x="168" y="25"/>
                        <a:pt x="163" y="20"/>
                      </a:cubicBezTo>
                      <a:cubicBezTo>
                        <a:pt x="146" y="17"/>
                        <a:pt x="120" y="18"/>
                        <a:pt x="91" y="33"/>
                      </a:cubicBezTo>
                      <a:cubicBezTo>
                        <a:pt x="91" y="33"/>
                        <a:pt x="91" y="33"/>
                        <a:pt x="91" y="33"/>
                      </a:cubicBezTo>
                      <a:cubicBezTo>
                        <a:pt x="91" y="33"/>
                        <a:pt x="91" y="33"/>
                        <a:pt x="91" y="33"/>
                      </a:cubicBezTo>
                      <a:cubicBezTo>
                        <a:pt x="81" y="23"/>
                        <a:pt x="71" y="12"/>
                        <a:pt x="60" y="0"/>
                      </a:cubicBezTo>
                      <a:cubicBezTo>
                        <a:pt x="55" y="2"/>
                        <a:pt x="51" y="4"/>
                        <a:pt x="46" y="6"/>
                      </a:cubicBezTo>
                      <a:cubicBezTo>
                        <a:pt x="54" y="18"/>
                        <a:pt x="64" y="31"/>
                        <a:pt x="75" y="43"/>
                      </a:cubicBezTo>
                      <a:cubicBezTo>
                        <a:pt x="75" y="43"/>
                        <a:pt x="75" y="43"/>
                        <a:pt x="75" y="43"/>
                      </a:cubicBezTo>
                      <a:cubicBezTo>
                        <a:pt x="66" y="50"/>
                        <a:pt x="55" y="59"/>
                        <a:pt x="45" y="69"/>
                      </a:cubicBezTo>
                      <a:cubicBezTo>
                        <a:pt x="44" y="70"/>
                        <a:pt x="43" y="72"/>
                        <a:pt x="42" y="73"/>
                      </a:cubicBezTo>
                      <a:cubicBezTo>
                        <a:pt x="36" y="72"/>
                        <a:pt x="30" y="72"/>
                        <a:pt x="24" y="74"/>
                      </a:cubicBezTo>
                      <a:cubicBezTo>
                        <a:pt x="14" y="53"/>
                        <a:pt x="15" y="36"/>
                        <a:pt x="16" y="27"/>
                      </a:cubicBezTo>
                      <a:cubicBezTo>
                        <a:pt x="12" y="32"/>
                        <a:pt x="8" y="37"/>
                        <a:pt x="5" y="42"/>
                      </a:cubicBezTo>
                      <a:cubicBezTo>
                        <a:pt x="2" y="52"/>
                        <a:pt x="2" y="67"/>
                        <a:pt x="9" y="85"/>
                      </a:cubicBezTo>
                      <a:cubicBezTo>
                        <a:pt x="0" y="97"/>
                        <a:pt x="0" y="113"/>
                        <a:pt x="9" y="125"/>
                      </a:cubicBezTo>
                      <a:cubicBezTo>
                        <a:pt x="10" y="126"/>
                        <a:pt x="11" y="127"/>
                        <a:pt x="11" y="128"/>
                      </a:cubicBezTo>
                      <a:cubicBezTo>
                        <a:pt x="7" y="141"/>
                        <a:pt x="6" y="154"/>
                        <a:pt x="5" y="165"/>
                      </a:cubicBezTo>
                      <a:cubicBezTo>
                        <a:pt x="6" y="167"/>
                        <a:pt x="6" y="168"/>
                        <a:pt x="7" y="169"/>
                      </a:cubicBezTo>
                      <a:cubicBezTo>
                        <a:pt x="12" y="176"/>
                        <a:pt x="19" y="181"/>
                        <a:pt x="25" y="187"/>
                      </a:cubicBezTo>
                      <a:cubicBezTo>
                        <a:pt x="24" y="175"/>
                        <a:pt x="25" y="157"/>
                        <a:pt x="33" y="137"/>
                      </a:cubicBezTo>
                      <a:cubicBezTo>
                        <a:pt x="38" y="138"/>
                        <a:pt x="43" y="137"/>
                        <a:pt x="48" y="135"/>
                      </a:cubicBezTo>
                      <a:cubicBezTo>
                        <a:pt x="50" y="137"/>
                        <a:pt x="53" y="140"/>
                        <a:pt x="56" y="142"/>
                      </a:cubicBezTo>
                      <a:cubicBezTo>
                        <a:pt x="67" y="151"/>
                        <a:pt x="78" y="157"/>
                        <a:pt x="88" y="162"/>
                      </a:cubicBezTo>
                      <a:cubicBezTo>
                        <a:pt x="87" y="168"/>
                        <a:pt x="89" y="173"/>
                        <a:pt x="92" y="178"/>
                      </a:cubicBezTo>
                      <a:cubicBezTo>
                        <a:pt x="99" y="187"/>
                        <a:pt x="113" y="189"/>
                        <a:pt x="122" y="182"/>
                      </a:cubicBezTo>
                      <a:cubicBezTo>
                        <a:pt x="124" y="180"/>
                        <a:pt x="126" y="178"/>
                        <a:pt x="127" y="176"/>
                      </a:cubicBezTo>
                      <a:cubicBezTo>
                        <a:pt x="144" y="180"/>
                        <a:pt x="158" y="181"/>
                        <a:pt x="169" y="181"/>
                      </a:cubicBezTo>
                      <a:cubicBezTo>
                        <a:pt x="171" y="181"/>
                        <a:pt x="179" y="170"/>
                        <a:pt x="183" y="164"/>
                      </a:cubicBezTo>
                      <a:cubicBezTo>
                        <a:pt x="177" y="165"/>
                        <a:pt x="157" y="168"/>
                        <a:pt x="130" y="160"/>
                      </a:cubicBezTo>
                      <a:cubicBezTo>
                        <a:pt x="129" y="157"/>
                        <a:pt x="128" y="154"/>
                        <a:pt x="126" y="152"/>
                      </a:cubicBezTo>
                      <a:cubicBezTo>
                        <a:pt x="119" y="143"/>
                        <a:pt x="107" y="141"/>
                        <a:pt x="98" y="147"/>
                      </a:cubicBezTo>
                      <a:cubicBezTo>
                        <a:pt x="88" y="142"/>
                        <a:pt x="78" y="135"/>
                        <a:pt x="68" y="127"/>
                      </a:cubicBezTo>
                      <a:cubicBezTo>
                        <a:pt x="66" y="126"/>
                        <a:pt x="64" y="124"/>
                        <a:pt x="63" y="122"/>
                      </a:cubicBezTo>
                      <a:cubicBezTo>
                        <a:pt x="69" y="113"/>
                        <a:pt x="69" y="100"/>
                        <a:pt x="64" y="90"/>
                      </a:cubicBezTo>
                      <a:cubicBezTo>
                        <a:pt x="65" y="89"/>
                        <a:pt x="66" y="87"/>
                        <a:pt x="68" y="86"/>
                      </a:cubicBezTo>
                      <a:cubicBezTo>
                        <a:pt x="78" y="77"/>
                        <a:pt x="87" y="69"/>
                        <a:pt x="96" y="63"/>
                      </a:cubicBezTo>
                      <a:cubicBezTo>
                        <a:pt x="95" y="62"/>
                        <a:pt x="95" y="62"/>
                        <a:pt x="95" y="62"/>
                      </a:cubicBezTo>
                      <a:cubicBezTo>
                        <a:pt x="96" y="63"/>
                        <a:pt x="96" y="63"/>
                        <a:pt x="96" y="63"/>
                      </a:cubicBezTo>
                      <a:cubicBezTo>
                        <a:pt x="96" y="63"/>
                        <a:pt x="96" y="63"/>
                        <a:pt x="96" y="63"/>
                      </a:cubicBezTo>
                      <a:cubicBezTo>
                        <a:pt x="109" y="76"/>
                        <a:pt x="124" y="88"/>
                        <a:pt x="137" y="98"/>
                      </a:cubicBezTo>
                      <a:cubicBezTo>
                        <a:pt x="134" y="106"/>
                        <a:pt x="134" y="115"/>
                        <a:pt x="140" y="122"/>
                      </a:cubicBezTo>
                      <a:close/>
                    </a:path>
                  </a:pathLst>
                </a:cu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grpSp>
        </p:grpSp>
        <p:grpSp>
          <p:nvGrpSpPr>
            <p:cNvPr id="1257" name="Group 1256">
              <a:extLst>
                <a:ext uri="{FF2B5EF4-FFF2-40B4-BE49-F238E27FC236}">
                  <a16:creationId xmlns:a16="http://schemas.microsoft.com/office/drawing/2014/main" id="{494A75DE-798C-4450-B57C-56BB038BE315}"/>
                </a:ext>
              </a:extLst>
            </p:cNvPr>
            <p:cNvGrpSpPr/>
            <p:nvPr/>
          </p:nvGrpSpPr>
          <p:grpSpPr>
            <a:xfrm>
              <a:off x="7084558" y="2717896"/>
              <a:ext cx="2563283" cy="640080"/>
              <a:chOff x="4671483" y="3738854"/>
              <a:chExt cx="2563283" cy="640080"/>
            </a:xfrm>
          </p:grpSpPr>
          <p:sp>
            <p:nvSpPr>
              <p:cNvPr id="1253" name="Rectangle 1252">
                <a:extLst>
                  <a:ext uri="{FF2B5EF4-FFF2-40B4-BE49-F238E27FC236}">
                    <a16:creationId xmlns:a16="http://schemas.microsoft.com/office/drawing/2014/main" id="{13C74328-4491-47E6-805D-D0070AEFB0EA}"/>
                  </a:ext>
                </a:extLst>
              </p:cNvPr>
              <p:cNvSpPr/>
              <p:nvPr/>
            </p:nvSpPr>
            <p:spPr bwMode="auto">
              <a:xfrm>
                <a:off x="4671483" y="3738854"/>
                <a:ext cx="2563283" cy="640080"/>
              </a:xfrm>
              <a:prstGeom prst="rect">
                <a:avLst/>
              </a:prstGeom>
              <a:solidFill>
                <a:schemeClr val="bg1"/>
              </a:solidFill>
              <a:ln w="12700">
                <a:solidFill>
                  <a:srgbClr val="006F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0" tIns="146304" rIns="182880" bIns="146304" numCol="1" spcCol="0" rtlCol="0" fromWordArt="0" anchor="ctr" anchorCtr="0" forceAA="0" compatLnSpc="1">
                <a:prstTxWarp prst="textNoShape">
                  <a:avLst/>
                </a:prstTxWarp>
                <a:noAutofit/>
              </a:bodyPr>
              <a:lstStyle/>
              <a:p>
                <a:pPr fontAlgn="base">
                  <a:spcBef>
                    <a:spcPct val="0"/>
                  </a:spcBef>
                </a:pPr>
                <a:r>
                  <a:rPr lang="en-US" sz="1050" dirty="0">
                    <a:solidFill>
                      <a:srgbClr val="002050"/>
                    </a:solidFill>
                    <a:latin typeface="Segoe UI" panose="020B0502040204020203" pitchFamily="34" charset="0"/>
                    <a:cs typeface="Segoe UI" panose="020B0502040204020203" pitchFamily="34" charset="0"/>
                  </a:rPr>
                  <a:t>Web Job</a:t>
                </a:r>
              </a:p>
              <a:p>
                <a:pPr defTabSz="932472" fontAlgn="base">
                  <a:lnSpc>
                    <a:spcPct val="90000"/>
                  </a:lnSpc>
                  <a:spcBef>
                    <a:spcPct val="0"/>
                  </a:spcBef>
                  <a:spcAft>
                    <a:spcPct val="0"/>
                  </a:spcAft>
                </a:pPr>
                <a:r>
                  <a:rPr lang="en-US" sz="800" spc="-30" dirty="0">
                    <a:solidFill>
                      <a:srgbClr val="505050"/>
                    </a:solidFill>
                    <a:ea typeface="Segoe UI" pitchFamily="34" charset="0"/>
                    <a:cs typeface="Segoe UI" pitchFamily="34" charset="0"/>
                  </a:rPr>
                  <a:t>Evaluates performance of inventory management policies using Azure Data Lake Analytics</a:t>
                </a:r>
              </a:p>
            </p:txBody>
          </p:sp>
          <p:grpSp>
            <p:nvGrpSpPr>
              <p:cNvPr id="1254" name="Group 1253">
                <a:extLst>
                  <a:ext uri="{FF2B5EF4-FFF2-40B4-BE49-F238E27FC236}">
                    <a16:creationId xmlns:a16="http://schemas.microsoft.com/office/drawing/2014/main" id="{4E29FC34-ED26-4DAC-869F-C40BFEDD43FB}"/>
                  </a:ext>
                </a:extLst>
              </p:cNvPr>
              <p:cNvGrpSpPr/>
              <p:nvPr/>
            </p:nvGrpSpPr>
            <p:grpSpPr>
              <a:xfrm>
                <a:off x="4761394" y="3913467"/>
                <a:ext cx="480042" cy="290846"/>
                <a:chOff x="4491038" y="1537445"/>
                <a:chExt cx="773113" cy="468411"/>
              </a:xfrm>
            </p:grpSpPr>
            <p:sp>
              <p:nvSpPr>
                <p:cNvPr id="1255" name="Freeform 354">
                  <a:extLst>
                    <a:ext uri="{FF2B5EF4-FFF2-40B4-BE49-F238E27FC236}">
                      <a16:creationId xmlns:a16="http://schemas.microsoft.com/office/drawing/2014/main" id="{1DA0846B-557A-44FF-B663-0D60A2A79EFB}"/>
                    </a:ext>
                  </a:extLst>
                </p:cNvPr>
                <p:cNvSpPr>
                  <a:spLocks/>
                </p:cNvSpPr>
                <p:nvPr/>
              </p:nvSpPr>
              <p:spPr bwMode="auto">
                <a:xfrm>
                  <a:off x="4491038" y="1537445"/>
                  <a:ext cx="773113" cy="468411"/>
                </a:xfrm>
                <a:custGeom>
                  <a:avLst/>
                  <a:gdLst>
                    <a:gd name="T0" fmla="*/ 187 w 244"/>
                    <a:gd name="T1" fmla="*/ 194 h 216"/>
                    <a:gd name="T2" fmla="*/ 122 w 244"/>
                    <a:gd name="T3" fmla="*/ 216 h 216"/>
                    <a:gd name="T4" fmla="*/ 36 w 244"/>
                    <a:gd name="T5" fmla="*/ 174 h 216"/>
                    <a:gd name="T6" fmla="*/ 56 w 244"/>
                    <a:gd name="T7" fmla="*/ 22 h 216"/>
                    <a:gd name="T8" fmla="*/ 122 w 244"/>
                    <a:gd name="T9" fmla="*/ 0 h 216"/>
                    <a:gd name="T10" fmla="*/ 208 w 244"/>
                    <a:gd name="T11" fmla="*/ 43 h 216"/>
                    <a:gd name="T12" fmla="*/ 187 w 244"/>
                    <a:gd name="T13" fmla="*/ 194 h 216"/>
                  </a:gdLst>
                  <a:ahLst/>
                  <a:cxnLst>
                    <a:cxn ang="0">
                      <a:pos x="T0" y="T1"/>
                    </a:cxn>
                    <a:cxn ang="0">
                      <a:pos x="T2" y="T3"/>
                    </a:cxn>
                    <a:cxn ang="0">
                      <a:pos x="T4" y="T5"/>
                    </a:cxn>
                    <a:cxn ang="0">
                      <a:pos x="T6" y="T7"/>
                    </a:cxn>
                    <a:cxn ang="0">
                      <a:pos x="T8" y="T9"/>
                    </a:cxn>
                    <a:cxn ang="0">
                      <a:pos x="T10" y="T11"/>
                    </a:cxn>
                    <a:cxn ang="0">
                      <a:pos x="T12" y="T13"/>
                    </a:cxn>
                  </a:cxnLst>
                  <a:rect l="0" t="0" r="r" b="b"/>
                  <a:pathLst>
                    <a:path w="244" h="216">
                      <a:moveTo>
                        <a:pt x="187" y="194"/>
                      </a:moveTo>
                      <a:cubicBezTo>
                        <a:pt x="168" y="209"/>
                        <a:pt x="145" y="216"/>
                        <a:pt x="122" y="216"/>
                      </a:cubicBezTo>
                      <a:cubicBezTo>
                        <a:pt x="89" y="216"/>
                        <a:pt x="57" y="202"/>
                        <a:pt x="36" y="174"/>
                      </a:cubicBezTo>
                      <a:cubicBezTo>
                        <a:pt x="0" y="126"/>
                        <a:pt x="9" y="59"/>
                        <a:pt x="56" y="22"/>
                      </a:cubicBezTo>
                      <a:cubicBezTo>
                        <a:pt x="76" y="7"/>
                        <a:pt x="99" y="0"/>
                        <a:pt x="122" y="0"/>
                      </a:cubicBezTo>
                      <a:cubicBezTo>
                        <a:pt x="154" y="0"/>
                        <a:pt x="186" y="15"/>
                        <a:pt x="208" y="43"/>
                      </a:cubicBezTo>
                      <a:cubicBezTo>
                        <a:pt x="244" y="90"/>
                        <a:pt x="235" y="158"/>
                        <a:pt x="187" y="194"/>
                      </a:cubicBezTo>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256" name="Freeform 355">
                  <a:extLst>
                    <a:ext uri="{FF2B5EF4-FFF2-40B4-BE49-F238E27FC236}">
                      <a16:creationId xmlns:a16="http://schemas.microsoft.com/office/drawing/2014/main" id="{529B0A8A-72B3-407A-928A-FE4C9307EA0F}"/>
                    </a:ext>
                  </a:extLst>
                </p:cNvPr>
                <p:cNvSpPr>
                  <a:spLocks/>
                </p:cNvSpPr>
                <p:nvPr/>
              </p:nvSpPr>
              <p:spPr bwMode="auto">
                <a:xfrm>
                  <a:off x="4578351" y="1539732"/>
                  <a:ext cx="628651" cy="409859"/>
                </a:xfrm>
                <a:custGeom>
                  <a:avLst/>
                  <a:gdLst>
                    <a:gd name="T0" fmla="*/ 140 w 198"/>
                    <a:gd name="T1" fmla="*/ 122 h 189"/>
                    <a:gd name="T2" fmla="*/ 172 w 198"/>
                    <a:gd name="T3" fmla="*/ 126 h 189"/>
                    <a:gd name="T4" fmla="*/ 174 w 198"/>
                    <a:gd name="T5" fmla="*/ 125 h 189"/>
                    <a:gd name="T6" fmla="*/ 195 w 198"/>
                    <a:gd name="T7" fmla="*/ 140 h 189"/>
                    <a:gd name="T8" fmla="*/ 198 w 198"/>
                    <a:gd name="T9" fmla="*/ 131 h 189"/>
                    <a:gd name="T10" fmla="*/ 180 w 198"/>
                    <a:gd name="T11" fmla="*/ 116 h 189"/>
                    <a:gd name="T12" fmla="*/ 176 w 198"/>
                    <a:gd name="T13" fmla="*/ 94 h 189"/>
                    <a:gd name="T14" fmla="*/ 147 w 198"/>
                    <a:gd name="T15" fmla="*/ 88 h 189"/>
                    <a:gd name="T16" fmla="*/ 111 w 198"/>
                    <a:gd name="T17" fmla="*/ 54 h 189"/>
                    <a:gd name="T18" fmla="*/ 178 w 198"/>
                    <a:gd name="T19" fmla="*/ 36 h 189"/>
                    <a:gd name="T20" fmla="*/ 163 w 198"/>
                    <a:gd name="T21" fmla="*/ 20 h 189"/>
                    <a:gd name="T22" fmla="*/ 91 w 198"/>
                    <a:gd name="T23" fmla="*/ 33 h 189"/>
                    <a:gd name="T24" fmla="*/ 91 w 198"/>
                    <a:gd name="T25" fmla="*/ 33 h 189"/>
                    <a:gd name="T26" fmla="*/ 91 w 198"/>
                    <a:gd name="T27" fmla="*/ 33 h 189"/>
                    <a:gd name="T28" fmla="*/ 60 w 198"/>
                    <a:gd name="T29" fmla="*/ 0 h 189"/>
                    <a:gd name="T30" fmla="*/ 46 w 198"/>
                    <a:gd name="T31" fmla="*/ 6 h 189"/>
                    <a:gd name="T32" fmla="*/ 75 w 198"/>
                    <a:gd name="T33" fmla="*/ 43 h 189"/>
                    <a:gd name="T34" fmla="*/ 75 w 198"/>
                    <a:gd name="T35" fmla="*/ 43 h 189"/>
                    <a:gd name="T36" fmla="*/ 45 w 198"/>
                    <a:gd name="T37" fmla="*/ 69 h 189"/>
                    <a:gd name="T38" fmla="*/ 42 w 198"/>
                    <a:gd name="T39" fmla="*/ 73 h 189"/>
                    <a:gd name="T40" fmla="*/ 24 w 198"/>
                    <a:gd name="T41" fmla="*/ 74 h 189"/>
                    <a:gd name="T42" fmla="*/ 16 w 198"/>
                    <a:gd name="T43" fmla="*/ 27 h 189"/>
                    <a:gd name="T44" fmla="*/ 5 w 198"/>
                    <a:gd name="T45" fmla="*/ 42 h 189"/>
                    <a:gd name="T46" fmla="*/ 9 w 198"/>
                    <a:gd name="T47" fmla="*/ 85 h 189"/>
                    <a:gd name="T48" fmla="*/ 9 w 198"/>
                    <a:gd name="T49" fmla="*/ 125 h 189"/>
                    <a:gd name="T50" fmla="*/ 11 w 198"/>
                    <a:gd name="T51" fmla="*/ 128 h 189"/>
                    <a:gd name="T52" fmla="*/ 5 w 198"/>
                    <a:gd name="T53" fmla="*/ 165 h 189"/>
                    <a:gd name="T54" fmla="*/ 7 w 198"/>
                    <a:gd name="T55" fmla="*/ 169 h 189"/>
                    <a:gd name="T56" fmla="*/ 25 w 198"/>
                    <a:gd name="T57" fmla="*/ 187 h 189"/>
                    <a:gd name="T58" fmla="*/ 33 w 198"/>
                    <a:gd name="T59" fmla="*/ 137 h 189"/>
                    <a:gd name="T60" fmla="*/ 48 w 198"/>
                    <a:gd name="T61" fmla="*/ 135 h 189"/>
                    <a:gd name="T62" fmla="*/ 56 w 198"/>
                    <a:gd name="T63" fmla="*/ 142 h 189"/>
                    <a:gd name="T64" fmla="*/ 88 w 198"/>
                    <a:gd name="T65" fmla="*/ 162 h 189"/>
                    <a:gd name="T66" fmla="*/ 92 w 198"/>
                    <a:gd name="T67" fmla="*/ 178 h 189"/>
                    <a:gd name="T68" fmla="*/ 122 w 198"/>
                    <a:gd name="T69" fmla="*/ 182 h 189"/>
                    <a:gd name="T70" fmla="*/ 127 w 198"/>
                    <a:gd name="T71" fmla="*/ 176 h 189"/>
                    <a:gd name="T72" fmla="*/ 169 w 198"/>
                    <a:gd name="T73" fmla="*/ 181 h 189"/>
                    <a:gd name="T74" fmla="*/ 183 w 198"/>
                    <a:gd name="T75" fmla="*/ 164 h 189"/>
                    <a:gd name="T76" fmla="*/ 130 w 198"/>
                    <a:gd name="T77" fmla="*/ 160 h 189"/>
                    <a:gd name="T78" fmla="*/ 126 w 198"/>
                    <a:gd name="T79" fmla="*/ 152 h 189"/>
                    <a:gd name="T80" fmla="*/ 98 w 198"/>
                    <a:gd name="T81" fmla="*/ 147 h 189"/>
                    <a:gd name="T82" fmla="*/ 68 w 198"/>
                    <a:gd name="T83" fmla="*/ 127 h 189"/>
                    <a:gd name="T84" fmla="*/ 63 w 198"/>
                    <a:gd name="T85" fmla="*/ 122 h 189"/>
                    <a:gd name="T86" fmla="*/ 64 w 198"/>
                    <a:gd name="T87" fmla="*/ 90 h 189"/>
                    <a:gd name="T88" fmla="*/ 68 w 198"/>
                    <a:gd name="T89" fmla="*/ 86 h 189"/>
                    <a:gd name="T90" fmla="*/ 96 w 198"/>
                    <a:gd name="T91" fmla="*/ 63 h 189"/>
                    <a:gd name="T92" fmla="*/ 95 w 198"/>
                    <a:gd name="T93" fmla="*/ 62 h 189"/>
                    <a:gd name="T94" fmla="*/ 96 w 198"/>
                    <a:gd name="T95" fmla="*/ 63 h 189"/>
                    <a:gd name="T96" fmla="*/ 96 w 198"/>
                    <a:gd name="T97" fmla="*/ 63 h 189"/>
                    <a:gd name="T98" fmla="*/ 137 w 198"/>
                    <a:gd name="T99" fmla="*/ 98 h 189"/>
                    <a:gd name="T100" fmla="*/ 140 w 198"/>
                    <a:gd name="T101" fmla="*/ 12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8" h="189">
                      <a:moveTo>
                        <a:pt x="140" y="122"/>
                      </a:moveTo>
                      <a:cubicBezTo>
                        <a:pt x="147" y="132"/>
                        <a:pt x="162" y="134"/>
                        <a:pt x="172" y="126"/>
                      </a:cubicBezTo>
                      <a:cubicBezTo>
                        <a:pt x="173" y="126"/>
                        <a:pt x="173" y="125"/>
                        <a:pt x="174" y="125"/>
                      </a:cubicBezTo>
                      <a:cubicBezTo>
                        <a:pt x="184" y="132"/>
                        <a:pt x="191" y="137"/>
                        <a:pt x="195" y="140"/>
                      </a:cubicBezTo>
                      <a:cubicBezTo>
                        <a:pt x="196" y="137"/>
                        <a:pt x="197" y="134"/>
                        <a:pt x="198" y="131"/>
                      </a:cubicBezTo>
                      <a:cubicBezTo>
                        <a:pt x="194" y="128"/>
                        <a:pt x="188" y="123"/>
                        <a:pt x="180" y="116"/>
                      </a:cubicBezTo>
                      <a:cubicBezTo>
                        <a:pt x="182" y="109"/>
                        <a:pt x="182" y="101"/>
                        <a:pt x="176" y="94"/>
                      </a:cubicBezTo>
                      <a:cubicBezTo>
                        <a:pt x="169" y="85"/>
                        <a:pt x="157" y="82"/>
                        <a:pt x="147" y="88"/>
                      </a:cubicBezTo>
                      <a:cubicBezTo>
                        <a:pt x="136" y="78"/>
                        <a:pt x="123" y="67"/>
                        <a:pt x="111" y="54"/>
                      </a:cubicBezTo>
                      <a:cubicBezTo>
                        <a:pt x="150" y="33"/>
                        <a:pt x="178" y="36"/>
                        <a:pt x="178" y="36"/>
                      </a:cubicBezTo>
                      <a:cubicBezTo>
                        <a:pt x="174" y="30"/>
                        <a:pt x="168" y="25"/>
                        <a:pt x="163" y="20"/>
                      </a:cubicBezTo>
                      <a:cubicBezTo>
                        <a:pt x="146" y="17"/>
                        <a:pt x="120" y="18"/>
                        <a:pt x="91" y="33"/>
                      </a:cubicBezTo>
                      <a:cubicBezTo>
                        <a:pt x="91" y="33"/>
                        <a:pt x="91" y="33"/>
                        <a:pt x="91" y="33"/>
                      </a:cubicBezTo>
                      <a:cubicBezTo>
                        <a:pt x="91" y="33"/>
                        <a:pt x="91" y="33"/>
                        <a:pt x="91" y="33"/>
                      </a:cubicBezTo>
                      <a:cubicBezTo>
                        <a:pt x="81" y="23"/>
                        <a:pt x="71" y="12"/>
                        <a:pt x="60" y="0"/>
                      </a:cubicBezTo>
                      <a:cubicBezTo>
                        <a:pt x="55" y="2"/>
                        <a:pt x="51" y="4"/>
                        <a:pt x="46" y="6"/>
                      </a:cubicBezTo>
                      <a:cubicBezTo>
                        <a:pt x="54" y="18"/>
                        <a:pt x="64" y="31"/>
                        <a:pt x="75" y="43"/>
                      </a:cubicBezTo>
                      <a:cubicBezTo>
                        <a:pt x="75" y="43"/>
                        <a:pt x="75" y="43"/>
                        <a:pt x="75" y="43"/>
                      </a:cubicBezTo>
                      <a:cubicBezTo>
                        <a:pt x="66" y="50"/>
                        <a:pt x="55" y="59"/>
                        <a:pt x="45" y="69"/>
                      </a:cubicBezTo>
                      <a:cubicBezTo>
                        <a:pt x="44" y="70"/>
                        <a:pt x="43" y="72"/>
                        <a:pt x="42" y="73"/>
                      </a:cubicBezTo>
                      <a:cubicBezTo>
                        <a:pt x="36" y="72"/>
                        <a:pt x="30" y="72"/>
                        <a:pt x="24" y="74"/>
                      </a:cubicBezTo>
                      <a:cubicBezTo>
                        <a:pt x="14" y="53"/>
                        <a:pt x="15" y="36"/>
                        <a:pt x="16" y="27"/>
                      </a:cubicBezTo>
                      <a:cubicBezTo>
                        <a:pt x="12" y="32"/>
                        <a:pt x="8" y="37"/>
                        <a:pt x="5" y="42"/>
                      </a:cubicBezTo>
                      <a:cubicBezTo>
                        <a:pt x="2" y="52"/>
                        <a:pt x="2" y="67"/>
                        <a:pt x="9" y="85"/>
                      </a:cubicBezTo>
                      <a:cubicBezTo>
                        <a:pt x="0" y="97"/>
                        <a:pt x="0" y="113"/>
                        <a:pt x="9" y="125"/>
                      </a:cubicBezTo>
                      <a:cubicBezTo>
                        <a:pt x="10" y="126"/>
                        <a:pt x="11" y="127"/>
                        <a:pt x="11" y="128"/>
                      </a:cubicBezTo>
                      <a:cubicBezTo>
                        <a:pt x="7" y="141"/>
                        <a:pt x="6" y="154"/>
                        <a:pt x="5" y="165"/>
                      </a:cubicBezTo>
                      <a:cubicBezTo>
                        <a:pt x="6" y="167"/>
                        <a:pt x="6" y="168"/>
                        <a:pt x="7" y="169"/>
                      </a:cubicBezTo>
                      <a:cubicBezTo>
                        <a:pt x="12" y="176"/>
                        <a:pt x="19" y="181"/>
                        <a:pt x="25" y="187"/>
                      </a:cubicBezTo>
                      <a:cubicBezTo>
                        <a:pt x="24" y="175"/>
                        <a:pt x="25" y="157"/>
                        <a:pt x="33" y="137"/>
                      </a:cubicBezTo>
                      <a:cubicBezTo>
                        <a:pt x="38" y="138"/>
                        <a:pt x="43" y="137"/>
                        <a:pt x="48" y="135"/>
                      </a:cubicBezTo>
                      <a:cubicBezTo>
                        <a:pt x="50" y="137"/>
                        <a:pt x="53" y="140"/>
                        <a:pt x="56" y="142"/>
                      </a:cubicBezTo>
                      <a:cubicBezTo>
                        <a:pt x="67" y="151"/>
                        <a:pt x="78" y="157"/>
                        <a:pt x="88" y="162"/>
                      </a:cubicBezTo>
                      <a:cubicBezTo>
                        <a:pt x="87" y="168"/>
                        <a:pt x="89" y="173"/>
                        <a:pt x="92" y="178"/>
                      </a:cubicBezTo>
                      <a:cubicBezTo>
                        <a:pt x="99" y="187"/>
                        <a:pt x="113" y="189"/>
                        <a:pt x="122" y="182"/>
                      </a:cubicBezTo>
                      <a:cubicBezTo>
                        <a:pt x="124" y="180"/>
                        <a:pt x="126" y="178"/>
                        <a:pt x="127" y="176"/>
                      </a:cubicBezTo>
                      <a:cubicBezTo>
                        <a:pt x="144" y="180"/>
                        <a:pt x="158" y="181"/>
                        <a:pt x="169" y="181"/>
                      </a:cubicBezTo>
                      <a:cubicBezTo>
                        <a:pt x="171" y="181"/>
                        <a:pt x="179" y="170"/>
                        <a:pt x="183" y="164"/>
                      </a:cubicBezTo>
                      <a:cubicBezTo>
                        <a:pt x="177" y="165"/>
                        <a:pt x="157" y="168"/>
                        <a:pt x="130" y="160"/>
                      </a:cubicBezTo>
                      <a:cubicBezTo>
                        <a:pt x="129" y="157"/>
                        <a:pt x="128" y="154"/>
                        <a:pt x="126" y="152"/>
                      </a:cubicBezTo>
                      <a:cubicBezTo>
                        <a:pt x="119" y="143"/>
                        <a:pt x="107" y="141"/>
                        <a:pt x="98" y="147"/>
                      </a:cubicBezTo>
                      <a:cubicBezTo>
                        <a:pt x="88" y="142"/>
                        <a:pt x="78" y="135"/>
                        <a:pt x="68" y="127"/>
                      </a:cubicBezTo>
                      <a:cubicBezTo>
                        <a:pt x="66" y="126"/>
                        <a:pt x="64" y="124"/>
                        <a:pt x="63" y="122"/>
                      </a:cubicBezTo>
                      <a:cubicBezTo>
                        <a:pt x="69" y="113"/>
                        <a:pt x="69" y="100"/>
                        <a:pt x="64" y="90"/>
                      </a:cubicBezTo>
                      <a:cubicBezTo>
                        <a:pt x="65" y="89"/>
                        <a:pt x="66" y="87"/>
                        <a:pt x="68" y="86"/>
                      </a:cubicBezTo>
                      <a:cubicBezTo>
                        <a:pt x="78" y="77"/>
                        <a:pt x="87" y="69"/>
                        <a:pt x="96" y="63"/>
                      </a:cubicBezTo>
                      <a:cubicBezTo>
                        <a:pt x="95" y="62"/>
                        <a:pt x="95" y="62"/>
                        <a:pt x="95" y="62"/>
                      </a:cubicBezTo>
                      <a:cubicBezTo>
                        <a:pt x="96" y="63"/>
                        <a:pt x="96" y="63"/>
                        <a:pt x="96" y="63"/>
                      </a:cubicBezTo>
                      <a:cubicBezTo>
                        <a:pt x="96" y="63"/>
                        <a:pt x="96" y="63"/>
                        <a:pt x="96" y="63"/>
                      </a:cubicBezTo>
                      <a:cubicBezTo>
                        <a:pt x="109" y="76"/>
                        <a:pt x="124" y="88"/>
                        <a:pt x="137" y="98"/>
                      </a:cubicBezTo>
                      <a:cubicBezTo>
                        <a:pt x="134" y="106"/>
                        <a:pt x="134" y="115"/>
                        <a:pt x="140" y="122"/>
                      </a:cubicBezTo>
                      <a:close/>
                    </a:path>
                  </a:pathLst>
                </a:cu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grpSp>
        </p:grpSp>
      </p:grpSp>
      <p:grpSp>
        <p:nvGrpSpPr>
          <p:cNvPr id="1912" name="Group 1911">
            <a:extLst>
              <a:ext uri="{FF2B5EF4-FFF2-40B4-BE49-F238E27FC236}">
                <a16:creationId xmlns:a16="http://schemas.microsoft.com/office/drawing/2014/main" id="{041C2623-C89C-4C27-B53B-7166E2DC933E}"/>
              </a:ext>
            </a:extLst>
          </p:cNvPr>
          <p:cNvGrpSpPr/>
          <p:nvPr/>
        </p:nvGrpSpPr>
        <p:grpSpPr>
          <a:xfrm>
            <a:off x="3006208" y="3640921"/>
            <a:ext cx="4851252" cy="437184"/>
            <a:chOff x="1071822" y="3518837"/>
            <a:chExt cx="5750379" cy="640080"/>
          </a:xfrm>
        </p:grpSpPr>
        <p:grpSp>
          <p:nvGrpSpPr>
            <p:cNvPr id="1866" name="Group 1865">
              <a:extLst>
                <a:ext uri="{FF2B5EF4-FFF2-40B4-BE49-F238E27FC236}">
                  <a16:creationId xmlns:a16="http://schemas.microsoft.com/office/drawing/2014/main" id="{5336E9ED-4B6F-4F0B-8097-709F01DDF91B}"/>
                </a:ext>
              </a:extLst>
            </p:cNvPr>
            <p:cNvGrpSpPr/>
            <p:nvPr/>
          </p:nvGrpSpPr>
          <p:grpSpPr>
            <a:xfrm>
              <a:off x="6819577" y="3904468"/>
              <a:ext cx="2624" cy="170557"/>
              <a:chOff x="3398838" y="3327400"/>
              <a:chExt cx="3175" cy="206375"/>
            </a:xfrm>
          </p:grpSpPr>
          <p:sp>
            <p:nvSpPr>
              <p:cNvPr id="1873" name="Line 800">
                <a:extLst>
                  <a:ext uri="{FF2B5EF4-FFF2-40B4-BE49-F238E27FC236}">
                    <a16:creationId xmlns:a16="http://schemas.microsoft.com/office/drawing/2014/main" id="{BB1AD23D-E3FD-43FD-8BC3-52AD269D229D}"/>
                  </a:ext>
                </a:extLst>
              </p:cNvPr>
              <p:cNvSpPr>
                <a:spLocks noChangeShapeType="1"/>
              </p:cNvSpPr>
              <p:nvPr/>
            </p:nvSpPr>
            <p:spPr bwMode="auto">
              <a:xfrm>
                <a:off x="3402013" y="353377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874" name="Line 801">
                <a:extLst>
                  <a:ext uri="{FF2B5EF4-FFF2-40B4-BE49-F238E27FC236}">
                    <a16:creationId xmlns:a16="http://schemas.microsoft.com/office/drawing/2014/main" id="{E025F1D6-841D-4A91-9633-B90E93F4843A}"/>
                  </a:ext>
                </a:extLst>
              </p:cNvPr>
              <p:cNvSpPr>
                <a:spLocks noChangeShapeType="1"/>
              </p:cNvSpPr>
              <p:nvPr/>
            </p:nvSpPr>
            <p:spPr bwMode="auto">
              <a:xfrm>
                <a:off x="3402013" y="353377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875" name="Freeform 802">
                <a:extLst>
                  <a:ext uri="{FF2B5EF4-FFF2-40B4-BE49-F238E27FC236}">
                    <a16:creationId xmlns:a16="http://schemas.microsoft.com/office/drawing/2014/main" id="{98FFEF7D-5D2B-4642-A963-1B63BC7884E0}"/>
                  </a:ext>
                </a:extLst>
              </p:cNvPr>
              <p:cNvSpPr>
                <a:spLocks/>
              </p:cNvSpPr>
              <p:nvPr/>
            </p:nvSpPr>
            <p:spPr bwMode="auto">
              <a:xfrm>
                <a:off x="3398838" y="3533775"/>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0" y="0"/>
                      <a:pt x="0" y="0"/>
                      <a:pt x="0" y="0"/>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877" name="Freeform 804">
                <a:extLst>
                  <a:ext uri="{FF2B5EF4-FFF2-40B4-BE49-F238E27FC236}">
                    <a16:creationId xmlns:a16="http://schemas.microsoft.com/office/drawing/2014/main" id="{02CC1401-4418-4900-BD87-1309815CAF36}"/>
                  </a:ext>
                </a:extLst>
              </p:cNvPr>
              <p:cNvSpPr>
                <a:spLocks/>
              </p:cNvSpPr>
              <p:nvPr/>
            </p:nvSpPr>
            <p:spPr bwMode="auto">
              <a:xfrm>
                <a:off x="3398838" y="3327400"/>
                <a:ext cx="0" cy="206375"/>
              </a:xfrm>
              <a:custGeom>
                <a:avLst/>
                <a:gdLst>
                  <a:gd name="T0" fmla="*/ 0 h 65"/>
                  <a:gd name="T1" fmla="*/ 0 h 65"/>
                  <a:gd name="T2" fmla="*/ 65 h 65"/>
                  <a:gd name="T3" fmla="*/ 65 h 65"/>
                  <a:gd name="T4" fmla="*/ 0 h 65"/>
                </a:gdLst>
                <a:ahLst/>
                <a:cxnLst>
                  <a:cxn ang="0">
                    <a:pos x="0" y="T0"/>
                  </a:cxn>
                  <a:cxn ang="0">
                    <a:pos x="0" y="T1"/>
                  </a:cxn>
                  <a:cxn ang="0">
                    <a:pos x="0" y="T2"/>
                  </a:cxn>
                  <a:cxn ang="0">
                    <a:pos x="0" y="T3"/>
                  </a:cxn>
                  <a:cxn ang="0">
                    <a:pos x="0" y="T4"/>
                  </a:cxn>
                </a:cxnLst>
                <a:rect l="0" t="0" r="r" b="b"/>
                <a:pathLst>
                  <a:path h="65">
                    <a:moveTo>
                      <a:pt x="0" y="0"/>
                    </a:moveTo>
                    <a:cubicBezTo>
                      <a:pt x="0" y="0"/>
                      <a:pt x="0" y="0"/>
                      <a:pt x="0" y="0"/>
                    </a:cubicBezTo>
                    <a:cubicBezTo>
                      <a:pt x="0" y="65"/>
                      <a:pt x="0" y="65"/>
                      <a:pt x="0" y="65"/>
                    </a:cubicBezTo>
                    <a:cubicBezTo>
                      <a:pt x="0" y="65"/>
                      <a:pt x="0" y="65"/>
                      <a:pt x="0" y="65"/>
                    </a:cubicBezTo>
                    <a:cubicBezTo>
                      <a:pt x="0" y="0"/>
                      <a:pt x="0" y="0"/>
                      <a:pt x="0" y="0"/>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grpSp>
        <p:grpSp>
          <p:nvGrpSpPr>
            <p:cNvPr id="1884" name="Group 1883">
              <a:extLst>
                <a:ext uri="{FF2B5EF4-FFF2-40B4-BE49-F238E27FC236}">
                  <a16:creationId xmlns:a16="http://schemas.microsoft.com/office/drawing/2014/main" id="{E277BDB6-AEAF-42BC-A473-B03690455DCC}"/>
                </a:ext>
              </a:extLst>
            </p:cNvPr>
            <p:cNvGrpSpPr/>
            <p:nvPr/>
          </p:nvGrpSpPr>
          <p:grpSpPr>
            <a:xfrm>
              <a:off x="3771806" y="3518837"/>
              <a:ext cx="2587090" cy="640080"/>
              <a:chOff x="302683" y="2594983"/>
              <a:chExt cx="2587090" cy="640080"/>
            </a:xfrm>
          </p:grpSpPr>
          <p:sp>
            <p:nvSpPr>
              <p:cNvPr id="1885" name="Rectangle 1884">
                <a:extLst>
                  <a:ext uri="{FF2B5EF4-FFF2-40B4-BE49-F238E27FC236}">
                    <a16:creationId xmlns:a16="http://schemas.microsoft.com/office/drawing/2014/main" id="{21F4BA7C-5DE4-4251-B3D3-A37FDE31BAFB}"/>
                  </a:ext>
                </a:extLst>
              </p:cNvPr>
              <p:cNvSpPr/>
              <p:nvPr/>
            </p:nvSpPr>
            <p:spPr bwMode="auto">
              <a:xfrm>
                <a:off x="302683" y="2594983"/>
                <a:ext cx="2587090" cy="640080"/>
              </a:xfrm>
              <a:prstGeom prst="rect">
                <a:avLst/>
              </a:prstGeom>
              <a:solidFill>
                <a:schemeClr val="bg1"/>
              </a:solidFill>
              <a:ln w="12700">
                <a:solidFill>
                  <a:srgbClr val="006F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0" tIns="146304" rIns="182880" bIns="146304" numCol="1" spcCol="0" rtlCol="0" fromWordArt="0" anchor="ctr" anchorCtr="0" forceAA="0" compatLnSpc="1">
                <a:prstTxWarp prst="textNoShape">
                  <a:avLst/>
                </a:prstTxWarp>
                <a:noAutofit/>
              </a:bodyPr>
              <a:lstStyle/>
              <a:p>
                <a:pPr fontAlgn="base">
                  <a:lnSpc>
                    <a:spcPct val="90000"/>
                  </a:lnSpc>
                  <a:spcBef>
                    <a:spcPct val="0"/>
                  </a:spcBef>
                </a:pPr>
                <a:r>
                  <a:rPr lang="en-US" sz="1050" dirty="0">
                    <a:solidFill>
                      <a:srgbClr val="002050"/>
                    </a:solidFill>
                    <a:latin typeface="Segoe UI" panose="020B0502040204020203" pitchFamily="34" charset="0"/>
                    <a:cs typeface="Segoe UI" panose="020B0502040204020203" pitchFamily="34" charset="0"/>
                  </a:rPr>
                  <a:t>Azure Data </a:t>
                </a:r>
                <a:r>
                  <a:rPr lang="en-US" sz="1050">
                    <a:solidFill>
                      <a:srgbClr val="002050"/>
                    </a:solidFill>
                    <a:latin typeface="Segoe UI" panose="020B0502040204020203" pitchFamily="34" charset="0"/>
                    <a:cs typeface="Segoe UI" panose="020B0502040204020203" pitchFamily="34" charset="0"/>
                  </a:rPr>
                  <a:t>Lake Analytics</a:t>
                </a:r>
              </a:p>
              <a:p>
                <a:pPr fontAlgn="base">
                  <a:lnSpc>
                    <a:spcPct val="90000"/>
                  </a:lnSpc>
                  <a:spcBef>
                    <a:spcPct val="0"/>
                  </a:spcBef>
                  <a:spcAft>
                    <a:spcPts val="600"/>
                  </a:spcAft>
                </a:pPr>
                <a:r>
                  <a:rPr lang="en-US" sz="800">
                    <a:solidFill>
                      <a:schemeClr val="tx1"/>
                    </a:solidFill>
                    <a:latin typeface="Segoe UI" panose="020B0502040204020203" pitchFamily="34" charset="0"/>
                    <a:cs typeface="Segoe UI" panose="020B0502040204020203" pitchFamily="34" charset="0"/>
                  </a:rPr>
                  <a:t>Generates orders</a:t>
                </a:r>
                <a:endParaRPr lang="en-US" sz="800" dirty="0">
                  <a:solidFill>
                    <a:schemeClr val="tx1"/>
                  </a:solidFill>
                  <a:latin typeface="Segoe UI" panose="020B0502040204020203" pitchFamily="34" charset="0"/>
                  <a:cs typeface="Segoe UI" panose="020B0502040204020203" pitchFamily="34" charset="0"/>
                </a:endParaRPr>
              </a:p>
            </p:txBody>
          </p:sp>
          <p:grpSp>
            <p:nvGrpSpPr>
              <p:cNvPr id="1886" name="Group 1885">
                <a:extLst>
                  <a:ext uri="{FF2B5EF4-FFF2-40B4-BE49-F238E27FC236}">
                    <a16:creationId xmlns:a16="http://schemas.microsoft.com/office/drawing/2014/main" id="{A83E8D82-020F-47AA-BA61-766398DC612B}"/>
                  </a:ext>
                </a:extLst>
              </p:cNvPr>
              <p:cNvGrpSpPr/>
              <p:nvPr/>
            </p:nvGrpSpPr>
            <p:grpSpPr>
              <a:xfrm>
                <a:off x="462028" y="2678866"/>
                <a:ext cx="359484" cy="472314"/>
                <a:chOff x="3182938" y="2962275"/>
                <a:chExt cx="434975" cy="571500"/>
              </a:xfrm>
            </p:grpSpPr>
            <p:sp>
              <p:nvSpPr>
                <p:cNvPr id="1887" name="Freeform 794">
                  <a:extLst>
                    <a:ext uri="{FF2B5EF4-FFF2-40B4-BE49-F238E27FC236}">
                      <a16:creationId xmlns:a16="http://schemas.microsoft.com/office/drawing/2014/main" id="{B64FBD85-2D36-4830-B97B-528BD3E5C00F}"/>
                    </a:ext>
                  </a:extLst>
                </p:cNvPr>
                <p:cNvSpPr>
                  <a:spLocks/>
                </p:cNvSpPr>
                <p:nvPr/>
              </p:nvSpPr>
              <p:spPr bwMode="auto">
                <a:xfrm>
                  <a:off x="3182938" y="3038475"/>
                  <a:ext cx="219075" cy="495300"/>
                </a:xfrm>
                <a:custGeom>
                  <a:avLst/>
                  <a:gdLst>
                    <a:gd name="T0" fmla="*/ 0 w 69"/>
                    <a:gd name="T1" fmla="*/ 0 h 156"/>
                    <a:gd name="T2" fmla="*/ 0 w 69"/>
                    <a:gd name="T3" fmla="*/ 131 h 156"/>
                    <a:gd name="T4" fmla="*/ 69 w 69"/>
                    <a:gd name="T5" fmla="*/ 156 h 156"/>
                    <a:gd name="T6" fmla="*/ 69 w 69"/>
                    <a:gd name="T7" fmla="*/ 0 h 156"/>
                    <a:gd name="T8" fmla="*/ 0 w 69"/>
                    <a:gd name="T9" fmla="*/ 0 h 156"/>
                  </a:gdLst>
                  <a:ahLst/>
                  <a:cxnLst>
                    <a:cxn ang="0">
                      <a:pos x="T0" y="T1"/>
                    </a:cxn>
                    <a:cxn ang="0">
                      <a:pos x="T2" y="T3"/>
                    </a:cxn>
                    <a:cxn ang="0">
                      <a:pos x="T4" y="T5"/>
                    </a:cxn>
                    <a:cxn ang="0">
                      <a:pos x="T6" y="T7"/>
                    </a:cxn>
                    <a:cxn ang="0">
                      <a:pos x="T8" y="T9"/>
                    </a:cxn>
                  </a:cxnLst>
                  <a:rect l="0" t="0" r="r" b="b"/>
                  <a:pathLst>
                    <a:path w="69" h="156">
                      <a:moveTo>
                        <a:pt x="0" y="0"/>
                      </a:moveTo>
                      <a:cubicBezTo>
                        <a:pt x="0" y="131"/>
                        <a:pt x="0" y="131"/>
                        <a:pt x="0" y="131"/>
                      </a:cubicBezTo>
                      <a:cubicBezTo>
                        <a:pt x="0" y="145"/>
                        <a:pt x="31" y="156"/>
                        <a:pt x="69" y="156"/>
                      </a:cubicBezTo>
                      <a:cubicBezTo>
                        <a:pt x="69" y="0"/>
                        <a:pt x="69" y="0"/>
                        <a:pt x="69" y="0"/>
                      </a:cubicBezTo>
                      <a:lnTo>
                        <a:pt x="0" y="0"/>
                      </a:lnTo>
                      <a:close/>
                    </a:path>
                  </a:pathLst>
                </a:custGeom>
                <a:solidFill>
                  <a:srgbClr val="3E3E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888" name="Freeform 795">
                  <a:extLst>
                    <a:ext uri="{FF2B5EF4-FFF2-40B4-BE49-F238E27FC236}">
                      <a16:creationId xmlns:a16="http://schemas.microsoft.com/office/drawing/2014/main" id="{60C066DE-0505-4F96-B467-CEA5E11266FA}"/>
                    </a:ext>
                  </a:extLst>
                </p:cNvPr>
                <p:cNvSpPr>
                  <a:spLocks/>
                </p:cNvSpPr>
                <p:nvPr/>
              </p:nvSpPr>
              <p:spPr bwMode="auto">
                <a:xfrm>
                  <a:off x="3398838" y="3038475"/>
                  <a:ext cx="219075" cy="495300"/>
                </a:xfrm>
                <a:custGeom>
                  <a:avLst/>
                  <a:gdLst>
                    <a:gd name="T0" fmla="*/ 0 w 69"/>
                    <a:gd name="T1" fmla="*/ 156 h 156"/>
                    <a:gd name="T2" fmla="*/ 1 w 69"/>
                    <a:gd name="T3" fmla="*/ 156 h 156"/>
                    <a:gd name="T4" fmla="*/ 69 w 69"/>
                    <a:gd name="T5" fmla="*/ 131 h 156"/>
                    <a:gd name="T6" fmla="*/ 69 w 69"/>
                    <a:gd name="T7" fmla="*/ 0 h 156"/>
                    <a:gd name="T8" fmla="*/ 0 w 69"/>
                    <a:gd name="T9" fmla="*/ 0 h 156"/>
                    <a:gd name="T10" fmla="*/ 0 w 69"/>
                    <a:gd name="T11" fmla="*/ 156 h 156"/>
                  </a:gdLst>
                  <a:ahLst/>
                  <a:cxnLst>
                    <a:cxn ang="0">
                      <a:pos x="T0" y="T1"/>
                    </a:cxn>
                    <a:cxn ang="0">
                      <a:pos x="T2" y="T3"/>
                    </a:cxn>
                    <a:cxn ang="0">
                      <a:pos x="T4" y="T5"/>
                    </a:cxn>
                    <a:cxn ang="0">
                      <a:pos x="T6" y="T7"/>
                    </a:cxn>
                    <a:cxn ang="0">
                      <a:pos x="T8" y="T9"/>
                    </a:cxn>
                    <a:cxn ang="0">
                      <a:pos x="T10" y="T11"/>
                    </a:cxn>
                  </a:cxnLst>
                  <a:rect l="0" t="0" r="r" b="b"/>
                  <a:pathLst>
                    <a:path w="69" h="156">
                      <a:moveTo>
                        <a:pt x="0" y="156"/>
                      </a:moveTo>
                      <a:cubicBezTo>
                        <a:pt x="1" y="156"/>
                        <a:pt x="1" y="156"/>
                        <a:pt x="1" y="156"/>
                      </a:cubicBezTo>
                      <a:cubicBezTo>
                        <a:pt x="38" y="156"/>
                        <a:pt x="69" y="145"/>
                        <a:pt x="69" y="131"/>
                      </a:cubicBezTo>
                      <a:cubicBezTo>
                        <a:pt x="69" y="0"/>
                        <a:pt x="69" y="0"/>
                        <a:pt x="69" y="0"/>
                      </a:cubicBezTo>
                      <a:cubicBezTo>
                        <a:pt x="0" y="0"/>
                        <a:pt x="0" y="0"/>
                        <a:pt x="0" y="0"/>
                      </a:cubicBezTo>
                      <a:lnTo>
                        <a:pt x="0" y="156"/>
                      </a:lnTo>
                      <a:close/>
                    </a:path>
                  </a:pathLst>
                </a:custGeom>
                <a:solidFill>
                  <a:srgbClr val="A0A1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889" name="Oval 796">
                  <a:extLst>
                    <a:ext uri="{FF2B5EF4-FFF2-40B4-BE49-F238E27FC236}">
                      <a16:creationId xmlns:a16="http://schemas.microsoft.com/office/drawing/2014/main" id="{CA973CB1-3B6F-46B9-950F-C53845830DAE}"/>
                    </a:ext>
                  </a:extLst>
                </p:cNvPr>
                <p:cNvSpPr>
                  <a:spLocks noChangeArrowheads="1"/>
                </p:cNvSpPr>
                <p:nvPr/>
              </p:nvSpPr>
              <p:spPr bwMode="auto">
                <a:xfrm>
                  <a:off x="3182938" y="2962275"/>
                  <a:ext cx="434975" cy="1555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890" name="Oval 797">
                  <a:extLst>
                    <a:ext uri="{FF2B5EF4-FFF2-40B4-BE49-F238E27FC236}">
                      <a16:creationId xmlns:a16="http://schemas.microsoft.com/office/drawing/2014/main" id="{1777BEC4-432A-42D1-A88B-A7C3025E43F5}"/>
                    </a:ext>
                  </a:extLst>
                </p:cNvPr>
                <p:cNvSpPr>
                  <a:spLocks noChangeArrowheads="1"/>
                </p:cNvSpPr>
                <p:nvPr/>
              </p:nvSpPr>
              <p:spPr bwMode="auto">
                <a:xfrm>
                  <a:off x="3230563" y="2984500"/>
                  <a:ext cx="342900" cy="101600"/>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891" name="Freeform 798">
                  <a:extLst>
                    <a:ext uri="{FF2B5EF4-FFF2-40B4-BE49-F238E27FC236}">
                      <a16:creationId xmlns:a16="http://schemas.microsoft.com/office/drawing/2014/main" id="{369209FC-F22C-44ED-91D6-1B2B741035F5}"/>
                    </a:ext>
                  </a:extLst>
                </p:cNvPr>
                <p:cNvSpPr>
                  <a:spLocks/>
                </p:cNvSpPr>
                <p:nvPr/>
              </p:nvSpPr>
              <p:spPr bwMode="auto">
                <a:xfrm>
                  <a:off x="3230563" y="2984500"/>
                  <a:ext cx="342900" cy="82550"/>
                </a:xfrm>
                <a:custGeom>
                  <a:avLst/>
                  <a:gdLst>
                    <a:gd name="T0" fmla="*/ 97 w 108"/>
                    <a:gd name="T1" fmla="*/ 26 h 26"/>
                    <a:gd name="T2" fmla="*/ 108 w 108"/>
                    <a:gd name="T3" fmla="*/ 16 h 26"/>
                    <a:gd name="T4" fmla="*/ 54 w 108"/>
                    <a:gd name="T5" fmla="*/ 0 h 26"/>
                    <a:gd name="T6" fmla="*/ 0 w 108"/>
                    <a:gd name="T7" fmla="*/ 16 h 26"/>
                    <a:gd name="T8" fmla="*/ 11 w 108"/>
                    <a:gd name="T9" fmla="*/ 26 h 26"/>
                    <a:gd name="T10" fmla="*/ 54 w 108"/>
                    <a:gd name="T11" fmla="*/ 19 h 26"/>
                    <a:gd name="T12" fmla="*/ 97 w 108"/>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108" h="26">
                      <a:moveTo>
                        <a:pt x="97" y="26"/>
                      </a:moveTo>
                      <a:cubicBezTo>
                        <a:pt x="104" y="23"/>
                        <a:pt x="108" y="20"/>
                        <a:pt x="108" y="16"/>
                      </a:cubicBezTo>
                      <a:cubicBezTo>
                        <a:pt x="108" y="7"/>
                        <a:pt x="84" y="0"/>
                        <a:pt x="54" y="0"/>
                      </a:cubicBezTo>
                      <a:cubicBezTo>
                        <a:pt x="24" y="0"/>
                        <a:pt x="0" y="7"/>
                        <a:pt x="0" y="16"/>
                      </a:cubicBezTo>
                      <a:cubicBezTo>
                        <a:pt x="0" y="19"/>
                        <a:pt x="4" y="23"/>
                        <a:pt x="11" y="26"/>
                      </a:cubicBezTo>
                      <a:cubicBezTo>
                        <a:pt x="20" y="22"/>
                        <a:pt x="36" y="19"/>
                        <a:pt x="54" y="19"/>
                      </a:cubicBezTo>
                      <a:cubicBezTo>
                        <a:pt x="71" y="19"/>
                        <a:pt x="86" y="22"/>
                        <a:pt x="97" y="26"/>
                      </a:cubicBezTo>
                    </a:path>
                  </a:pathLst>
                </a:cu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892" name="Freeform 799">
                  <a:extLst>
                    <a:ext uri="{FF2B5EF4-FFF2-40B4-BE49-F238E27FC236}">
                      <a16:creationId xmlns:a16="http://schemas.microsoft.com/office/drawing/2014/main" id="{B1F65463-F911-4A80-97AB-E2F04E96FAB3}"/>
                    </a:ext>
                  </a:extLst>
                </p:cNvPr>
                <p:cNvSpPr>
                  <a:spLocks/>
                </p:cNvSpPr>
                <p:nvPr/>
              </p:nvSpPr>
              <p:spPr bwMode="auto">
                <a:xfrm>
                  <a:off x="3182938" y="3286125"/>
                  <a:ext cx="215900" cy="247650"/>
                </a:xfrm>
                <a:custGeom>
                  <a:avLst/>
                  <a:gdLst>
                    <a:gd name="T0" fmla="*/ 68 w 68"/>
                    <a:gd name="T1" fmla="*/ 78 h 78"/>
                    <a:gd name="T2" fmla="*/ 68 w 68"/>
                    <a:gd name="T3" fmla="*/ 13 h 78"/>
                    <a:gd name="T4" fmla="*/ 44 w 68"/>
                    <a:gd name="T5" fmla="*/ 0 h 78"/>
                    <a:gd name="T6" fmla="*/ 20 w 68"/>
                    <a:gd name="T7" fmla="*/ 13 h 78"/>
                    <a:gd name="T8" fmla="*/ 0 w 68"/>
                    <a:gd name="T9" fmla="*/ 4 h 78"/>
                    <a:gd name="T10" fmla="*/ 0 w 68"/>
                    <a:gd name="T11" fmla="*/ 53 h 78"/>
                    <a:gd name="T12" fmla="*/ 68 w 68"/>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68" h="78">
                      <a:moveTo>
                        <a:pt x="68" y="78"/>
                      </a:moveTo>
                      <a:cubicBezTo>
                        <a:pt x="68" y="13"/>
                        <a:pt x="68" y="13"/>
                        <a:pt x="68" y="13"/>
                      </a:cubicBezTo>
                      <a:cubicBezTo>
                        <a:pt x="57" y="13"/>
                        <a:pt x="49" y="8"/>
                        <a:pt x="44" y="0"/>
                      </a:cubicBezTo>
                      <a:cubicBezTo>
                        <a:pt x="39" y="8"/>
                        <a:pt x="30" y="13"/>
                        <a:pt x="20" y="13"/>
                      </a:cubicBezTo>
                      <a:cubicBezTo>
                        <a:pt x="12" y="13"/>
                        <a:pt x="6" y="10"/>
                        <a:pt x="0" y="4"/>
                      </a:cubicBezTo>
                      <a:cubicBezTo>
                        <a:pt x="0" y="53"/>
                        <a:pt x="0" y="53"/>
                        <a:pt x="0" y="53"/>
                      </a:cubicBezTo>
                      <a:cubicBezTo>
                        <a:pt x="0" y="67"/>
                        <a:pt x="30" y="78"/>
                        <a:pt x="68" y="78"/>
                      </a:cubicBezTo>
                      <a:close/>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893" name="Line 800">
                  <a:extLst>
                    <a:ext uri="{FF2B5EF4-FFF2-40B4-BE49-F238E27FC236}">
                      <a16:creationId xmlns:a16="http://schemas.microsoft.com/office/drawing/2014/main" id="{466C46CB-531C-4BA7-888C-1293F1697733}"/>
                    </a:ext>
                  </a:extLst>
                </p:cNvPr>
                <p:cNvSpPr>
                  <a:spLocks noChangeShapeType="1"/>
                </p:cNvSpPr>
                <p:nvPr/>
              </p:nvSpPr>
              <p:spPr bwMode="auto">
                <a:xfrm>
                  <a:off x="3402013" y="353377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894" name="Line 801">
                  <a:extLst>
                    <a:ext uri="{FF2B5EF4-FFF2-40B4-BE49-F238E27FC236}">
                      <a16:creationId xmlns:a16="http://schemas.microsoft.com/office/drawing/2014/main" id="{AEC7C2F6-1B34-429E-8B8E-EA0B7F6EA5F2}"/>
                    </a:ext>
                  </a:extLst>
                </p:cNvPr>
                <p:cNvSpPr>
                  <a:spLocks noChangeShapeType="1"/>
                </p:cNvSpPr>
                <p:nvPr/>
              </p:nvSpPr>
              <p:spPr bwMode="auto">
                <a:xfrm>
                  <a:off x="3402013" y="353377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895" name="Freeform 802">
                  <a:extLst>
                    <a:ext uri="{FF2B5EF4-FFF2-40B4-BE49-F238E27FC236}">
                      <a16:creationId xmlns:a16="http://schemas.microsoft.com/office/drawing/2014/main" id="{408188FE-6F2F-4B7E-BEB0-CE1311EF5400}"/>
                    </a:ext>
                  </a:extLst>
                </p:cNvPr>
                <p:cNvSpPr>
                  <a:spLocks/>
                </p:cNvSpPr>
                <p:nvPr/>
              </p:nvSpPr>
              <p:spPr bwMode="auto">
                <a:xfrm>
                  <a:off x="3398838" y="3533775"/>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0" y="0"/>
                        <a:pt x="0" y="0"/>
                        <a:pt x="0" y="0"/>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896" name="Freeform 803">
                  <a:extLst>
                    <a:ext uri="{FF2B5EF4-FFF2-40B4-BE49-F238E27FC236}">
                      <a16:creationId xmlns:a16="http://schemas.microsoft.com/office/drawing/2014/main" id="{DACBC595-1A10-4670-97FC-D1E9947F3A87}"/>
                    </a:ext>
                  </a:extLst>
                </p:cNvPr>
                <p:cNvSpPr>
                  <a:spLocks/>
                </p:cNvSpPr>
                <p:nvPr/>
              </p:nvSpPr>
              <p:spPr bwMode="auto">
                <a:xfrm>
                  <a:off x="3398838" y="3286125"/>
                  <a:ext cx="215900" cy="247650"/>
                </a:xfrm>
                <a:custGeom>
                  <a:avLst/>
                  <a:gdLst>
                    <a:gd name="T0" fmla="*/ 48 w 68"/>
                    <a:gd name="T1" fmla="*/ 13 h 78"/>
                    <a:gd name="T2" fmla="*/ 24 w 68"/>
                    <a:gd name="T3" fmla="*/ 0 h 78"/>
                    <a:gd name="T4" fmla="*/ 0 w 68"/>
                    <a:gd name="T5" fmla="*/ 13 h 78"/>
                    <a:gd name="T6" fmla="*/ 0 w 68"/>
                    <a:gd name="T7" fmla="*/ 78 h 78"/>
                    <a:gd name="T8" fmla="*/ 68 w 68"/>
                    <a:gd name="T9" fmla="*/ 53 h 78"/>
                    <a:gd name="T10" fmla="*/ 68 w 68"/>
                    <a:gd name="T11" fmla="*/ 4 h 78"/>
                    <a:gd name="T12" fmla="*/ 48 w 68"/>
                    <a:gd name="T13" fmla="*/ 13 h 78"/>
                  </a:gdLst>
                  <a:ahLst/>
                  <a:cxnLst>
                    <a:cxn ang="0">
                      <a:pos x="T0" y="T1"/>
                    </a:cxn>
                    <a:cxn ang="0">
                      <a:pos x="T2" y="T3"/>
                    </a:cxn>
                    <a:cxn ang="0">
                      <a:pos x="T4" y="T5"/>
                    </a:cxn>
                    <a:cxn ang="0">
                      <a:pos x="T6" y="T7"/>
                    </a:cxn>
                    <a:cxn ang="0">
                      <a:pos x="T8" y="T9"/>
                    </a:cxn>
                    <a:cxn ang="0">
                      <a:pos x="T10" y="T11"/>
                    </a:cxn>
                    <a:cxn ang="0">
                      <a:pos x="T12" y="T13"/>
                    </a:cxn>
                  </a:cxnLst>
                  <a:rect l="0" t="0" r="r" b="b"/>
                  <a:pathLst>
                    <a:path w="68" h="78">
                      <a:moveTo>
                        <a:pt x="48" y="13"/>
                      </a:moveTo>
                      <a:cubicBezTo>
                        <a:pt x="38" y="13"/>
                        <a:pt x="29" y="8"/>
                        <a:pt x="24" y="0"/>
                      </a:cubicBezTo>
                      <a:cubicBezTo>
                        <a:pt x="19" y="8"/>
                        <a:pt x="10" y="13"/>
                        <a:pt x="0" y="13"/>
                      </a:cubicBezTo>
                      <a:cubicBezTo>
                        <a:pt x="0" y="78"/>
                        <a:pt x="0" y="78"/>
                        <a:pt x="0" y="78"/>
                      </a:cubicBezTo>
                      <a:cubicBezTo>
                        <a:pt x="38" y="78"/>
                        <a:pt x="68" y="67"/>
                        <a:pt x="68" y="53"/>
                      </a:cubicBezTo>
                      <a:cubicBezTo>
                        <a:pt x="68" y="4"/>
                        <a:pt x="68" y="4"/>
                        <a:pt x="68" y="4"/>
                      </a:cubicBezTo>
                      <a:cubicBezTo>
                        <a:pt x="63" y="9"/>
                        <a:pt x="56" y="13"/>
                        <a:pt x="48" y="13"/>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897" name="Freeform 804">
                  <a:extLst>
                    <a:ext uri="{FF2B5EF4-FFF2-40B4-BE49-F238E27FC236}">
                      <a16:creationId xmlns:a16="http://schemas.microsoft.com/office/drawing/2014/main" id="{6197FAB8-0975-4568-BAC1-5E3AC0590D96}"/>
                    </a:ext>
                  </a:extLst>
                </p:cNvPr>
                <p:cNvSpPr>
                  <a:spLocks/>
                </p:cNvSpPr>
                <p:nvPr/>
              </p:nvSpPr>
              <p:spPr bwMode="auto">
                <a:xfrm>
                  <a:off x="3398838" y="3327400"/>
                  <a:ext cx="0" cy="206375"/>
                </a:xfrm>
                <a:custGeom>
                  <a:avLst/>
                  <a:gdLst>
                    <a:gd name="T0" fmla="*/ 0 h 65"/>
                    <a:gd name="T1" fmla="*/ 0 h 65"/>
                    <a:gd name="T2" fmla="*/ 65 h 65"/>
                    <a:gd name="T3" fmla="*/ 65 h 65"/>
                    <a:gd name="T4" fmla="*/ 0 h 65"/>
                  </a:gdLst>
                  <a:ahLst/>
                  <a:cxnLst>
                    <a:cxn ang="0">
                      <a:pos x="0" y="T0"/>
                    </a:cxn>
                    <a:cxn ang="0">
                      <a:pos x="0" y="T1"/>
                    </a:cxn>
                    <a:cxn ang="0">
                      <a:pos x="0" y="T2"/>
                    </a:cxn>
                    <a:cxn ang="0">
                      <a:pos x="0" y="T3"/>
                    </a:cxn>
                    <a:cxn ang="0">
                      <a:pos x="0" y="T4"/>
                    </a:cxn>
                  </a:cxnLst>
                  <a:rect l="0" t="0" r="r" b="b"/>
                  <a:pathLst>
                    <a:path h="65">
                      <a:moveTo>
                        <a:pt x="0" y="0"/>
                      </a:moveTo>
                      <a:cubicBezTo>
                        <a:pt x="0" y="0"/>
                        <a:pt x="0" y="0"/>
                        <a:pt x="0" y="0"/>
                      </a:cubicBezTo>
                      <a:cubicBezTo>
                        <a:pt x="0" y="65"/>
                        <a:pt x="0" y="65"/>
                        <a:pt x="0" y="65"/>
                      </a:cubicBezTo>
                      <a:cubicBezTo>
                        <a:pt x="0" y="65"/>
                        <a:pt x="0" y="65"/>
                        <a:pt x="0" y="65"/>
                      </a:cubicBezTo>
                      <a:cubicBezTo>
                        <a:pt x="0" y="0"/>
                        <a:pt x="0" y="0"/>
                        <a:pt x="0" y="0"/>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grpSp>
        </p:grpSp>
        <p:grpSp>
          <p:nvGrpSpPr>
            <p:cNvPr id="1898" name="Group 1897">
              <a:extLst>
                <a:ext uri="{FF2B5EF4-FFF2-40B4-BE49-F238E27FC236}">
                  <a16:creationId xmlns:a16="http://schemas.microsoft.com/office/drawing/2014/main" id="{7931CB4F-8614-45E7-A764-0E3287B2D054}"/>
                </a:ext>
              </a:extLst>
            </p:cNvPr>
            <p:cNvGrpSpPr/>
            <p:nvPr/>
          </p:nvGrpSpPr>
          <p:grpSpPr>
            <a:xfrm>
              <a:off x="1071822" y="3518837"/>
              <a:ext cx="2563283" cy="640080"/>
              <a:chOff x="302683" y="2594983"/>
              <a:chExt cx="2563283" cy="640080"/>
            </a:xfrm>
          </p:grpSpPr>
          <p:sp>
            <p:nvSpPr>
              <p:cNvPr id="1899" name="Rectangle 1898">
                <a:extLst>
                  <a:ext uri="{FF2B5EF4-FFF2-40B4-BE49-F238E27FC236}">
                    <a16:creationId xmlns:a16="http://schemas.microsoft.com/office/drawing/2014/main" id="{C6D9EE6D-0F64-4E84-8C98-4358136E4FA8}"/>
                  </a:ext>
                </a:extLst>
              </p:cNvPr>
              <p:cNvSpPr/>
              <p:nvPr/>
            </p:nvSpPr>
            <p:spPr bwMode="auto">
              <a:xfrm>
                <a:off x="302683" y="2594983"/>
                <a:ext cx="2563283" cy="640080"/>
              </a:xfrm>
              <a:prstGeom prst="rect">
                <a:avLst/>
              </a:prstGeom>
              <a:solidFill>
                <a:schemeClr val="bg1"/>
              </a:solidFill>
              <a:ln w="12700">
                <a:solidFill>
                  <a:srgbClr val="006F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0" tIns="146304" rIns="182880" bIns="146304" numCol="1" spcCol="0" rtlCol="0" fromWordArt="0" anchor="ctr" anchorCtr="0" forceAA="0" compatLnSpc="1">
                <a:prstTxWarp prst="textNoShape">
                  <a:avLst/>
                </a:prstTxWarp>
                <a:noAutofit/>
              </a:bodyPr>
              <a:lstStyle/>
              <a:p>
                <a:pPr fontAlgn="base">
                  <a:lnSpc>
                    <a:spcPct val="90000"/>
                  </a:lnSpc>
                  <a:spcBef>
                    <a:spcPct val="0"/>
                  </a:spcBef>
                </a:pPr>
                <a:r>
                  <a:rPr lang="en-US" sz="1050" dirty="0">
                    <a:solidFill>
                      <a:srgbClr val="002050"/>
                    </a:solidFill>
                    <a:latin typeface="Segoe UI" panose="020B0502040204020203" pitchFamily="34" charset="0"/>
                    <a:cs typeface="Segoe UI" panose="020B0502040204020203" pitchFamily="34" charset="0"/>
                  </a:rPr>
                  <a:t>Azure Data </a:t>
                </a:r>
                <a:r>
                  <a:rPr lang="en-US" sz="1050">
                    <a:solidFill>
                      <a:srgbClr val="002050"/>
                    </a:solidFill>
                    <a:latin typeface="Segoe UI" panose="020B0502040204020203" pitchFamily="34" charset="0"/>
                    <a:cs typeface="Segoe UI" panose="020B0502040204020203" pitchFamily="34" charset="0"/>
                  </a:rPr>
                  <a:t>Lake Analytics</a:t>
                </a:r>
              </a:p>
              <a:p>
                <a:pPr fontAlgn="base">
                  <a:lnSpc>
                    <a:spcPct val="90000"/>
                  </a:lnSpc>
                  <a:spcBef>
                    <a:spcPct val="0"/>
                  </a:spcBef>
                  <a:spcAft>
                    <a:spcPts val="600"/>
                  </a:spcAft>
                </a:pPr>
                <a:r>
                  <a:rPr lang="en-US" sz="800">
                    <a:solidFill>
                      <a:schemeClr val="tx1"/>
                    </a:solidFill>
                    <a:latin typeface="Segoe UI" panose="020B0502040204020203" pitchFamily="34" charset="0"/>
                    <a:cs typeface="Segoe UI" panose="020B0502040204020203" pitchFamily="34" charset="0"/>
                  </a:rPr>
                  <a:t>Computes known values of optimization problems</a:t>
                </a:r>
                <a:endParaRPr lang="en-US" sz="800" dirty="0">
                  <a:solidFill>
                    <a:schemeClr val="tx1"/>
                  </a:solidFill>
                  <a:latin typeface="Segoe UI" panose="020B0502040204020203" pitchFamily="34" charset="0"/>
                  <a:cs typeface="Segoe UI" panose="020B0502040204020203" pitchFamily="34" charset="0"/>
                </a:endParaRPr>
              </a:p>
            </p:txBody>
          </p:sp>
          <p:grpSp>
            <p:nvGrpSpPr>
              <p:cNvPr id="1900" name="Group 1899">
                <a:extLst>
                  <a:ext uri="{FF2B5EF4-FFF2-40B4-BE49-F238E27FC236}">
                    <a16:creationId xmlns:a16="http://schemas.microsoft.com/office/drawing/2014/main" id="{FE67D791-9ACB-4F4A-8CE2-FC63DC09B3D2}"/>
                  </a:ext>
                </a:extLst>
              </p:cNvPr>
              <p:cNvGrpSpPr/>
              <p:nvPr/>
            </p:nvGrpSpPr>
            <p:grpSpPr>
              <a:xfrm>
                <a:off x="462028" y="2678866"/>
                <a:ext cx="359484" cy="472314"/>
                <a:chOff x="3182938" y="2962275"/>
                <a:chExt cx="434975" cy="571500"/>
              </a:xfrm>
            </p:grpSpPr>
            <p:sp>
              <p:nvSpPr>
                <p:cNvPr id="1901" name="Freeform 794">
                  <a:extLst>
                    <a:ext uri="{FF2B5EF4-FFF2-40B4-BE49-F238E27FC236}">
                      <a16:creationId xmlns:a16="http://schemas.microsoft.com/office/drawing/2014/main" id="{5564C0A8-987D-4465-B414-7B4256A273A4}"/>
                    </a:ext>
                  </a:extLst>
                </p:cNvPr>
                <p:cNvSpPr>
                  <a:spLocks/>
                </p:cNvSpPr>
                <p:nvPr/>
              </p:nvSpPr>
              <p:spPr bwMode="auto">
                <a:xfrm>
                  <a:off x="3182938" y="3038475"/>
                  <a:ext cx="219075" cy="495300"/>
                </a:xfrm>
                <a:custGeom>
                  <a:avLst/>
                  <a:gdLst>
                    <a:gd name="T0" fmla="*/ 0 w 69"/>
                    <a:gd name="T1" fmla="*/ 0 h 156"/>
                    <a:gd name="T2" fmla="*/ 0 w 69"/>
                    <a:gd name="T3" fmla="*/ 131 h 156"/>
                    <a:gd name="T4" fmla="*/ 69 w 69"/>
                    <a:gd name="T5" fmla="*/ 156 h 156"/>
                    <a:gd name="T6" fmla="*/ 69 w 69"/>
                    <a:gd name="T7" fmla="*/ 0 h 156"/>
                    <a:gd name="T8" fmla="*/ 0 w 69"/>
                    <a:gd name="T9" fmla="*/ 0 h 156"/>
                  </a:gdLst>
                  <a:ahLst/>
                  <a:cxnLst>
                    <a:cxn ang="0">
                      <a:pos x="T0" y="T1"/>
                    </a:cxn>
                    <a:cxn ang="0">
                      <a:pos x="T2" y="T3"/>
                    </a:cxn>
                    <a:cxn ang="0">
                      <a:pos x="T4" y="T5"/>
                    </a:cxn>
                    <a:cxn ang="0">
                      <a:pos x="T6" y="T7"/>
                    </a:cxn>
                    <a:cxn ang="0">
                      <a:pos x="T8" y="T9"/>
                    </a:cxn>
                  </a:cxnLst>
                  <a:rect l="0" t="0" r="r" b="b"/>
                  <a:pathLst>
                    <a:path w="69" h="156">
                      <a:moveTo>
                        <a:pt x="0" y="0"/>
                      </a:moveTo>
                      <a:cubicBezTo>
                        <a:pt x="0" y="131"/>
                        <a:pt x="0" y="131"/>
                        <a:pt x="0" y="131"/>
                      </a:cubicBezTo>
                      <a:cubicBezTo>
                        <a:pt x="0" y="145"/>
                        <a:pt x="31" y="156"/>
                        <a:pt x="69" y="156"/>
                      </a:cubicBezTo>
                      <a:cubicBezTo>
                        <a:pt x="69" y="0"/>
                        <a:pt x="69" y="0"/>
                        <a:pt x="69" y="0"/>
                      </a:cubicBezTo>
                      <a:lnTo>
                        <a:pt x="0" y="0"/>
                      </a:lnTo>
                      <a:close/>
                    </a:path>
                  </a:pathLst>
                </a:custGeom>
                <a:solidFill>
                  <a:srgbClr val="3E3E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902" name="Freeform 795">
                  <a:extLst>
                    <a:ext uri="{FF2B5EF4-FFF2-40B4-BE49-F238E27FC236}">
                      <a16:creationId xmlns:a16="http://schemas.microsoft.com/office/drawing/2014/main" id="{58A54E64-4703-4AF7-96F5-E109200525A9}"/>
                    </a:ext>
                  </a:extLst>
                </p:cNvPr>
                <p:cNvSpPr>
                  <a:spLocks/>
                </p:cNvSpPr>
                <p:nvPr/>
              </p:nvSpPr>
              <p:spPr bwMode="auto">
                <a:xfrm>
                  <a:off x="3398838" y="3038475"/>
                  <a:ext cx="219075" cy="495300"/>
                </a:xfrm>
                <a:custGeom>
                  <a:avLst/>
                  <a:gdLst>
                    <a:gd name="T0" fmla="*/ 0 w 69"/>
                    <a:gd name="T1" fmla="*/ 156 h 156"/>
                    <a:gd name="T2" fmla="*/ 1 w 69"/>
                    <a:gd name="T3" fmla="*/ 156 h 156"/>
                    <a:gd name="T4" fmla="*/ 69 w 69"/>
                    <a:gd name="T5" fmla="*/ 131 h 156"/>
                    <a:gd name="T6" fmla="*/ 69 w 69"/>
                    <a:gd name="T7" fmla="*/ 0 h 156"/>
                    <a:gd name="T8" fmla="*/ 0 w 69"/>
                    <a:gd name="T9" fmla="*/ 0 h 156"/>
                    <a:gd name="T10" fmla="*/ 0 w 69"/>
                    <a:gd name="T11" fmla="*/ 156 h 156"/>
                  </a:gdLst>
                  <a:ahLst/>
                  <a:cxnLst>
                    <a:cxn ang="0">
                      <a:pos x="T0" y="T1"/>
                    </a:cxn>
                    <a:cxn ang="0">
                      <a:pos x="T2" y="T3"/>
                    </a:cxn>
                    <a:cxn ang="0">
                      <a:pos x="T4" y="T5"/>
                    </a:cxn>
                    <a:cxn ang="0">
                      <a:pos x="T6" y="T7"/>
                    </a:cxn>
                    <a:cxn ang="0">
                      <a:pos x="T8" y="T9"/>
                    </a:cxn>
                    <a:cxn ang="0">
                      <a:pos x="T10" y="T11"/>
                    </a:cxn>
                  </a:cxnLst>
                  <a:rect l="0" t="0" r="r" b="b"/>
                  <a:pathLst>
                    <a:path w="69" h="156">
                      <a:moveTo>
                        <a:pt x="0" y="156"/>
                      </a:moveTo>
                      <a:cubicBezTo>
                        <a:pt x="1" y="156"/>
                        <a:pt x="1" y="156"/>
                        <a:pt x="1" y="156"/>
                      </a:cubicBezTo>
                      <a:cubicBezTo>
                        <a:pt x="38" y="156"/>
                        <a:pt x="69" y="145"/>
                        <a:pt x="69" y="131"/>
                      </a:cubicBezTo>
                      <a:cubicBezTo>
                        <a:pt x="69" y="0"/>
                        <a:pt x="69" y="0"/>
                        <a:pt x="69" y="0"/>
                      </a:cubicBezTo>
                      <a:cubicBezTo>
                        <a:pt x="0" y="0"/>
                        <a:pt x="0" y="0"/>
                        <a:pt x="0" y="0"/>
                      </a:cubicBezTo>
                      <a:lnTo>
                        <a:pt x="0" y="156"/>
                      </a:lnTo>
                      <a:close/>
                    </a:path>
                  </a:pathLst>
                </a:custGeom>
                <a:solidFill>
                  <a:srgbClr val="A0A1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903" name="Oval 796">
                  <a:extLst>
                    <a:ext uri="{FF2B5EF4-FFF2-40B4-BE49-F238E27FC236}">
                      <a16:creationId xmlns:a16="http://schemas.microsoft.com/office/drawing/2014/main" id="{C73E235D-C50E-450D-BF34-E44A072AFC0B}"/>
                    </a:ext>
                  </a:extLst>
                </p:cNvPr>
                <p:cNvSpPr>
                  <a:spLocks noChangeArrowheads="1"/>
                </p:cNvSpPr>
                <p:nvPr/>
              </p:nvSpPr>
              <p:spPr bwMode="auto">
                <a:xfrm>
                  <a:off x="3182938" y="2962275"/>
                  <a:ext cx="434975" cy="1555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904" name="Oval 797">
                  <a:extLst>
                    <a:ext uri="{FF2B5EF4-FFF2-40B4-BE49-F238E27FC236}">
                      <a16:creationId xmlns:a16="http://schemas.microsoft.com/office/drawing/2014/main" id="{D14D6768-1AE6-40B2-93AC-4BD82CB058CC}"/>
                    </a:ext>
                  </a:extLst>
                </p:cNvPr>
                <p:cNvSpPr>
                  <a:spLocks noChangeArrowheads="1"/>
                </p:cNvSpPr>
                <p:nvPr/>
              </p:nvSpPr>
              <p:spPr bwMode="auto">
                <a:xfrm>
                  <a:off x="3230563" y="2984500"/>
                  <a:ext cx="342900" cy="101600"/>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905" name="Freeform 798">
                  <a:extLst>
                    <a:ext uri="{FF2B5EF4-FFF2-40B4-BE49-F238E27FC236}">
                      <a16:creationId xmlns:a16="http://schemas.microsoft.com/office/drawing/2014/main" id="{F6989266-782E-42D8-B136-BA04DFDF3DFA}"/>
                    </a:ext>
                  </a:extLst>
                </p:cNvPr>
                <p:cNvSpPr>
                  <a:spLocks/>
                </p:cNvSpPr>
                <p:nvPr/>
              </p:nvSpPr>
              <p:spPr bwMode="auto">
                <a:xfrm>
                  <a:off x="3230563" y="2984500"/>
                  <a:ext cx="342900" cy="82550"/>
                </a:xfrm>
                <a:custGeom>
                  <a:avLst/>
                  <a:gdLst>
                    <a:gd name="T0" fmla="*/ 97 w 108"/>
                    <a:gd name="T1" fmla="*/ 26 h 26"/>
                    <a:gd name="T2" fmla="*/ 108 w 108"/>
                    <a:gd name="T3" fmla="*/ 16 h 26"/>
                    <a:gd name="T4" fmla="*/ 54 w 108"/>
                    <a:gd name="T5" fmla="*/ 0 h 26"/>
                    <a:gd name="T6" fmla="*/ 0 w 108"/>
                    <a:gd name="T7" fmla="*/ 16 h 26"/>
                    <a:gd name="T8" fmla="*/ 11 w 108"/>
                    <a:gd name="T9" fmla="*/ 26 h 26"/>
                    <a:gd name="T10" fmla="*/ 54 w 108"/>
                    <a:gd name="T11" fmla="*/ 19 h 26"/>
                    <a:gd name="T12" fmla="*/ 97 w 108"/>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108" h="26">
                      <a:moveTo>
                        <a:pt x="97" y="26"/>
                      </a:moveTo>
                      <a:cubicBezTo>
                        <a:pt x="104" y="23"/>
                        <a:pt x="108" y="20"/>
                        <a:pt x="108" y="16"/>
                      </a:cubicBezTo>
                      <a:cubicBezTo>
                        <a:pt x="108" y="7"/>
                        <a:pt x="84" y="0"/>
                        <a:pt x="54" y="0"/>
                      </a:cubicBezTo>
                      <a:cubicBezTo>
                        <a:pt x="24" y="0"/>
                        <a:pt x="0" y="7"/>
                        <a:pt x="0" y="16"/>
                      </a:cubicBezTo>
                      <a:cubicBezTo>
                        <a:pt x="0" y="19"/>
                        <a:pt x="4" y="23"/>
                        <a:pt x="11" y="26"/>
                      </a:cubicBezTo>
                      <a:cubicBezTo>
                        <a:pt x="20" y="22"/>
                        <a:pt x="36" y="19"/>
                        <a:pt x="54" y="19"/>
                      </a:cubicBezTo>
                      <a:cubicBezTo>
                        <a:pt x="71" y="19"/>
                        <a:pt x="86" y="22"/>
                        <a:pt x="97" y="26"/>
                      </a:cubicBezTo>
                    </a:path>
                  </a:pathLst>
                </a:cu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906" name="Freeform 799">
                  <a:extLst>
                    <a:ext uri="{FF2B5EF4-FFF2-40B4-BE49-F238E27FC236}">
                      <a16:creationId xmlns:a16="http://schemas.microsoft.com/office/drawing/2014/main" id="{89191268-7F94-4785-A8C4-1C3A024962AC}"/>
                    </a:ext>
                  </a:extLst>
                </p:cNvPr>
                <p:cNvSpPr>
                  <a:spLocks/>
                </p:cNvSpPr>
                <p:nvPr/>
              </p:nvSpPr>
              <p:spPr bwMode="auto">
                <a:xfrm>
                  <a:off x="3182938" y="3286125"/>
                  <a:ext cx="215900" cy="247650"/>
                </a:xfrm>
                <a:custGeom>
                  <a:avLst/>
                  <a:gdLst>
                    <a:gd name="T0" fmla="*/ 68 w 68"/>
                    <a:gd name="T1" fmla="*/ 78 h 78"/>
                    <a:gd name="T2" fmla="*/ 68 w 68"/>
                    <a:gd name="T3" fmla="*/ 13 h 78"/>
                    <a:gd name="T4" fmla="*/ 44 w 68"/>
                    <a:gd name="T5" fmla="*/ 0 h 78"/>
                    <a:gd name="T6" fmla="*/ 20 w 68"/>
                    <a:gd name="T7" fmla="*/ 13 h 78"/>
                    <a:gd name="T8" fmla="*/ 0 w 68"/>
                    <a:gd name="T9" fmla="*/ 4 h 78"/>
                    <a:gd name="T10" fmla="*/ 0 w 68"/>
                    <a:gd name="T11" fmla="*/ 53 h 78"/>
                    <a:gd name="T12" fmla="*/ 68 w 68"/>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68" h="78">
                      <a:moveTo>
                        <a:pt x="68" y="78"/>
                      </a:moveTo>
                      <a:cubicBezTo>
                        <a:pt x="68" y="13"/>
                        <a:pt x="68" y="13"/>
                        <a:pt x="68" y="13"/>
                      </a:cubicBezTo>
                      <a:cubicBezTo>
                        <a:pt x="57" y="13"/>
                        <a:pt x="49" y="8"/>
                        <a:pt x="44" y="0"/>
                      </a:cubicBezTo>
                      <a:cubicBezTo>
                        <a:pt x="39" y="8"/>
                        <a:pt x="30" y="13"/>
                        <a:pt x="20" y="13"/>
                      </a:cubicBezTo>
                      <a:cubicBezTo>
                        <a:pt x="12" y="13"/>
                        <a:pt x="6" y="10"/>
                        <a:pt x="0" y="4"/>
                      </a:cubicBezTo>
                      <a:cubicBezTo>
                        <a:pt x="0" y="53"/>
                        <a:pt x="0" y="53"/>
                        <a:pt x="0" y="53"/>
                      </a:cubicBezTo>
                      <a:cubicBezTo>
                        <a:pt x="0" y="67"/>
                        <a:pt x="30" y="78"/>
                        <a:pt x="68" y="78"/>
                      </a:cubicBezTo>
                      <a:close/>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907" name="Line 800">
                  <a:extLst>
                    <a:ext uri="{FF2B5EF4-FFF2-40B4-BE49-F238E27FC236}">
                      <a16:creationId xmlns:a16="http://schemas.microsoft.com/office/drawing/2014/main" id="{BCA815F7-946A-43F7-8685-2E9FF3EF1C6C}"/>
                    </a:ext>
                  </a:extLst>
                </p:cNvPr>
                <p:cNvSpPr>
                  <a:spLocks noChangeShapeType="1"/>
                </p:cNvSpPr>
                <p:nvPr/>
              </p:nvSpPr>
              <p:spPr bwMode="auto">
                <a:xfrm>
                  <a:off x="3402013" y="353377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908" name="Line 801">
                  <a:extLst>
                    <a:ext uri="{FF2B5EF4-FFF2-40B4-BE49-F238E27FC236}">
                      <a16:creationId xmlns:a16="http://schemas.microsoft.com/office/drawing/2014/main" id="{7B271AC1-3978-4443-AD20-A75DCD24FE7A}"/>
                    </a:ext>
                  </a:extLst>
                </p:cNvPr>
                <p:cNvSpPr>
                  <a:spLocks noChangeShapeType="1"/>
                </p:cNvSpPr>
                <p:nvPr/>
              </p:nvSpPr>
              <p:spPr bwMode="auto">
                <a:xfrm>
                  <a:off x="3402013" y="353377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909" name="Freeform 802">
                  <a:extLst>
                    <a:ext uri="{FF2B5EF4-FFF2-40B4-BE49-F238E27FC236}">
                      <a16:creationId xmlns:a16="http://schemas.microsoft.com/office/drawing/2014/main" id="{9791EBF0-5B0C-4202-B085-C02926E43081}"/>
                    </a:ext>
                  </a:extLst>
                </p:cNvPr>
                <p:cNvSpPr>
                  <a:spLocks/>
                </p:cNvSpPr>
                <p:nvPr/>
              </p:nvSpPr>
              <p:spPr bwMode="auto">
                <a:xfrm>
                  <a:off x="3398838" y="3533775"/>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0" y="0"/>
                        <a:pt x="0" y="0"/>
                        <a:pt x="0" y="0"/>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910" name="Freeform 803">
                  <a:extLst>
                    <a:ext uri="{FF2B5EF4-FFF2-40B4-BE49-F238E27FC236}">
                      <a16:creationId xmlns:a16="http://schemas.microsoft.com/office/drawing/2014/main" id="{C2986B37-5983-49A3-8946-96949C2E2ED4}"/>
                    </a:ext>
                  </a:extLst>
                </p:cNvPr>
                <p:cNvSpPr>
                  <a:spLocks/>
                </p:cNvSpPr>
                <p:nvPr/>
              </p:nvSpPr>
              <p:spPr bwMode="auto">
                <a:xfrm>
                  <a:off x="3398838" y="3286125"/>
                  <a:ext cx="215900" cy="247650"/>
                </a:xfrm>
                <a:custGeom>
                  <a:avLst/>
                  <a:gdLst>
                    <a:gd name="T0" fmla="*/ 48 w 68"/>
                    <a:gd name="T1" fmla="*/ 13 h 78"/>
                    <a:gd name="T2" fmla="*/ 24 w 68"/>
                    <a:gd name="T3" fmla="*/ 0 h 78"/>
                    <a:gd name="T4" fmla="*/ 0 w 68"/>
                    <a:gd name="T5" fmla="*/ 13 h 78"/>
                    <a:gd name="T6" fmla="*/ 0 w 68"/>
                    <a:gd name="T7" fmla="*/ 78 h 78"/>
                    <a:gd name="T8" fmla="*/ 68 w 68"/>
                    <a:gd name="T9" fmla="*/ 53 h 78"/>
                    <a:gd name="T10" fmla="*/ 68 w 68"/>
                    <a:gd name="T11" fmla="*/ 4 h 78"/>
                    <a:gd name="T12" fmla="*/ 48 w 68"/>
                    <a:gd name="T13" fmla="*/ 13 h 78"/>
                  </a:gdLst>
                  <a:ahLst/>
                  <a:cxnLst>
                    <a:cxn ang="0">
                      <a:pos x="T0" y="T1"/>
                    </a:cxn>
                    <a:cxn ang="0">
                      <a:pos x="T2" y="T3"/>
                    </a:cxn>
                    <a:cxn ang="0">
                      <a:pos x="T4" y="T5"/>
                    </a:cxn>
                    <a:cxn ang="0">
                      <a:pos x="T6" y="T7"/>
                    </a:cxn>
                    <a:cxn ang="0">
                      <a:pos x="T8" y="T9"/>
                    </a:cxn>
                    <a:cxn ang="0">
                      <a:pos x="T10" y="T11"/>
                    </a:cxn>
                    <a:cxn ang="0">
                      <a:pos x="T12" y="T13"/>
                    </a:cxn>
                  </a:cxnLst>
                  <a:rect l="0" t="0" r="r" b="b"/>
                  <a:pathLst>
                    <a:path w="68" h="78">
                      <a:moveTo>
                        <a:pt x="48" y="13"/>
                      </a:moveTo>
                      <a:cubicBezTo>
                        <a:pt x="38" y="13"/>
                        <a:pt x="29" y="8"/>
                        <a:pt x="24" y="0"/>
                      </a:cubicBezTo>
                      <a:cubicBezTo>
                        <a:pt x="19" y="8"/>
                        <a:pt x="10" y="13"/>
                        <a:pt x="0" y="13"/>
                      </a:cubicBezTo>
                      <a:cubicBezTo>
                        <a:pt x="0" y="78"/>
                        <a:pt x="0" y="78"/>
                        <a:pt x="0" y="78"/>
                      </a:cubicBezTo>
                      <a:cubicBezTo>
                        <a:pt x="38" y="78"/>
                        <a:pt x="68" y="67"/>
                        <a:pt x="68" y="53"/>
                      </a:cubicBezTo>
                      <a:cubicBezTo>
                        <a:pt x="68" y="4"/>
                        <a:pt x="68" y="4"/>
                        <a:pt x="68" y="4"/>
                      </a:cubicBezTo>
                      <a:cubicBezTo>
                        <a:pt x="63" y="9"/>
                        <a:pt x="56" y="13"/>
                        <a:pt x="48" y="13"/>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911" name="Freeform 804">
                  <a:extLst>
                    <a:ext uri="{FF2B5EF4-FFF2-40B4-BE49-F238E27FC236}">
                      <a16:creationId xmlns:a16="http://schemas.microsoft.com/office/drawing/2014/main" id="{016D2C06-AFAD-4B31-80A2-E2F9C7F4FF10}"/>
                    </a:ext>
                  </a:extLst>
                </p:cNvPr>
                <p:cNvSpPr>
                  <a:spLocks/>
                </p:cNvSpPr>
                <p:nvPr/>
              </p:nvSpPr>
              <p:spPr bwMode="auto">
                <a:xfrm>
                  <a:off x="3398838" y="3327400"/>
                  <a:ext cx="0" cy="206375"/>
                </a:xfrm>
                <a:custGeom>
                  <a:avLst/>
                  <a:gdLst>
                    <a:gd name="T0" fmla="*/ 0 h 65"/>
                    <a:gd name="T1" fmla="*/ 0 h 65"/>
                    <a:gd name="T2" fmla="*/ 65 h 65"/>
                    <a:gd name="T3" fmla="*/ 65 h 65"/>
                    <a:gd name="T4" fmla="*/ 0 h 65"/>
                  </a:gdLst>
                  <a:ahLst/>
                  <a:cxnLst>
                    <a:cxn ang="0">
                      <a:pos x="0" y="T0"/>
                    </a:cxn>
                    <a:cxn ang="0">
                      <a:pos x="0" y="T1"/>
                    </a:cxn>
                    <a:cxn ang="0">
                      <a:pos x="0" y="T2"/>
                    </a:cxn>
                    <a:cxn ang="0">
                      <a:pos x="0" y="T3"/>
                    </a:cxn>
                    <a:cxn ang="0">
                      <a:pos x="0" y="T4"/>
                    </a:cxn>
                  </a:cxnLst>
                  <a:rect l="0" t="0" r="r" b="b"/>
                  <a:pathLst>
                    <a:path h="65">
                      <a:moveTo>
                        <a:pt x="0" y="0"/>
                      </a:moveTo>
                      <a:cubicBezTo>
                        <a:pt x="0" y="0"/>
                        <a:pt x="0" y="0"/>
                        <a:pt x="0" y="0"/>
                      </a:cubicBezTo>
                      <a:cubicBezTo>
                        <a:pt x="0" y="65"/>
                        <a:pt x="0" y="65"/>
                        <a:pt x="0" y="65"/>
                      </a:cubicBezTo>
                      <a:cubicBezTo>
                        <a:pt x="0" y="65"/>
                        <a:pt x="0" y="65"/>
                        <a:pt x="0" y="65"/>
                      </a:cubicBezTo>
                      <a:cubicBezTo>
                        <a:pt x="0" y="0"/>
                        <a:pt x="0" y="0"/>
                        <a:pt x="0" y="0"/>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grpSp>
        </p:grpSp>
      </p:grpSp>
      <p:grpSp>
        <p:nvGrpSpPr>
          <p:cNvPr id="1929" name="Group 1928">
            <a:extLst>
              <a:ext uri="{FF2B5EF4-FFF2-40B4-BE49-F238E27FC236}">
                <a16:creationId xmlns:a16="http://schemas.microsoft.com/office/drawing/2014/main" id="{ABD8DD0E-84A4-4756-B388-C723EDBCDAF8}"/>
              </a:ext>
            </a:extLst>
          </p:cNvPr>
          <p:cNvGrpSpPr/>
          <p:nvPr/>
        </p:nvGrpSpPr>
        <p:grpSpPr>
          <a:xfrm>
            <a:off x="408054" y="1547892"/>
            <a:ext cx="5116446" cy="4373483"/>
            <a:chOff x="408054" y="1547892"/>
            <a:chExt cx="5116446" cy="4373483"/>
          </a:xfrm>
        </p:grpSpPr>
        <p:cxnSp>
          <p:nvCxnSpPr>
            <p:cNvPr id="1914" name="Connector: Elbow 1913">
              <a:extLst>
                <a:ext uri="{FF2B5EF4-FFF2-40B4-BE49-F238E27FC236}">
                  <a16:creationId xmlns:a16="http://schemas.microsoft.com/office/drawing/2014/main" id="{66CB79EF-3892-4EC7-A6AD-5E7DFF61DCC0}"/>
                </a:ext>
              </a:extLst>
            </p:cNvPr>
            <p:cNvCxnSpPr>
              <a:stCxn id="1756" idx="0"/>
            </p:cNvCxnSpPr>
            <p:nvPr/>
          </p:nvCxnSpPr>
          <p:spPr>
            <a:xfrm rot="16200000" flipV="1">
              <a:off x="-1554883" y="3510829"/>
              <a:ext cx="4373483" cy="447610"/>
            </a:xfrm>
            <a:prstGeom prst="bentConnector3">
              <a:avLst>
                <a:gd name="adj1" fmla="val 10894"/>
              </a:avLst>
            </a:prstGeom>
            <a:ln w="28575">
              <a:solidFill>
                <a:srgbClr val="FFA940"/>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917" name="Connector: Elbow 1916">
              <a:extLst>
                <a:ext uri="{FF2B5EF4-FFF2-40B4-BE49-F238E27FC236}">
                  <a16:creationId xmlns:a16="http://schemas.microsoft.com/office/drawing/2014/main" id="{AA8D7BBF-474F-4BA0-8106-F1C046B9C353}"/>
                </a:ext>
              </a:extLst>
            </p:cNvPr>
            <p:cNvCxnSpPr>
              <a:cxnSpLocks/>
              <a:stCxn id="1812" idx="0"/>
            </p:cNvCxnSpPr>
            <p:nvPr/>
          </p:nvCxnSpPr>
          <p:spPr>
            <a:xfrm rot="16200000" flipV="1">
              <a:off x="2125663" y="4168775"/>
              <a:ext cx="474663" cy="3030538"/>
            </a:xfrm>
            <a:prstGeom prst="bentConnector2">
              <a:avLst/>
            </a:prstGeom>
            <a:ln w="28575">
              <a:solidFill>
                <a:srgbClr val="FFA94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919" name="Connector: Elbow 1918">
              <a:extLst>
                <a:ext uri="{FF2B5EF4-FFF2-40B4-BE49-F238E27FC236}">
                  <a16:creationId xmlns:a16="http://schemas.microsoft.com/office/drawing/2014/main" id="{41508B87-835F-45AA-9238-49F7D7CD9491}"/>
                </a:ext>
              </a:extLst>
            </p:cNvPr>
            <p:cNvCxnSpPr>
              <a:cxnSpLocks/>
              <a:stCxn id="1458" idx="1"/>
            </p:cNvCxnSpPr>
            <p:nvPr/>
          </p:nvCxnSpPr>
          <p:spPr>
            <a:xfrm rot="10800000">
              <a:off x="3870338" y="5446712"/>
              <a:ext cx="1654162" cy="242888"/>
            </a:xfrm>
            <a:prstGeom prst="bentConnector3">
              <a:avLst/>
            </a:prstGeom>
            <a:ln w="28575">
              <a:solidFill>
                <a:srgbClr val="FFA94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31" name="Group 1930">
            <a:extLst>
              <a:ext uri="{FF2B5EF4-FFF2-40B4-BE49-F238E27FC236}">
                <a16:creationId xmlns:a16="http://schemas.microsoft.com/office/drawing/2014/main" id="{BBAF6038-B9B9-4115-8F4F-A488FF51F390}"/>
              </a:ext>
            </a:extLst>
          </p:cNvPr>
          <p:cNvGrpSpPr/>
          <p:nvPr/>
        </p:nvGrpSpPr>
        <p:grpSpPr>
          <a:xfrm>
            <a:off x="9716113" y="3632584"/>
            <a:ext cx="1750756" cy="437184"/>
            <a:chOff x="9309850" y="4318476"/>
            <a:chExt cx="2563283" cy="640080"/>
          </a:xfrm>
        </p:grpSpPr>
        <p:sp>
          <p:nvSpPr>
            <p:cNvPr id="1930" name="Rectangle 1929">
              <a:extLst>
                <a:ext uri="{FF2B5EF4-FFF2-40B4-BE49-F238E27FC236}">
                  <a16:creationId xmlns:a16="http://schemas.microsoft.com/office/drawing/2014/main" id="{2692A0A3-B6C7-4068-A2FB-BEB5B19C8198}"/>
                </a:ext>
              </a:extLst>
            </p:cNvPr>
            <p:cNvSpPr/>
            <p:nvPr/>
          </p:nvSpPr>
          <p:spPr bwMode="auto">
            <a:xfrm>
              <a:off x="9309850" y="4318476"/>
              <a:ext cx="2563283" cy="640080"/>
            </a:xfrm>
            <a:prstGeom prst="rect">
              <a:avLst/>
            </a:prstGeom>
            <a:solidFill>
              <a:schemeClr val="bg1"/>
            </a:solidFill>
            <a:ln w="12700">
              <a:solidFill>
                <a:srgbClr val="006F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0" tIns="146304" rIns="182880" bIns="146304" numCol="1" spcCol="0" rtlCol="0" fromWordArt="0" anchor="ctr" anchorCtr="0" forceAA="0" compatLnSpc="1">
              <a:prstTxWarp prst="textNoShape">
                <a:avLst/>
              </a:prstTxWarp>
              <a:noAutofit/>
            </a:bodyPr>
            <a:lstStyle/>
            <a:p>
              <a:pPr fontAlgn="base">
                <a:lnSpc>
                  <a:spcPct val="90000"/>
                </a:lnSpc>
                <a:spcBef>
                  <a:spcPct val="0"/>
                </a:spcBef>
                <a:spcAft>
                  <a:spcPts val="600"/>
                </a:spcAft>
              </a:pPr>
              <a:r>
                <a:rPr lang="en-US" sz="1050" dirty="0">
                  <a:solidFill>
                    <a:srgbClr val="002050"/>
                  </a:solidFill>
                  <a:latin typeface="Segoe UI" panose="020B0502040204020203" pitchFamily="34" charset="0"/>
                  <a:cs typeface="Segoe UI" panose="020B0502040204020203" pitchFamily="34" charset="0"/>
                </a:rPr>
                <a:t>Power BI Dashboard</a:t>
              </a:r>
            </a:p>
          </p:txBody>
        </p:sp>
        <p:grpSp>
          <p:nvGrpSpPr>
            <p:cNvPr id="1111" name="Group 1110">
              <a:extLst>
                <a:ext uri="{FF2B5EF4-FFF2-40B4-BE49-F238E27FC236}">
                  <a16:creationId xmlns:a16="http://schemas.microsoft.com/office/drawing/2014/main" id="{E250B5EA-4C24-4239-A281-825413D87CEE}"/>
                </a:ext>
              </a:extLst>
            </p:cNvPr>
            <p:cNvGrpSpPr/>
            <p:nvPr/>
          </p:nvGrpSpPr>
          <p:grpSpPr>
            <a:xfrm>
              <a:off x="9432191" y="4414821"/>
              <a:ext cx="419835" cy="447387"/>
              <a:chOff x="9685338" y="2460626"/>
              <a:chExt cx="508000" cy="541337"/>
            </a:xfrm>
          </p:grpSpPr>
          <p:sp>
            <p:nvSpPr>
              <p:cNvPr id="1115" name="Freeform 327">
                <a:extLst>
                  <a:ext uri="{FF2B5EF4-FFF2-40B4-BE49-F238E27FC236}">
                    <a16:creationId xmlns:a16="http://schemas.microsoft.com/office/drawing/2014/main" id="{67E0690A-D1F7-4152-98C8-1635D38A7655}"/>
                  </a:ext>
                </a:extLst>
              </p:cNvPr>
              <p:cNvSpPr>
                <a:spLocks/>
              </p:cNvSpPr>
              <p:nvPr/>
            </p:nvSpPr>
            <p:spPr bwMode="auto">
              <a:xfrm>
                <a:off x="9701213" y="2460626"/>
                <a:ext cx="492125" cy="490538"/>
              </a:xfrm>
              <a:custGeom>
                <a:avLst/>
                <a:gdLst>
                  <a:gd name="T0" fmla="*/ 157 w 165"/>
                  <a:gd name="T1" fmla="*/ 160 h 164"/>
                  <a:gd name="T2" fmla="*/ 165 w 165"/>
                  <a:gd name="T3" fmla="*/ 145 h 164"/>
                  <a:gd name="T4" fmla="*/ 165 w 165"/>
                  <a:gd name="T5" fmla="*/ 58 h 164"/>
                  <a:gd name="T6" fmla="*/ 152 w 165"/>
                  <a:gd name="T7" fmla="*/ 40 h 164"/>
                  <a:gd name="T8" fmla="*/ 24 w 165"/>
                  <a:gd name="T9" fmla="*/ 2 h 164"/>
                  <a:gd name="T10" fmla="*/ 7 w 165"/>
                  <a:gd name="T11" fmla="*/ 5 h 164"/>
                  <a:gd name="T12" fmla="*/ 0 w 165"/>
                  <a:gd name="T13" fmla="*/ 20 h 164"/>
                  <a:gd name="T14" fmla="*/ 0 w 165"/>
                  <a:gd name="T15" fmla="*/ 80 h 164"/>
                  <a:gd name="T16" fmla="*/ 4 w 165"/>
                  <a:gd name="T17" fmla="*/ 85 h 164"/>
                  <a:gd name="T18" fmla="*/ 9 w 165"/>
                  <a:gd name="T19" fmla="*/ 80 h 164"/>
                  <a:gd name="T20" fmla="*/ 9 w 165"/>
                  <a:gd name="T21" fmla="*/ 20 h 164"/>
                  <a:gd name="T22" fmla="*/ 13 w 165"/>
                  <a:gd name="T23" fmla="*/ 12 h 164"/>
                  <a:gd name="T24" fmla="*/ 21 w 165"/>
                  <a:gd name="T25" fmla="*/ 10 h 164"/>
                  <a:gd name="T26" fmla="*/ 149 w 165"/>
                  <a:gd name="T27" fmla="*/ 49 h 164"/>
                  <a:gd name="T28" fmla="*/ 156 w 165"/>
                  <a:gd name="T29" fmla="*/ 58 h 164"/>
                  <a:gd name="T30" fmla="*/ 156 w 165"/>
                  <a:gd name="T31" fmla="*/ 145 h 164"/>
                  <a:gd name="T32" fmla="*/ 152 w 165"/>
                  <a:gd name="T33" fmla="*/ 153 h 164"/>
                  <a:gd name="T34" fmla="*/ 143 w 165"/>
                  <a:gd name="T35" fmla="*/ 154 h 164"/>
                  <a:gd name="T36" fmla="*/ 129 w 165"/>
                  <a:gd name="T37" fmla="*/ 150 h 164"/>
                  <a:gd name="T38" fmla="*/ 123 w 165"/>
                  <a:gd name="T39" fmla="*/ 153 h 164"/>
                  <a:gd name="T40" fmla="*/ 126 w 165"/>
                  <a:gd name="T41" fmla="*/ 158 h 164"/>
                  <a:gd name="T42" fmla="*/ 141 w 165"/>
                  <a:gd name="T43" fmla="*/ 163 h 164"/>
                  <a:gd name="T44" fmla="*/ 146 w 165"/>
                  <a:gd name="T45" fmla="*/ 164 h 164"/>
                  <a:gd name="T46" fmla="*/ 157 w 165"/>
                  <a:gd name="T47" fmla="*/ 16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5" h="164">
                    <a:moveTo>
                      <a:pt x="157" y="160"/>
                    </a:moveTo>
                    <a:cubicBezTo>
                      <a:pt x="162" y="156"/>
                      <a:pt x="165" y="151"/>
                      <a:pt x="165" y="145"/>
                    </a:cubicBezTo>
                    <a:cubicBezTo>
                      <a:pt x="165" y="58"/>
                      <a:pt x="165" y="58"/>
                      <a:pt x="165" y="58"/>
                    </a:cubicBezTo>
                    <a:cubicBezTo>
                      <a:pt x="165" y="50"/>
                      <a:pt x="160" y="43"/>
                      <a:pt x="152" y="40"/>
                    </a:cubicBezTo>
                    <a:cubicBezTo>
                      <a:pt x="24" y="2"/>
                      <a:pt x="24" y="2"/>
                      <a:pt x="24" y="2"/>
                    </a:cubicBezTo>
                    <a:cubicBezTo>
                      <a:pt x="18" y="0"/>
                      <a:pt x="12" y="1"/>
                      <a:pt x="7" y="5"/>
                    </a:cubicBezTo>
                    <a:cubicBezTo>
                      <a:pt x="3" y="8"/>
                      <a:pt x="0" y="14"/>
                      <a:pt x="0" y="20"/>
                    </a:cubicBezTo>
                    <a:cubicBezTo>
                      <a:pt x="0" y="80"/>
                      <a:pt x="0" y="80"/>
                      <a:pt x="0" y="80"/>
                    </a:cubicBezTo>
                    <a:cubicBezTo>
                      <a:pt x="0" y="83"/>
                      <a:pt x="2" y="85"/>
                      <a:pt x="4" y="85"/>
                    </a:cubicBezTo>
                    <a:cubicBezTo>
                      <a:pt x="7" y="85"/>
                      <a:pt x="9" y="83"/>
                      <a:pt x="9" y="80"/>
                    </a:cubicBezTo>
                    <a:cubicBezTo>
                      <a:pt x="9" y="20"/>
                      <a:pt x="9" y="20"/>
                      <a:pt x="9" y="20"/>
                    </a:cubicBezTo>
                    <a:cubicBezTo>
                      <a:pt x="9" y="17"/>
                      <a:pt x="10" y="14"/>
                      <a:pt x="13" y="12"/>
                    </a:cubicBezTo>
                    <a:cubicBezTo>
                      <a:pt x="15" y="10"/>
                      <a:pt x="18" y="9"/>
                      <a:pt x="21" y="10"/>
                    </a:cubicBezTo>
                    <a:cubicBezTo>
                      <a:pt x="149" y="49"/>
                      <a:pt x="149" y="49"/>
                      <a:pt x="149" y="49"/>
                    </a:cubicBezTo>
                    <a:cubicBezTo>
                      <a:pt x="153" y="50"/>
                      <a:pt x="156" y="54"/>
                      <a:pt x="156" y="58"/>
                    </a:cubicBezTo>
                    <a:cubicBezTo>
                      <a:pt x="156" y="145"/>
                      <a:pt x="156" y="145"/>
                      <a:pt x="156" y="145"/>
                    </a:cubicBezTo>
                    <a:cubicBezTo>
                      <a:pt x="156" y="148"/>
                      <a:pt x="154" y="151"/>
                      <a:pt x="152" y="153"/>
                    </a:cubicBezTo>
                    <a:cubicBezTo>
                      <a:pt x="149" y="155"/>
                      <a:pt x="146" y="155"/>
                      <a:pt x="143" y="154"/>
                    </a:cubicBezTo>
                    <a:cubicBezTo>
                      <a:pt x="129" y="150"/>
                      <a:pt x="129" y="150"/>
                      <a:pt x="129" y="150"/>
                    </a:cubicBezTo>
                    <a:cubicBezTo>
                      <a:pt x="126" y="149"/>
                      <a:pt x="124" y="150"/>
                      <a:pt x="123" y="153"/>
                    </a:cubicBezTo>
                    <a:cubicBezTo>
                      <a:pt x="122" y="155"/>
                      <a:pt x="124" y="158"/>
                      <a:pt x="126" y="158"/>
                    </a:cubicBezTo>
                    <a:cubicBezTo>
                      <a:pt x="141" y="163"/>
                      <a:pt x="141" y="163"/>
                      <a:pt x="141" y="163"/>
                    </a:cubicBezTo>
                    <a:cubicBezTo>
                      <a:pt x="142" y="163"/>
                      <a:pt x="144" y="164"/>
                      <a:pt x="146" y="164"/>
                    </a:cubicBezTo>
                    <a:cubicBezTo>
                      <a:pt x="150" y="164"/>
                      <a:pt x="154" y="162"/>
                      <a:pt x="157" y="160"/>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116" name="Freeform 328">
                <a:extLst>
                  <a:ext uri="{FF2B5EF4-FFF2-40B4-BE49-F238E27FC236}">
                    <a16:creationId xmlns:a16="http://schemas.microsoft.com/office/drawing/2014/main" id="{0C451550-B330-4677-83D6-49B9A8046EE6}"/>
                  </a:ext>
                </a:extLst>
              </p:cNvPr>
              <p:cNvSpPr>
                <a:spLocks noEditPoints="1"/>
              </p:cNvSpPr>
              <p:nvPr/>
            </p:nvSpPr>
            <p:spPr bwMode="auto">
              <a:xfrm>
                <a:off x="9685338" y="2646363"/>
                <a:ext cx="349250" cy="355600"/>
              </a:xfrm>
              <a:custGeom>
                <a:avLst/>
                <a:gdLst>
                  <a:gd name="T0" fmla="*/ 11 w 117"/>
                  <a:gd name="T1" fmla="*/ 83 h 119"/>
                  <a:gd name="T2" fmla="*/ 11 w 117"/>
                  <a:gd name="T3" fmla="*/ 83 h 119"/>
                  <a:gd name="T4" fmla="*/ 0 w 117"/>
                  <a:gd name="T5" fmla="*/ 72 h 119"/>
                  <a:gd name="T6" fmla="*/ 0 w 117"/>
                  <a:gd name="T7" fmla="*/ 46 h 119"/>
                  <a:gd name="T8" fmla="*/ 11 w 117"/>
                  <a:gd name="T9" fmla="*/ 35 h 119"/>
                  <a:gd name="T10" fmla="*/ 22 w 117"/>
                  <a:gd name="T11" fmla="*/ 46 h 119"/>
                  <a:gd name="T12" fmla="*/ 22 w 117"/>
                  <a:gd name="T13" fmla="*/ 72 h 119"/>
                  <a:gd name="T14" fmla="*/ 11 w 117"/>
                  <a:gd name="T15" fmla="*/ 83 h 119"/>
                  <a:gd name="T16" fmla="*/ 54 w 117"/>
                  <a:gd name="T17" fmla="*/ 83 h 119"/>
                  <a:gd name="T18" fmla="*/ 54 w 117"/>
                  <a:gd name="T19" fmla="*/ 35 h 119"/>
                  <a:gd name="T20" fmla="*/ 43 w 117"/>
                  <a:gd name="T21" fmla="*/ 24 h 119"/>
                  <a:gd name="T22" fmla="*/ 31 w 117"/>
                  <a:gd name="T23" fmla="*/ 35 h 119"/>
                  <a:gd name="T24" fmla="*/ 31 w 117"/>
                  <a:gd name="T25" fmla="*/ 83 h 119"/>
                  <a:gd name="T26" fmla="*/ 43 w 117"/>
                  <a:gd name="T27" fmla="*/ 95 h 119"/>
                  <a:gd name="T28" fmla="*/ 54 w 117"/>
                  <a:gd name="T29" fmla="*/ 83 h 119"/>
                  <a:gd name="T30" fmla="*/ 86 w 117"/>
                  <a:gd name="T31" fmla="*/ 95 h 119"/>
                  <a:gd name="T32" fmla="*/ 86 w 117"/>
                  <a:gd name="T33" fmla="*/ 23 h 119"/>
                  <a:gd name="T34" fmla="*/ 74 w 117"/>
                  <a:gd name="T35" fmla="*/ 12 h 119"/>
                  <a:gd name="T36" fmla="*/ 63 w 117"/>
                  <a:gd name="T37" fmla="*/ 23 h 119"/>
                  <a:gd name="T38" fmla="*/ 63 w 117"/>
                  <a:gd name="T39" fmla="*/ 95 h 119"/>
                  <a:gd name="T40" fmla="*/ 74 w 117"/>
                  <a:gd name="T41" fmla="*/ 107 h 119"/>
                  <a:gd name="T42" fmla="*/ 86 w 117"/>
                  <a:gd name="T43" fmla="*/ 95 h 119"/>
                  <a:gd name="T44" fmla="*/ 117 w 117"/>
                  <a:gd name="T45" fmla="*/ 108 h 119"/>
                  <a:gd name="T46" fmla="*/ 117 w 117"/>
                  <a:gd name="T47" fmla="*/ 11 h 119"/>
                  <a:gd name="T48" fmla="*/ 106 w 117"/>
                  <a:gd name="T49" fmla="*/ 0 h 119"/>
                  <a:gd name="T50" fmla="*/ 95 w 117"/>
                  <a:gd name="T51" fmla="*/ 11 h 119"/>
                  <a:gd name="T52" fmla="*/ 95 w 117"/>
                  <a:gd name="T53" fmla="*/ 108 h 119"/>
                  <a:gd name="T54" fmla="*/ 106 w 117"/>
                  <a:gd name="T55" fmla="*/ 119 h 119"/>
                  <a:gd name="T56" fmla="*/ 117 w 117"/>
                  <a:gd name="T57" fmla="*/ 108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7" h="119">
                    <a:moveTo>
                      <a:pt x="11" y="83"/>
                    </a:moveTo>
                    <a:cubicBezTo>
                      <a:pt x="11" y="83"/>
                      <a:pt x="11" y="83"/>
                      <a:pt x="11" y="83"/>
                    </a:cubicBezTo>
                    <a:cubicBezTo>
                      <a:pt x="5" y="83"/>
                      <a:pt x="0" y="78"/>
                      <a:pt x="0" y="72"/>
                    </a:cubicBezTo>
                    <a:cubicBezTo>
                      <a:pt x="0" y="46"/>
                      <a:pt x="0" y="46"/>
                      <a:pt x="0" y="46"/>
                    </a:cubicBezTo>
                    <a:cubicBezTo>
                      <a:pt x="0" y="40"/>
                      <a:pt x="5" y="35"/>
                      <a:pt x="11" y="35"/>
                    </a:cubicBezTo>
                    <a:cubicBezTo>
                      <a:pt x="17" y="35"/>
                      <a:pt x="22" y="40"/>
                      <a:pt x="22" y="46"/>
                    </a:cubicBezTo>
                    <a:cubicBezTo>
                      <a:pt x="22" y="72"/>
                      <a:pt x="22" y="72"/>
                      <a:pt x="22" y="72"/>
                    </a:cubicBezTo>
                    <a:cubicBezTo>
                      <a:pt x="22" y="78"/>
                      <a:pt x="17" y="83"/>
                      <a:pt x="11" y="83"/>
                    </a:cubicBezTo>
                    <a:close/>
                    <a:moveTo>
                      <a:pt x="54" y="83"/>
                    </a:moveTo>
                    <a:cubicBezTo>
                      <a:pt x="54" y="35"/>
                      <a:pt x="54" y="35"/>
                      <a:pt x="54" y="35"/>
                    </a:cubicBezTo>
                    <a:cubicBezTo>
                      <a:pt x="54" y="29"/>
                      <a:pt x="49" y="24"/>
                      <a:pt x="43" y="24"/>
                    </a:cubicBezTo>
                    <a:cubicBezTo>
                      <a:pt x="36" y="24"/>
                      <a:pt x="31" y="29"/>
                      <a:pt x="31" y="35"/>
                    </a:cubicBezTo>
                    <a:cubicBezTo>
                      <a:pt x="31" y="83"/>
                      <a:pt x="31" y="83"/>
                      <a:pt x="31" y="83"/>
                    </a:cubicBezTo>
                    <a:cubicBezTo>
                      <a:pt x="31" y="90"/>
                      <a:pt x="36" y="95"/>
                      <a:pt x="43" y="95"/>
                    </a:cubicBezTo>
                    <a:cubicBezTo>
                      <a:pt x="49" y="95"/>
                      <a:pt x="54" y="90"/>
                      <a:pt x="54" y="83"/>
                    </a:cubicBezTo>
                    <a:close/>
                    <a:moveTo>
                      <a:pt x="86" y="95"/>
                    </a:moveTo>
                    <a:cubicBezTo>
                      <a:pt x="86" y="23"/>
                      <a:pt x="86" y="23"/>
                      <a:pt x="86" y="23"/>
                    </a:cubicBezTo>
                    <a:cubicBezTo>
                      <a:pt x="86" y="17"/>
                      <a:pt x="81" y="12"/>
                      <a:pt x="74" y="12"/>
                    </a:cubicBezTo>
                    <a:cubicBezTo>
                      <a:pt x="68" y="12"/>
                      <a:pt x="63" y="17"/>
                      <a:pt x="63" y="23"/>
                    </a:cubicBezTo>
                    <a:cubicBezTo>
                      <a:pt x="63" y="95"/>
                      <a:pt x="63" y="95"/>
                      <a:pt x="63" y="95"/>
                    </a:cubicBezTo>
                    <a:cubicBezTo>
                      <a:pt x="63" y="102"/>
                      <a:pt x="68" y="107"/>
                      <a:pt x="74" y="107"/>
                    </a:cubicBezTo>
                    <a:cubicBezTo>
                      <a:pt x="81" y="107"/>
                      <a:pt x="86" y="102"/>
                      <a:pt x="86" y="95"/>
                    </a:cubicBezTo>
                    <a:close/>
                    <a:moveTo>
                      <a:pt x="117" y="108"/>
                    </a:moveTo>
                    <a:cubicBezTo>
                      <a:pt x="117" y="11"/>
                      <a:pt x="117" y="11"/>
                      <a:pt x="117" y="11"/>
                    </a:cubicBezTo>
                    <a:cubicBezTo>
                      <a:pt x="117" y="5"/>
                      <a:pt x="112" y="0"/>
                      <a:pt x="106" y="0"/>
                    </a:cubicBezTo>
                    <a:cubicBezTo>
                      <a:pt x="100" y="0"/>
                      <a:pt x="95" y="5"/>
                      <a:pt x="95" y="11"/>
                    </a:cubicBezTo>
                    <a:cubicBezTo>
                      <a:pt x="95" y="108"/>
                      <a:pt x="95" y="108"/>
                      <a:pt x="95" y="108"/>
                    </a:cubicBezTo>
                    <a:cubicBezTo>
                      <a:pt x="95" y="114"/>
                      <a:pt x="100" y="119"/>
                      <a:pt x="106" y="119"/>
                    </a:cubicBezTo>
                    <a:cubicBezTo>
                      <a:pt x="112" y="119"/>
                      <a:pt x="117" y="114"/>
                      <a:pt x="117" y="108"/>
                    </a:cubicBezTo>
                    <a:close/>
                  </a:path>
                </a:pathLst>
              </a:cu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grpSp>
      </p:grpSp>
      <p:grpSp>
        <p:nvGrpSpPr>
          <p:cNvPr id="1933" name="Group 1932">
            <a:extLst>
              <a:ext uri="{FF2B5EF4-FFF2-40B4-BE49-F238E27FC236}">
                <a16:creationId xmlns:a16="http://schemas.microsoft.com/office/drawing/2014/main" id="{F1A7F7D3-7C6D-43DB-BDDC-00C468D18F4C}"/>
              </a:ext>
            </a:extLst>
          </p:cNvPr>
          <p:cNvGrpSpPr/>
          <p:nvPr/>
        </p:nvGrpSpPr>
        <p:grpSpPr>
          <a:xfrm>
            <a:off x="9716113" y="5013808"/>
            <a:ext cx="1750756" cy="437184"/>
            <a:chOff x="6634163" y="3671237"/>
            <a:chExt cx="2563283" cy="640080"/>
          </a:xfrm>
        </p:grpSpPr>
        <p:sp>
          <p:nvSpPr>
            <p:cNvPr id="1932" name="Rectangle 1931">
              <a:extLst>
                <a:ext uri="{FF2B5EF4-FFF2-40B4-BE49-F238E27FC236}">
                  <a16:creationId xmlns:a16="http://schemas.microsoft.com/office/drawing/2014/main" id="{728DBEDE-4A9E-4EE3-B6A0-A4E3EAFBD09E}"/>
                </a:ext>
              </a:extLst>
            </p:cNvPr>
            <p:cNvSpPr/>
            <p:nvPr/>
          </p:nvSpPr>
          <p:spPr bwMode="auto">
            <a:xfrm>
              <a:off x="6634163" y="3671237"/>
              <a:ext cx="2563283" cy="640080"/>
            </a:xfrm>
            <a:prstGeom prst="rect">
              <a:avLst/>
            </a:prstGeom>
            <a:solidFill>
              <a:schemeClr val="bg1"/>
            </a:solidFill>
            <a:ln w="12700">
              <a:solidFill>
                <a:srgbClr val="006F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0" tIns="146304" rIns="182880" bIns="146304" numCol="1" spcCol="0" rtlCol="0" fromWordArt="0" anchor="ctr" anchorCtr="0" forceAA="0" compatLnSpc="1">
              <a:prstTxWarp prst="textNoShape">
                <a:avLst/>
              </a:prstTxWarp>
              <a:noAutofit/>
            </a:bodyPr>
            <a:lstStyle/>
            <a:p>
              <a:pPr fontAlgn="base">
                <a:lnSpc>
                  <a:spcPct val="90000"/>
                </a:lnSpc>
                <a:spcBef>
                  <a:spcPct val="0"/>
                </a:spcBef>
                <a:spcAft>
                  <a:spcPts val="600"/>
                </a:spcAft>
              </a:pPr>
              <a:r>
                <a:rPr lang="en-US" sz="1050" dirty="0">
                  <a:solidFill>
                    <a:srgbClr val="002050"/>
                  </a:solidFill>
                  <a:latin typeface="Segoe UI" panose="020B0502040204020203" pitchFamily="34" charset="0"/>
                  <a:cs typeface="Segoe UI" panose="020B0502040204020203" pitchFamily="34" charset="0"/>
                </a:rPr>
                <a:t>Website</a:t>
              </a:r>
            </a:p>
          </p:txBody>
        </p:sp>
        <p:grpSp>
          <p:nvGrpSpPr>
            <p:cNvPr id="1104" name="Group 1103">
              <a:extLst>
                <a:ext uri="{FF2B5EF4-FFF2-40B4-BE49-F238E27FC236}">
                  <a16:creationId xmlns:a16="http://schemas.microsoft.com/office/drawing/2014/main" id="{A238D153-E843-4BCA-8A27-382893C1F907}"/>
                </a:ext>
              </a:extLst>
            </p:cNvPr>
            <p:cNvGrpSpPr/>
            <p:nvPr/>
          </p:nvGrpSpPr>
          <p:grpSpPr>
            <a:xfrm>
              <a:off x="6723070" y="3791209"/>
              <a:ext cx="485759" cy="379500"/>
              <a:chOff x="9625013" y="2511425"/>
              <a:chExt cx="711200" cy="555625"/>
            </a:xfrm>
          </p:grpSpPr>
          <p:sp>
            <p:nvSpPr>
              <p:cNvPr id="689" name="Rectangle 805">
                <a:extLst>
                  <a:ext uri="{FF2B5EF4-FFF2-40B4-BE49-F238E27FC236}">
                    <a16:creationId xmlns:a16="http://schemas.microsoft.com/office/drawing/2014/main" id="{A17431B8-31C0-49E5-B207-B683ED9890DF}"/>
                  </a:ext>
                </a:extLst>
              </p:cNvPr>
              <p:cNvSpPr>
                <a:spLocks noChangeArrowheads="1"/>
              </p:cNvSpPr>
              <p:nvPr/>
            </p:nvSpPr>
            <p:spPr bwMode="auto">
              <a:xfrm>
                <a:off x="9631363" y="2549525"/>
                <a:ext cx="688975" cy="508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690" name="Freeform 806">
                <a:extLst>
                  <a:ext uri="{FF2B5EF4-FFF2-40B4-BE49-F238E27FC236}">
                    <a16:creationId xmlns:a16="http://schemas.microsoft.com/office/drawing/2014/main" id="{A90DEF97-42F1-4666-B18A-725B45C36A34}"/>
                  </a:ext>
                </a:extLst>
              </p:cNvPr>
              <p:cNvSpPr>
                <a:spLocks noEditPoints="1"/>
              </p:cNvSpPr>
              <p:nvPr/>
            </p:nvSpPr>
            <p:spPr bwMode="auto">
              <a:xfrm>
                <a:off x="9625013" y="2511425"/>
                <a:ext cx="711200" cy="555625"/>
              </a:xfrm>
              <a:custGeom>
                <a:avLst/>
                <a:gdLst>
                  <a:gd name="T0" fmla="*/ 0 w 448"/>
                  <a:gd name="T1" fmla="*/ 0 h 350"/>
                  <a:gd name="T2" fmla="*/ 0 w 448"/>
                  <a:gd name="T3" fmla="*/ 350 h 350"/>
                  <a:gd name="T4" fmla="*/ 448 w 448"/>
                  <a:gd name="T5" fmla="*/ 350 h 350"/>
                  <a:gd name="T6" fmla="*/ 448 w 448"/>
                  <a:gd name="T7" fmla="*/ 0 h 350"/>
                  <a:gd name="T8" fmla="*/ 0 w 448"/>
                  <a:gd name="T9" fmla="*/ 0 h 350"/>
                  <a:gd name="T10" fmla="*/ 434 w 448"/>
                  <a:gd name="T11" fmla="*/ 336 h 350"/>
                  <a:gd name="T12" fmla="*/ 14 w 448"/>
                  <a:gd name="T13" fmla="*/ 336 h 350"/>
                  <a:gd name="T14" fmla="*/ 14 w 448"/>
                  <a:gd name="T15" fmla="*/ 26 h 350"/>
                  <a:gd name="T16" fmla="*/ 434 w 448"/>
                  <a:gd name="T17" fmla="*/ 26 h 350"/>
                  <a:gd name="T18" fmla="*/ 434 w 448"/>
                  <a:gd name="T19" fmla="*/ 336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8" h="350">
                    <a:moveTo>
                      <a:pt x="0" y="0"/>
                    </a:moveTo>
                    <a:lnTo>
                      <a:pt x="0" y="350"/>
                    </a:lnTo>
                    <a:lnTo>
                      <a:pt x="448" y="350"/>
                    </a:lnTo>
                    <a:lnTo>
                      <a:pt x="448" y="0"/>
                    </a:lnTo>
                    <a:lnTo>
                      <a:pt x="0" y="0"/>
                    </a:lnTo>
                    <a:close/>
                    <a:moveTo>
                      <a:pt x="434" y="336"/>
                    </a:moveTo>
                    <a:lnTo>
                      <a:pt x="14" y="336"/>
                    </a:lnTo>
                    <a:lnTo>
                      <a:pt x="14" y="26"/>
                    </a:lnTo>
                    <a:lnTo>
                      <a:pt x="434" y="26"/>
                    </a:lnTo>
                    <a:lnTo>
                      <a:pt x="434" y="336"/>
                    </a:lnTo>
                    <a:close/>
                  </a:path>
                </a:pathLst>
              </a:custGeom>
              <a:solidFill>
                <a:srgbClr val="C1C1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691" name="Rectangle 807">
                <a:extLst>
                  <a:ext uri="{FF2B5EF4-FFF2-40B4-BE49-F238E27FC236}">
                    <a16:creationId xmlns:a16="http://schemas.microsoft.com/office/drawing/2014/main" id="{D101BA05-6791-4A77-A26A-7B9E37C537BD}"/>
                  </a:ext>
                </a:extLst>
              </p:cNvPr>
              <p:cNvSpPr>
                <a:spLocks noChangeArrowheads="1"/>
              </p:cNvSpPr>
              <p:nvPr/>
            </p:nvSpPr>
            <p:spPr bwMode="auto">
              <a:xfrm>
                <a:off x="9625013" y="2511425"/>
                <a:ext cx="711200" cy="44450"/>
              </a:xfrm>
              <a:prstGeom prst="rect">
                <a:avLst/>
              </a:prstGeom>
              <a:solidFill>
                <a:srgbClr val="17234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692" name="Freeform 808">
                <a:extLst>
                  <a:ext uri="{FF2B5EF4-FFF2-40B4-BE49-F238E27FC236}">
                    <a16:creationId xmlns:a16="http://schemas.microsoft.com/office/drawing/2014/main" id="{229E504D-C78C-45CC-9F03-5C85806C3555}"/>
                  </a:ext>
                </a:extLst>
              </p:cNvPr>
              <p:cNvSpPr>
                <a:spLocks noEditPoints="1"/>
              </p:cNvSpPr>
              <p:nvPr/>
            </p:nvSpPr>
            <p:spPr bwMode="auto">
              <a:xfrm>
                <a:off x="10186988" y="2524125"/>
                <a:ext cx="127000" cy="22225"/>
              </a:xfrm>
              <a:custGeom>
                <a:avLst/>
                <a:gdLst>
                  <a:gd name="T0" fmla="*/ 18 w 80"/>
                  <a:gd name="T1" fmla="*/ 8 h 14"/>
                  <a:gd name="T2" fmla="*/ 0 w 80"/>
                  <a:gd name="T3" fmla="*/ 8 h 14"/>
                  <a:gd name="T4" fmla="*/ 0 w 80"/>
                  <a:gd name="T5" fmla="*/ 6 h 14"/>
                  <a:gd name="T6" fmla="*/ 18 w 80"/>
                  <a:gd name="T7" fmla="*/ 6 h 14"/>
                  <a:gd name="T8" fmla="*/ 18 w 80"/>
                  <a:gd name="T9" fmla="*/ 8 h 14"/>
                  <a:gd name="T10" fmla="*/ 48 w 80"/>
                  <a:gd name="T11" fmla="*/ 0 h 14"/>
                  <a:gd name="T12" fmla="*/ 48 w 80"/>
                  <a:gd name="T13" fmla="*/ 10 h 14"/>
                  <a:gd name="T14" fmla="*/ 46 w 80"/>
                  <a:gd name="T15" fmla="*/ 10 h 14"/>
                  <a:gd name="T16" fmla="*/ 46 w 80"/>
                  <a:gd name="T17" fmla="*/ 14 h 14"/>
                  <a:gd name="T18" fmla="*/ 34 w 80"/>
                  <a:gd name="T19" fmla="*/ 14 h 14"/>
                  <a:gd name="T20" fmla="*/ 34 w 80"/>
                  <a:gd name="T21" fmla="*/ 2 h 14"/>
                  <a:gd name="T22" fmla="*/ 38 w 80"/>
                  <a:gd name="T23" fmla="*/ 2 h 14"/>
                  <a:gd name="T24" fmla="*/ 38 w 80"/>
                  <a:gd name="T25" fmla="*/ 0 h 14"/>
                  <a:gd name="T26" fmla="*/ 48 w 80"/>
                  <a:gd name="T27" fmla="*/ 0 h 14"/>
                  <a:gd name="T28" fmla="*/ 44 w 80"/>
                  <a:gd name="T29" fmla="*/ 4 h 14"/>
                  <a:gd name="T30" fmla="*/ 36 w 80"/>
                  <a:gd name="T31" fmla="*/ 4 h 14"/>
                  <a:gd name="T32" fmla="*/ 36 w 80"/>
                  <a:gd name="T33" fmla="*/ 12 h 14"/>
                  <a:gd name="T34" fmla="*/ 44 w 80"/>
                  <a:gd name="T35" fmla="*/ 12 h 14"/>
                  <a:gd name="T36" fmla="*/ 44 w 80"/>
                  <a:gd name="T37" fmla="*/ 4 h 14"/>
                  <a:gd name="T38" fmla="*/ 48 w 80"/>
                  <a:gd name="T39" fmla="*/ 0 h 14"/>
                  <a:gd name="T40" fmla="*/ 38 w 80"/>
                  <a:gd name="T41" fmla="*/ 0 h 14"/>
                  <a:gd name="T42" fmla="*/ 38 w 80"/>
                  <a:gd name="T43" fmla="*/ 2 h 14"/>
                  <a:gd name="T44" fmla="*/ 46 w 80"/>
                  <a:gd name="T45" fmla="*/ 2 h 14"/>
                  <a:gd name="T46" fmla="*/ 46 w 80"/>
                  <a:gd name="T47" fmla="*/ 10 h 14"/>
                  <a:gd name="T48" fmla="*/ 48 w 80"/>
                  <a:gd name="T49" fmla="*/ 10 h 14"/>
                  <a:gd name="T50" fmla="*/ 48 w 80"/>
                  <a:gd name="T51" fmla="*/ 0 h 14"/>
                  <a:gd name="T52" fmla="*/ 80 w 80"/>
                  <a:gd name="T53" fmla="*/ 0 h 14"/>
                  <a:gd name="T54" fmla="*/ 80 w 80"/>
                  <a:gd name="T55" fmla="*/ 0 h 14"/>
                  <a:gd name="T56" fmla="*/ 72 w 80"/>
                  <a:gd name="T57" fmla="*/ 6 h 14"/>
                  <a:gd name="T58" fmla="*/ 66 w 80"/>
                  <a:gd name="T59" fmla="*/ 0 h 14"/>
                  <a:gd name="T60" fmla="*/ 66 w 80"/>
                  <a:gd name="T61" fmla="*/ 0 h 14"/>
                  <a:gd name="T62" fmla="*/ 72 w 80"/>
                  <a:gd name="T63" fmla="*/ 6 h 14"/>
                  <a:gd name="T64" fmla="*/ 66 w 80"/>
                  <a:gd name="T65" fmla="*/ 12 h 14"/>
                  <a:gd name="T66" fmla="*/ 66 w 80"/>
                  <a:gd name="T67" fmla="*/ 14 h 14"/>
                  <a:gd name="T68" fmla="*/ 72 w 80"/>
                  <a:gd name="T69" fmla="*/ 8 h 14"/>
                  <a:gd name="T70" fmla="*/ 80 w 80"/>
                  <a:gd name="T71" fmla="*/ 14 h 14"/>
                  <a:gd name="T72" fmla="*/ 80 w 80"/>
                  <a:gd name="T73" fmla="*/ 12 h 14"/>
                  <a:gd name="T74" fmla="*/ 74 w 80"/>
                  <a:gd name="T75" fmla="*/ 6 h 14"/>
                  <a:gd name="T76" fmla="*/ 80 w 80"/>
                  <a:gd name="T7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0" h="14">
                    <a:moveTo>
                      <a:pt x="18" y="8"/>
                    </a:moveTo>
                    <a:lnTo>
                      <a:pt x="0" y="8"/>
                    </a:lnTo>
                    <a:lnTo>
                      <a:pt x="0" y="6"/>
                    </a:lnTo>
                    <a:lnTo>
                      <a:pt x="18" y="6"/>
                    </a:lnTo>
                    <a:lnTo>
                      <a:pt x="18" y="8"/>
                    </a:lnTo>
                    <a:close/>
                    <a:moveTo>
                      <a:pt x="48" y="0"/>
                    </a:moveTo>
                    <a:lnTo>
                      <a:pt x="48" y="10"/>
                    </a:lnTo>
                    <a:lnTo>
                      <a:pt x="46" y="10"/>
                    </a:lnTo>
                    <a:lnTo>
                      <a:pt x="46" y="14"/>
                    </a:lnTo>
                    <a:lnTo>
                      <a:pt x="34" y="14"/>
                    </a:lnTo>
                    <a:lnTo>
                      <a:pt x="34" y="2"/>
                    </a:lnTo>
                    <a:lnTo>
                      <a:pt x="38" y="2"/>
                    </a:lnTo>
                    <a:lnTo>
                      <a:pt x="38" y="0"/>
                    </a:lnTo>
                    <a:lnTo>
                      <a:pt x="48" y="0"/>
                    </a:lnTo>
                    <a:close/>
                    <a:moveTo>
                      <a:pt x="44" y="4"/>
                    </a:moveTo>
                    <a:lnTo>
                      <a:pt x="36" y="4"/>
                    </a:lnTo>
                    <a:lnTo>
                      <a:pt x="36" y="12"/>
                    </a:lnTo>
                    <a:lnTo>
                      <a:pt x="44" y="12"/>
                    </a:lnTo>
                    <a:lnTo>
                      <a:pt x="44" y="4"/>
                    </a:lnTo>
                    <a:close/>
                    <a:moveTo>
                      <a:pt x="48" y="0"/>
                    </a:moveTo>
                    <a:lnTo>
                      <a:pt x="38" y="0"/>
                    </a:lnTo>
                    <a:lnTo>
                      <a:pt x="38" y="2"/>
                    </a:lnTo>
                    <a:lnTo>
                      <a:pt x="46" y="2"/>
                    </a:lnTo>
                    <a:lnTo>
                      <a:pt x="46" y="10"/>
                    </a:lnTo>
                    <a:lnTo>
                      <a:pt x="48" y="10"/>
                    </a:lnTo>
                    <a:lnTo>
                      <a:pt x="48" y="0"/>
                    </a:lnTo>
                    <a:close/>
                    <a:moveTo>
                      <a:pt x="80" y="0"/>
                    </a:moveTo>
                    <a:lnTo>
                      <a:pt x="80" y="0"/>
                    </a:lnTo>
                    <a:lnTo>
                      <a:pt x="72" y="6"/>
                    </a:lnTo>
                    <a:lnTo>
                      <a:pt x="66" y="0"/>
                    </a:lnTo>
                    <a:lnTo>
                      <a:pt x="66" y="0"/>
                    </a:lnTo>
                    <a:lnTo>
                      <a:pt x="72" y="6"/>
                    </a:lnTo>
                    <a:lnTo>
                      <a:pt x="66" y="12"/>
                    </a:lnTo>
                    <a:lnTo>
                      <a:pt x="66" y="14"/>
                    </a:lnTo>
                    <a:lnTo>
                      <a:pt x="72" y="8"/>
                    </a:lnTo>
                    <a:lnTo>
                      <a:pt x="80" y="14"/>
                    </a:lnTo>
                    <a:lnTo>
                      <a:pt x="80" y="12"/>
                    </a:lnTo>
                    <a:lnTo>
                      <a:pt x="74" y="6"/>
                    </a:lnTo>
                    <a:lnTo>
                      <a:pt x="8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693" name="Freeform 809">
                <a:extLst>
                  <a:ext uri="{FF2B5EF4-FFF2-40B4-BE49-F238E27FC236}">
                    <a16:creationId xmlns:a16="http://schemas.microsoft.com/office/drawing/2014/main" id="{9C51DA70-6FA2-4F59-8F66-2CAAFC0CA860}"/>
                  </a:ext>
                </a:extLst>
              </p:cNvPr>
              <p:cNvSpPr>
                <a:spLocks/>
              </p:cNvSpPr>
              <p:nvPr/>
            </p:nvSpPr>
            <p:spPr bwMode="auto">
              <a:xfrm>
                <a:off x="9821863" y="2654300"/>
                <a:ext cx="317500" cy="292100"/>
              </a:xfrm>
              <a:custGeom>
                <a:avLst/>
                <a:gdLst>
                  <a:gd name="T0" fmla="*/ 200 w 200"/>
                  <a:gd name="T1" fmla="*/ 122 h 184"/>
                  <a:gd name="T2" fmla="*/ 110 w 200"/>
                  <a:gd name="T3" fmla="*/ 82 h 184"/>
                  <a:gd name="T4" fmla="*/ 182 w 200"/>
                  <a:gd name="T5" fmla="*/ 10 h 184"/>
                  <a:gd name="T6" fmla="*/ 178 w 200"/>
                  <a:gd name="T7" fmla="*/ 6 h 184"/>
                  <a:gd name="T8" fmla="*/ 104 w 200"/>
                  <a:gd name="T9" fmla="*/ 78 h 184"/>
                  <a:gd name="T10" fmla="*/ 16 w 200"/>
                  <a:gd name="T11" fmla="*/ 0 h 184"/>
                  <a:gd name="T12" fmla="*/ 10 w 200"/>
                  <a:gd name="T13" fmla="*/ 6 h 184"/>
                  <a:gd name="T14" fmla="*/ 98 w 200"/>
                  <a:gd name="T15" fmla="*/ 84 h 184"/>
                  <a:gd name="T16" fmla="*/ 0 w 200"/>
                  <a:gd name="T17" fmla="*/ 154 h 184"/>
                  <a:gd name="T18" fmla="*/ 4 w 200"/>
                  <a:gd name="T19" fmla="*/ 160 h 184"/>
                  <a:gd name="T20" fmla="*/ 100 w 200"/>
                  <a:gd name="T21" fmla="*/ 92 h 184"/>
                  <a:gd name="T22" fmla="*/ 112 w 200"/>
                  <a:gd name="T23" fmla="*/ 184 h 184"/>
                  <a:gd name="T24" fmla="*/ 120 w 200"/>
                  <a:gd name="T25" fmla="*/ 182 h 184"/>
                  <a:gd name="T26" fmla="*/ 108 w 200"/>
                  <a:gd name="T27" fmla="*/ 90 h 184"/>
                  <a:gd name="T28" fmla="*/ 196 w 200"/>
                  <a:gd name="T29" fmla="*/ 130 h 184"/>
                  <a:gd name="T30" fmla="*/ 200 w 200"/>
                  <a:gd name="T31" fmla="*/ 122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0" h="184">
                    <a:moveTo>
                      <a:pt x="200" y="122"/>
                    </a:moveTo>
                    <a:lnTo>
                      <a:pt x="110" y="82"/>
                    </a:lnTo>
                    <a:lnTo>
                      <a:pt x="182" y="10"/>
                    </a:lnTo>
                    <a:lnTo>
                      <a:pt x="178" y="6"/>
                    </a:lnTo>
                    <a:lnTo>
                      <a:pt x="104" y="78"/>
                    </a:lnTo>
                    <a:lnTo>
                      <a:pt x="16" y="0"/>
                    </a:lnTo>
                    <a:lnTo>
                      <a:pt x="10" y="6"/>
                    </a:lnTo>
                    <a:lnTo>
                      <a:pt x="98" y="84"/>
                    </a:lnTo>
                    <a:lnTo>
                      <a:pt x="0" y="154"/>
                    </a:lnTo>
                    <a:lnTo>
                      <a:pt x="4" y="160"/>
                    </a:lnTo>
                    <a:lnTo>
                      <a:pt x="100" y="92"/>
                    </a:lnTo>
                    <a:lnTo>
                      <a:pt x="112" y="184"/>
                    </a:lnTo>
                    <a:lnTo>
                      <a:pt x="120" y="182"/>
                    </a:lnTo>
                    <a:lnTo>
                      <a:pt x="108" y="90"/>
                    </a:lnTo>
                    <a:lnTo>
                      <a:pt x="196" y="130"/>
                    </a:lnTo>
                    <a:lnTo>
                      <a:pt x="200" y="122"/>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694" name="Oval 810">
                <a:extLst>
                  <a:ext uri="{FF2B5EF4-FFF2-40B4-BE49-F238E27FC236}">
                    <a16:creationId xmlns:a16="http://schemas.microsoft.com/office/drawing/2014/main" id="{CF5B77E6-4485-47D8-8574-E95C9E469C2D}"/>
                  </a:ext>
                </a:extLst>
              </p:cNvPr>
              <p:cNvSpPr>
                <a:spLocks noChangeArrowheads="1"/>
              </p:cNvSpPr>
              <p:nvPr/>
            </p:nvSpPr>
            <p:spPr bwMode="auto">
              <a:xfrm>
                <a:off x="9917113" y="2717800"/>
                <a:ext cx="139700" cy="139700"/>
              </a:xfrm>
              <a:prstGeom prst="ellipse">
                <a:avLst/>
              </a:prstGeom>
              <a:solidFill>
                <a:srgbClr val="2F7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695" name="Oval 811">
                <a:extLst>
                  <a:ext uri="{FF2B5EF4-FFF2-40B4-BE49-F238E27FC236}">
                    <a16:creationId xmlns:a16="http://schemas.microsoft.com/office/drawing/2014/main" id="{A7F70C67-AB01-4058-AAEE-359F87BE1F80}"/>
                  </a:ext>
                </a:extLst>
              </p:cNvPr>
              <p:cNvSpPr>
                <a:spLocks noChangeArrowheads="1"/>
              </p:cNvSpPr>
              <p:nvPr/>
            </p:nvSpPr>
            <p:spPr bwMode="auto">
              <a:xfrm>
                <a:off x="10075863" y="2635250"/>
                <a:ext cx="63500" cy="63500"/>
              </a:xfrm>
              <a:prstGeom prst="ellipse">
                <a:avLst/>
              </a:prstGeom>
              <a:solidFill>
                <a:srgbClr val="1EBA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696" name="Oval 812">
                <a:extLst>
                  <a:ext uri="{FF2B5EF4-FFF2-40B4-BE49-F238E27FC236}">
                    <a16:creationId xmlns:a16="http://schemas.microsoft.com/office/drawing/2014/main" id="{5CE48382-090F-4825-BB9C-34619D82331D}"/>
                  </a:ext>
                </a:extLst>
              </p:cNvPr>
              <p:cNvSpPr>
                <a:spLocks noChangeArrowheads="1"/>
              </p:cNvSpPr>
              <p:nvPr/>
            </p:nvSpPr>
            <p:spPr bwMode="auto">
              <a:xfrm>
                <a:off x="9799638" y="2616200"/>
                <a:ext cx="85725" cy="88900"/>
              </a:xfrm>
              <a:prstGeom prst="ellipse">
                <a:avLst/>
              </a:prstGeom>
              <a:solidFill>
                <a:srgbClr val="0059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697" name="Oval 813">
                <a:extLst>
                  <a:ext uri="{FF2B5EF4-FFF2-40B4-BE49-F238E27FC236}">
                    <a16:creationId xmlns:a16="http://schemas.microsoft.com/office/drawing/2014/main" id="{8D47C389-B18D-4FC3-A768-7DF53B5E25DE}"/>
                  </a:ext>
                </a:extLst>
              </p:cNvPr>
              <p:cNvSpPr>
                <a:spLocks noChangeArrowheads="1"/>
              </p:cNvSpPr>
              <p:nvPr/>
            </p:nvSpPr>
            <p:spPr bwMode="auto">
              <a:xfrm>
                <a:off x="9796463" y="2873375"/>
                <a:ext cx="57150" cy="57150"/>
              </a:xfrm>
              <a:prstGeom prst="ellipse">
                <a:avLst/>
              </a:prstGeom>
              <a:solidFill>
                <a:srgbClr val="1723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698" name="Oval 814">
                <a:extLst>
                  <a:ext uri="{FF2B5EF4-FFF2-40B4-BE49-F238E27FC236}">
                    <a16:creationId xmlns:a16="http://schemas.microsoft.com/office/drawing/2014/main" id="{73426C81-2304-43C7-9C1A-0E5157843E0A}"/>
                  </a:ext>
                </a:extLst>
              </p:cNvPr>
              <p:cNvSpPr>
                <a:spLocks noChangeArrowheads="1"/>
              </p:cNvSpPr>
              <p:nvPr/>
            </p:nvSpPr>
            <p:spPr bwMode="auto">
              <a:xfrm>
                <a:off x="9958388" y="2898775"/>
                <a:ext cx="95250" cy="92075"/>
              </a:xfrm>
              <a:prstGeom prst="ellipse">
                <a:avLst/>
              </a:prstGeom>
              <a:solidFill>
                <a:srgbClr val="4ABE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699" name="Oval 815">
                <a:extLst>
                  <a:ext uri="{FF2B5EF4-FFF2-40B4-BE49-F238E27FC236}">
                    <a16:creationId xmlns:a16="http://schemas.microsoft.com/office/drawing/2014/main" id="{467ABAD8-FFA5-441D-98FE-296D09C4A6FE}"/>
                  </a:ext>
                </a:extLst>
              </p:cNvPr>
              <p:cNvSpPr>
                <a:spLocks noChangeArrowheads="1"/>
              </p:cNvSpPr>
              <p:nvPr/>
            </p:nvSpPr>
            <p:spPr bwMode="auto">
              <a:xfrm>
                <a:off x="10110788" y="2828925"/>
                <a:ext cx="50800" cy="50800"/>
              </a:xfrm>
              <a:prstGeom prst="ellipse">
                <a:avLst/>
              </a:prstGeom>
              <a:solidFill>
                <a:srgbClr val="0052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grpSp>
      </p:grpSp>
      <p:sp>
        <p:nvSpPr>
          <p:cNvPr id="1934" name="TextBox 1933">
            <a:extLst>
              <a:ext uri="{FF2B5EF4-FFF2-40B4-BE49-F238E27FC236}">
                <a16:creationId xmlns:a16="http://schemas.microsoft.com/office/drawing/2014/main" id="{F968E544-632D-4228-9257-E729600F9A53}"/>
              </a:ext>
            </a:extLst>
          </p:cNvPr>
          <p:cNvSpPr txBox="1"/>
          <p:nvPr/>
        </p:nvSpPr>
        <p:spPr>
          <a:xfrm>
            <a:off x="397684" y="5123255"/>
            <a:ext cx="4373253" cy="313932"/>
          </a:xfrm>
          <a:prstGeom prst="rect">
            <a:avLst/>
          </a:prstGeom>
          <a:noFill/>
        </p:spPr>
        <p:txBody>
          <a:bodyPr wrap="square" rtlCol="0">
            <a:spAutoFit/>
          </a:bodyPr>
          <a:lstStyle/>
          <a:p>
            <a:pPr>
              <a:lnSpc>
                <a:spcPct val="90000"/>
              </a:lnSpc>
            </a:pPr>
            <a:r>
              <a:rPr lang="en-US" sz="800"/>
              <a:t>External </a:t>
            </a:r>
            <a:r>
              <a:rPr lang="en-US" sz="800" dirty="0"/>
              <a:t>Data Sources </a:t>
            </a:r>
            <a:r>
              <a:rPr lang="en-US" sz="800"/>
              <a:t>provide definition of stores, products, suppliers, storage spaces, data </a:t>
            </a:r>
            <a:r>
              <a:rPr lang="en-US" sz="800" dirty="0"/>
              <a:t>of </a:t>
            </a:r>
            <a:r>
              <a:rPr lang="en-US" sz="800"/>
              <a:t>demand forecasts, historical sales, curent and historical </a:t>
            </a:r>
            <a:r>
              <a:rPr lang="en-US" sz="800" dirty="0"/>
              <a:t>inventory </a:t>
            </a:r>
            <a:r>
              <a:rPr lang="en-US" sz="800"/>
              <a:t>levels.</a:t>
            </a:r>
          </a:p>
        </p:txBody>
      </p:sp>
      <p:cxnSp>
        <p:nvCxnSpPr>
          <p:cNvPr id="1940" name="Connector: Elbow 1939">
            <a:extLst>
              <a:ext uri="{FF2B5EF4-FFF2-40B4-BE49-F238E27FC236}">
                <a16:creationId xmlns:a16="http://schemas.microsoft.com/office/drawing/2014/main" id="{D4E13B88-E055-47E2-BA39-8C6AFCDB65A7}"/>
              </a:ext>
            </a:extLst>
          </p:cNvPr>
          <p:cNvCxnSpPr>
            <a:cxnSpLocks/>
            <a:stCxn id="1243" idx="0"/>
          </p:cNvCxnSpPr>
          <p:nvPr/>
        </p:nvCxnSpPr>
        <p:spPr>
          <a:xfrm rot="16200000" flipV="1">
            <a:off x="2651129" y="854501"/>
            <a:ext cx="884593" cy="2168825"/>
          </a:xfrm>
          <a:prstGeom prst="bentConnector2">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44" name="Connector: Elbow 1943">
            <a:extLst>
              <a:ext uri="{FF2B5EF4-FFF2-40B4-BE49-F238E27FC236}">
                <a16:creationId xmlns:a16="http://schemas.microsoft.com/office/drawing/2014/main" id="{B46442F7-3A36-4DD7-929B-32C8791AEA0D}"/>
              </a:ext>
            </a:extLst>
          </p:cNvPr>
          <p:cNvCxnSpPr>
            <a:cxnSpLocks/>
            <a:stCxn id="1248" idx="0"/>
          </p:cNvCxnSpPr>
          <p:nvPr/>
        </p:nvCxnSpPr>
        <p:spPr>
          <a:xfrm rot="16200000" flipV="1">
            <a:off x="3522967" y="-118966"/>
            <a:ext cx="998099" cy="4002253"/>
          </a:xfrm>
          <a:prstGeom prst="bentConnector2">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48" name="Connector: Elbow 1947">
            <a:extLst>
              <a:ext uri="{FF2B5EF4-FFF2-40B4-BE49-F238E27FC236}">
                <a16:creationId xmlns:a16="http://schemas.microsoft.com/office/drawing/2014/main" id="{4A3AE148-0CBD-4A05-9877-8C3DFBD56DC1}"/>
              </a:ext>
            </a:extLst>
          </p:cNvPr>
          <p:cNvCxnSpPr>
            <a:cxnSpLocks/>
            <a:stCxn id="1253" idx="0"/>
          </p:cNvCxnSpPr>
          <p:nvPr/>
        </p:nvCxnSpPr>
        <p:spPr>
          <a:xfrm rot="16200000" flipV="1">
            <a:off x="4392524" y="-1094713"/>
            <a:ext cx="1104289" cy="5847558"/>
          </a:xfrm>
          <a:prstGeom prst="bentConnector2">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51" name="Connector: Elbow 1950">
            <a:extLst>
              <a:ext uri="{FF2B5EF4-FFF2-40B4-BE49-F238E27FC236}">
                <a16:creationId xmlns:a16="http://schemas.microsoft.com/office/drawing/2014/main" id="{220982A9-3FD8-4390-920C-4D756BB69EF1}"/>
              </a:ext>
            </a:extLst>
          </p:cNvPr>
          <p:cNvCxnSpPr>
            <a:cxnSpLocks/>
            <a:stCxn id="1930" idx="0"/>
          </p:cNvCxnSpPr>
          <p:nvPr/>
        </p:nvCxnSpPr>
        <p:spPr>
          <a:xfrm rot="16200000" flipV="1">
            <a:off x="5072142" y="-1886765"/>
            <a:ext cx="2477620" cy="8561078"/>
          </a:xfrm>
          <a:prstGeom prst="bentConnector2">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3AD1315C-D844-4966-B1E9-FFE78B0DFFF5}"/>
              </a:ext>
            </a:extLst>
          </p:cNvPr>
          <p:cNvCxnSpPr>
            <a:stCxn id="1930" idx="2"/>
            <a:endCxn id="1932" idx="0"/>
          </p:cNvCxnSpPr>
          <p:nvPr/>
        </p:nvCxnSpPr>
        <p:spPr>
          <a:xfrm>
            <a:off x="10591491" y="4069768"/>
            <a:ext cx="0" cy="94404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 name="Connector: Elbow 5">
            <a:extLst>
              <a:ext uri="{FF2B5EF4-FFF2-40B4-BE49-F238E27FC236}">
                <a16:creationId xmlns:a16="http://schemas.microsoft.com/office/drawing/2014/main" id="{27B91AE2-A4C6-4AC0-B3F7-30E296729BAF}"/>
              </a:ext>
            </a:extLst>
          </p:cNvPr>
          <p:cNvCxnSpPr>
            <a:cxnSpLocks/>
            <a:stCxn id="1932" idx="3"/>
          </p:cNvCxnSpPr>
          <p:nvPr/>
        </p:nvCxnSpPr>
        <p:spPr>
          <a:xfrm flipH="1" flipV="1">
            <a:off x="2021878" y="1054845"/>
            <a:ext cx="9444991" cy="4177555"/>
          </a:xfrm>
          <a:prstGeom prst="bentConnector3">
            <a:avLst>
              <a:gd name="adj1" fmla="val -242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5" name="Straight Arrow Connector 574">
            <a:extLst>
              <a:ext uri="{FF2B5EF4-FFF2-40B4-BE49-F238E27FC236}">
                <a16:creationId xmlns:a16="http://schemas.microsoft.com/office/drawing/2014/main" id="{AA24DB92-A37A-4DEC-AA7B-D78ADBC04744}"/>
              </a:ext>
            </a:extLst>
          </p:cNvPr>
          <p:cNvCxnSpPr/>
          <p:nvPr/>
        </p:nvCxnSpPr>
        <p:spPr>
          <a:xfrm>
            <a:off x="6348242" y="3044158"/>
            <a:ext cx="2066" cy="60929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18" name="Connector: Elbow 1417">
            <a:extLst>
              <a:ext uri="{FF2B5EF4-FFF2-40B4-BE49-F238E27FC236}">
                <a16:creationId xmlns:a16="http://schemas.microsoft.com/office/drawing/2014/main" id="{00F03BC0-5E8C-4347-BF7D-CEC63A21D5C6}"/>
              </a:ext>
            </a:extLst>
          </p:cNvPr>
          <p:cNvCxnSpPr>
            <a:cxnSpLocks/>
          </p:cNvCxnSpPr>
          <p:nvPr/>
        </p:nvCxnSpPr>
        <p:spPr>
          <a:xfrm rot="16200000" flipV="1">
            <a:off x="174295" y="2271475"/>
            <a:ext cx="2525518" cy="1104170"/>
          </a:xfrm>
          <a:prstGeom prst="bentConnector3">
            <a:avLst>
              <a:gd name="adj1" fmla="val -1399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27" name="Connector: Elbow 1426">
            <a:extLst>
              <a:ext uri="{FF2B5EF4-FFF2-40B4-BE49-F238E27FC236}">
                <a16:creationId xmlns:a16="http://schemas.microsoft.com/office/drawing/2014/main" id="{16474B94-8D7E-4AA6-B350-2099F20B6883}"/>
              </a:ext>
            </a:extLst>
          </p:cNvPr>
          <p:cNvCxnSpPr>
            <a:cxnSpLocks/>
            <a:stCxn id="1899" idx="2"/>
          </p:cNvCxnSpPr>
          <p:nvPr/>
        </p:nvCxnSpPr>
        <p:spPr>
          <a:xfrm rot="5400000" flipH="1">
            <a:off x="1176410" y="1167063"/>
            <a:ext cx="2492589" cy="3329497"/>
          </a:xfrm>
          <a:prstGeom prst="bentConnector4">
            <a:avLst>
              <a:gd name="adj1" fmla="val -18555"/>
              <a:gd name="adj2" fmla="val 100088"/>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37" name="Connector: Elbow 1436">
            <a:extLst>
              <a:ext uri="{FF2B5EF4-FFF2-40B4-BE49-F238E27FC236}">
                <a16:creationId xmlns:a16="http://schemas.microsoft.com/office/drawing/2014/main" id="{8BB11065-9659-4A41-A64B-6D9E5F100465}"/>
              </a:ext>
            </a:extLst>
          </p:cNvPr>
          <p:cNvCxnSpPr>
            <a:cxnSpLocks/>
          </p:cNvCxnSpPr>
          <p:nvPr/>
        </p:nvCxnSpPr>
        <p:spPr>
          <a:xfrm rot="5400000" flipH="1">
            <a:off x="2254715" y="-42492"/>
            <a:ext cx="2492582" cy="5748613"/>
          </a:xfrm>
          <a:prstGeom prst="bentConnector4">
            <a:avLst>
              <a:gd name="adj1" fmla="val -24527"/>
              <a:gd name="adj2" fmla="val 99998"/>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78" name="Connector: Elbow 1877">
            <a:extLst>
              <a:ext uri="{FF2B5EF4-FFF2-40B4-BE49-F238E27FC236}">
                <a16:creationId xmlns:a16="http://schemas.microsoft.com/office/drawing/2014/main" id="{188094DD-500E-4E81-94AA-765664B7DA7F}"/>
              </a:ext>
            </a:extLst>
          </p:cNvPr>
          <p:cNvCxnSpPr>
            <a:cxnSpLocks/>
            <a:stCxn id="1243" idx="1"/>
            <a:endCxn id="1857" idx="0"/>
          </p:cNvCxnSpPr>
          <p:nvPr/>
        </p:nvCxnSpPr>
        <p:spPr>
          <a:xfrm rot="10800000" flipV="1">
            <a:off x="1994212" y="2701250"/>
            <a:ext cx="1308247" cy="947884"/>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36" name="Straight Arrow Connector 635">
            <a:extLst>
              <a:ext uri="{FF2B5EF4-FFF2-40B4-BE49-F238E27FC236}">
                <a16:creationId xmlns:a16="http://schemas.microsoft.com/office/drawing/2014/main" id="{8EBB84DF-2F31-45BA-A013-8CA7F8081619}"/>
              </a:ext>
            </a:extLst>
          </p:cNvPr>
          <p:cNvCxnSpPr/>
          <p:nvPr/>
        </p:nvCxnSpPr>
        <p:spPr>
          <a:xfrm>
            <a:off x="4085730" y="3037781"/>
            <a:ext cx="2066" cy="60929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59" name="Connector: Elbow 558">
            <a:extLst>
              <a:ext uri="{FF2B5EF4-FFF2-40B4-BE49-F238E27FC236}">
                <a16:creationId xmlns:a16="http://schemas.microsoft.com/office/drawing/2014/main" id="{8698807C-A724-42F5-825D-BFACDD722537}"/>
              </a:ext>
            </a:extLst>
          </p:cNvPr>
          <p:cNvCxnSpPr>
            <a:cxnSpLocks/>
            <a:stCxn id="1253" idx="2"/>
          </p:cNvCxnSpPr>
          <p:nvPr/>
        </p:nvCxnSpPr>
        <p:spPr>
          <a:xfrm rot="5400000" flipH="1">
            <a:off x="3481518" y="-1365638"/>
            <a:ext cx="1437039" cy="7336819"/>
          </a:xfrm>
          <a:prstGeom prst="bentConnector4">
            <a:avLst>
              <a:gd name="adj1" fmla="val -125412"/>
              <a:gd name="adj2" fmla="val 10002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00" name="Connector: Elbow 699">
            <a:extLst>
              <a:ext uri="{FF2B5EF4-FFF2-40B4-BE49-F238E27FC236}">
                <a16:creationId xmlns:a16="http://schemas.microsoft.com/office/drawing/2014/main" id="{420EEC7E-BF5D-417C-90C5-4E165C481F38}"/>
              </a:ext>
            </a:extLst>
          </p:cNvPr>
          <p:cNvCxnSpPr>
            <a:cxnSpLocks/>
          </p:cNvCxnSpPr>
          <p:nvPr/>
        </p:nvCxnSpPr>
        <p:spPr>
          <a:xfrm>
            <a:off x="6375311" y="5264150"/>
            <a:ext cx="3334452" cy="2364"/>
          </a:xfrm>
          <a:prstGeom prst="bentConnector3">
            <a:avLst/>
          </a:prstGeom>
          <a:ln w="28575">
            <a:solidFill>
              <a:srgbClr val="FFA940"/>
            </a:solidFill>
            <a:headEnd type="triangle" w="lg" len="med"/>
            <a:tailEnd type="none" w="lg" len="med"/>
          </a:ln>
        </p:spPr>
        <p:style>
          <a:lnRef idx="1">
            <a:schemeClr val="accent1"/>
          </a:lnRef>
          <a:fillRef idx="0">
            <a:schemeClr val="accent1"/>
          </a:fillRef>
          <a:effectRef idx="0">
            <a:schemeClr val="accent1"/>
          </a:effectRef>
          <a:fontRef idx="minor">
            <a:schemeClr val="tx1"/>
          </a:fontRef>
        </p:style>
      </p:cxnSp>
      <p:sp>
        <p:nvSpPr>
          <p:cNvPr id="703" name="TextBox 702">
            <a:extLst>
              <a:ext uri="{FF2B5EF4-FFF2-40B4-BE49-F238E27FC236}">
                <a16:creationId xmlns:a16="http://schemas.microsoft.com/office/drawing/2014/main" id="{7913853A-71B1-4EFD-AB90-4777FE462B34}"/>
              </a:ext>
            </a:extLst>
          </p:cNvPr>
          <p:cNvSpPr txBox="1"/>
          <p:nvPr/>
        </p:nvSpPr>
        <p:spPr>
          <a:xfrm>
            <a:off x="6592201" y="4926602"/>
            <a:ext cx="2957098" cy="313932"/>
          </a:xfrm>
          <a:prstGeom prst="rect">
            <a:avLst/>
          </a:prstGeom>
          <a:noFill/>
        </p:spPr>
        <p:txBody>
          <a:bodyPr wrap="square" rtlCol="0">
            <a:spAutoFit/>
          </a:bodyPr>
          <a:lstStyle/>
          <a:p>
            <a:pPr>
              <a:lnSpc>
                <a:spcPct val="90000"/>
              </a:lnSpc>
            </a:pPr>
            <a:r>
              <a:rPr lang="en-US" sz="800"/>
              <a:t>Visualization of business value, summary of inventory, sales, orders and demand</a:t>
            </a:r>
            <a:endParaRPr lang="en-US" sz="8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47473249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293" y="970410"/>
            <a:ext cx="4932357" cy="2293620"/>
          </a:xfrm>
        </p:spPr>
        <p:txBody>
          <a:bodyPr/>
          <a:lstStyle/>
          <a:p>
            <a:r>
              <a:rPr lang="en-US" dirty="0"/>
              <a:t>Cortana Intelligence Suite</a:t>
            </a:r>
          </a:p>
        </p:txBody>
      </p:sp>
    </p:spTree>
    <p:extLst>
      <p:ext uri="{BB962C8B-B14F-4D97-AF65-F5344CB8AC3E}">
        <p14:creationId xmlns:p14="http://schemas.microsoft.com/office/powerpoint/2010/main" val="2789534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Overview</a:t>
            </a:r>
            <a:endParaRPr lang="en-IN" sz="4000" dirty="0">
              <a:solidFill>
                <a:srgbClr val="0070C0"/>
              </a:solidFill>
            </a:endParaRPr>
          </a:p>
        </p:txBody>
      </p:sp>
      <p:sp>
        <p:nvSpPr>
          <p:cNvPr id="162" name="Rectangle 161"/>
          <p:cNvSpPr/>
          <p:nvPr/>
        </p:nvSpPr>
        <p:spPr>
          <a:xfrm>
            <a:off x="-1" y="806298"/>
            <a:ext cx="6400801" cy="6051702"/>
          </a:xfrm>
          <a:prstGeom prst="rect">
            <a:avLst/>
          </a:prstGeom>
          <a:ln w="38100">
            <a:solidFill>
              <a:srgbClr val="0070C0"/>
            </a:solidFill>
          </a:ln>
        </p:spPr>
        <p:txBody>
          <a:bodyPr wrap="square" lIns="274320" tIns="274320" rIns="548640" bIns="457200" anchor="t">
            <a:noAutofit/>
          </a:bodyPr>
          <a:lstStyle/>
          <a:p>
            <a:r>
              <a:rPr lang="en-US" dirty="0"/>
              <a:t>Cortana Intelligence is a fully managed</a:t>
            </a:r>
            <a:r>
              <a:rPr lang="en-US" b="1" dirty="0"/>
              <a:t> </a:t>
            </a:r>
            <a:r>
              <a:rPr lang="en-US" dirty="0">
                <a:solidFill>
                  <a:srgbClr val="005291"/>
                </a:solidFill>
                <a:latin typeface="Segoe UI Semibold" panose="020B0702040204020203" pitchFamily="34" charset="0"/>
                <a:cs typeface="Segoe UI Semibold" panose="020B0702040204020203" pitchFamily="34" charset="0"/>
              </a:rPr>
              <a:t>big data and advanced analytics suite </a:t>
            </a:r>
            <a:r>
              <a:rPr lang="en-US" dirty="0"/>
              <a:t>in the cloud that </a:t>
            </a:r>
            <a:r>
              <a:rPr lang="en-US" dirty="0">
                <a:solidFill>
                  <a:srgbClr val="005291"/>
                </a:solidFill>
                <a:latin typeface="Segoe UI Semibold" panose="020B0702040204020203" pitchFamily="34" charset="0"/>
                <a:cs typeface="Segoe UI Semibold" panose="020B0702040204020203" pitchFamily="34" charset="0"/>
              </a:rPr>
              <a:t>transforms data into intelligent action.</a:t>
            </a:r>
          </a:p>
          <a:p>
            <a:pPr marL="228600">
              <a:spcBef>
                <a:spcPts val="1800"/>
              </a:spcBef>
            </a:pPr>
            <a:r>
              <a:rPr lang="en-US" dirty="0"/>
              <a:t>Cortana Intelligence… </a:t>
            </a:r>
          </a:p>
          <a:p>
            <a:pPr marL="571500" indent="-228600">
              <a:spcBef>
                <a:spcPts val="1200"/>
              </a:spcBef>
              <a:buFont typeface="Arial" panose="020B0604020202020204" pitchFamily="34" charset="0"/>
              <a:buChar char="•"/>
            </a:pPr>
            <a:r>
              <a:rPr lang="en-US" dirty="0"/>
              <a:t>Allows you to collect, manage, process and store all your data that can seamlessly and cost effectively grow over time in a </a:t>
            </a:r>
            <a:r>
              <a:rPr lang="en-US" dirty="0">
                <a:solidFill>
                  <a:srgbClr val="005291"/>
                </a:solidFill>
                <a:latin typeface="Segoe UI Semibold" panose="020B0702040204020203" pitchFamily="34" charset="0"/>
                <a:cs typeface="Segoe UI Semibold" panose="020B0702040204020203" pitchFamily="34" charset="0"/>
              </a:rPr>
              <a:t>scalable</a:t>
            </a:r>
            <a:r>
              <a:rPr lang="en-US" dirty="0"/>
              <a:t> and </a:t>
            </a:r>
            <a:r>
              <a:rPr lang="en-US" dirty="0">
                <a:solidFill>
                  <a:srgbClr val="005291"/>
                </a:solidFill>
                <a:latin typeface="Segoe UI Semibold" panose="020B0702040204020203" pitchFamily="34" charset="0"/>
                <a:cs typeface="Segoe UI Semibold" panose="020B0702040204020203" pitchFamily="34" charset="0"/>
              </a:rPr>
              <a:t>secure</a:t>
            </a:r>
            <a:r>
              <a:rPr lang="en-US" dirty="0"/>
              <a:t> way.</a:t>
            </a:r>
          </a:p>
          <a:p>
            <a:pPr marL="571500" indent="-228600">
              <a:spcBef>
                <a:spcPts val="1200"/>
              </a:spcBef>
              <a:buFont typeface="Arial" panose="020B0604020202020204" pitchFamily="34" charset="0"/>
              <a:buChar char="•"/>
            </a:pPr>
            <a:r>
              <a:rPr lang="en-US" dirty="0"/>
              <a:t>Provides </a:t>
            </a:r>
            <a:r>
              <a:rPr lang="en-US" dirty="0">
                <a:solidFill>
                  <a:srgbClr val="005291"/>
                </a:solidFill>
                <a:latin typeface="Segoe UI Semibold" panose="020B0702040204020203" pitchFamily="34" charset="0"/>
                <a:cs typeface="Segoe UI Semibold" panose="020B0702040204020203" pitchFamily="34" charset="0"/>
              </a:rPr>
              <a:t>easy</a:t>
            </a:r>
            <a:r>
              <a:rPr lang="en-US" b="1" dirty="0"/>
              <a:t> </a:t>
            </a:r>
            <a:r>
              <a:rPr lang="en-US" dirty="0"/>
              <a:t>and</a:t>
            </a:r>
            <a:r>
              <a:rPr lang="en-US" b="1" dirty="0"/>
              <a:t> </a:t>
            </a:r>
            <a:r>
              <a:rPr lang="en-US" dirty="0">
                <a:solidFill>
                  <a:srgbClr val="005291"/>
                </a:solidFill>
                <a:latin typeface="Segoe UI Semibold" panose="020B0702040204020203" pitchFamily="34" charset="0"/>
                <a:cs typeface="Segoe UI Semibold" panose="020B0702040204020203" pitchFamily="34" charset="0"/>
              </a:rPr>
              <a:t>actionable</a:t>
            </a:r>
            <a:r>
              <a:rPr lang="en-US" dirty="0"/>
              <a:t> analytics powered by the cloud that allow you to predict, prescribe and automate decision making for the most demanding problems. </a:t>
            </a:r>
          </a:p>
          <a:p>
            <a:pPr marL="571500" indent="-228600">
              <a:spcBef>
                <a:spcPts val="1200"/>
              </a:spcBef>
              <a:buFont typeface="Arial" panose="020B0604020202020204" pitchFamily="34" charset="0"/>
              <a:buChar char="•"/>
            </a:pPr>
            <a:r>
              <a:rPr lang="en-US" dirty="0"/>
              <a:t>Enables </a:t>
            </a:r>
            <a:r>
              <a:rPr lang="en-US" dirty="0">
                <a:solidFill>
                  <a:srgbClr val="005291"/>
                </a:solidFill>
                <a:latin typeface="Segoe UI Semibold" panose="020B0702040204020203" pitchFamily="34" charset="0"/>
                <a:cs typeface="Segoe UI Semibold" panose="020B0702040204020203" pitchFamily="34" charset="0"/>
              </a:rPr>
              <a:t>intelligent</a:t>
            </a:r>
            <a:r>
              <a:rPr lang="en-US" b="1" dirty="0"/>
              <a:t> </a:t>
            </a:r>
            <a:r>
              <a:rPr lang="en-US" dirty="0"/>
              <a:t>solutions through cognitive services and agents that allow you to see, hear, interpret and understand the world around you in more contextual and natural ways.</a:t>
            </a:r>
          </a:p>
        </p:txBody>
      </p:sp>
      <p:sp>
        <p:nvSpPr>
          <p:cNvPr id="2" name="Rectangle 1"/>
          <p:cNvSpPr/>
          <p:nvPr/>
        </p:nvSpPr>
        <p:spPr bwMode="auto">
          <a:xfrm>
            <a:off x="6400800" y="789518"/>
            <a:ext cx="5791200" cy="6068482"/>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a:p>
        </p:txBody>
      </p:sp>
      <p:grpSp>
        <p:nvGrpSpPr>
          <p:cNvPr id="3" name="Group 2"/>
          <p:cNvGrpSpPr/>
          <p:nvPr/>
        </p:nvGrpSpPr>
        <p:grpSpPr>
          <a:xfrm>
            <a:off x="6810430" y="2457004"/>
            <a:ext cx="4971940" cy="2733507"/>
            <a:chOff x="6948210" y="2187748"/>
            <a:chExt cx="3940556" cy="2166466"/>
          </a:xfrm>
        </p:grpSpPr>
        <p:grpSp>
          <p:nvGrpSpPr>
            <p:cNvPr id="167" name="Group 166"/>
            <p:cNvGrpSpPr/>
            <p:nvPr/>
          </p:nvGrpSpPr>
          <p:grpSpPr>
            <a:xfrm>
              <a:off x="6948210" y="2187748"/>
              <a:ext cx="3940556" cy="2166466"/>
              <a:chOff x="2738160" y="3131427"/>
              <a:chExt cx="3940556" cy="2166466"/>
            </a:xfrm>
          </p:grpSpPr>
          <p:sp>
            <p:nvSpPr>
              <p:cNvPr id="170" name="Freeform 539"/>
              <p:cNvSpPr>
                <a:spLocks noChangeAspect="1"/>
              </p:cNvSpPr>
              <p:nvPr/>
            </p:nvSpPr>
            <p:spPr bwMode="auto">
              <a:xfrm>
                <a:off x="2738160" y="3131427"/>
                <a:ext cx="3940556" cy="2166466"/>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rgbClr val="D7D7D7"/>
              </a:solidFill>
              <a:ln w="28575">
                <a:noFill/>
              </a:ln>
              <a:extLst/>
            </p:spPr>
            <p:txBody>
              <a:bodyPr vert="horz" wrap="square" lIns="91427" tIns="45713" rIns="91427" bIns="45713" numCol="1" anchor="t" anchorCtr="0" compatLnSpc="1">
                <a:prstTxWarp prst="textNoShape">
                  <a:avLst/>
                </a:prstTxWarp>
              </a:bodyPr>
              <a:lstStyle/>
              <a:p>
                <a:pPr marL="0" marR="0" lvl="0" indent="0" defTabSz="932563"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rgbClr val="333333"/>
                  </a:solidFill>
                  <a:effectLst/>
                  <a:uLnTx/>
                  <a:uFillTx/>
                </a:endParaRPr>
              </a:p>
            </p:txBody>
          </p:sp>
          <p:grpSp>
            <p:nvGrpSpPr>
              <p:cNvPr id="171" name="Group 170"/>
              <p:cNvGrpSpPr/>
              <p:nvPr/>
            </p:nvGrpSpPr>
            <p:grpSpPr>
              <a:xfrm>
                <a:off x="3150335" y="3368612"/>
                <a:ext cx="3113022" cy="1573428"/>
                <a:chOff x="3150335" y="3368612"/>
                <a:chExt cx="3113022" cy="1573428"/>
              </a:xfrm>
            </p:grpSpPr>
            <p:sp>
              <p:nvSpPr>
                <p:cNvPr id="172" name="Freeform: Shape 171"/>
                <p:cNvSpPr>
                  <a:spLocks/>
                </p:cNvSpPr>
                <p:nvPr/>
              </p:nvSpPr>
              <p:spPr bwMode="auto">
                <a:xfrm>
                  <a:off x="3150335" y="4479338"/>
                  <a:ext cx="935093" cy="245886"/>
                </a:xfrm>
                <a:custGeom>
                  <a:avLst/>
                  <a:gdLst>
                    <a:gd name="connsiteX0" fmla="*/ 501462 w 935093"/>
                    <a:gd name="connsiteY0" fmla="*/ 0 h 245886"/>
                    <a:gd name="connsiteX1" fmla="*/ 903600 w 935093"/>
                    <a:gd name="connsiteY1" fmla="*/ 0 h 245886"/>
                    <a:gd name="connsiteX2" fmla="*/ 910868 w 935093"/>
                    <a:gd name="connsiteY2" fmla="*/ 1211 h 245886"/>
                    <a:gd name="connsiteX3" fmla="*/ 915713 w 935093"/>
                    <a:gd name="connsiteY3" fmla="*/ 2422 h 245886"/>
                    <a:gd name="connsiteX4" fmla="*/ 921769 w 935093"/>
                    <a:gd name="connsiteY4" fmla="*/ 6056 h 245886"/>
                    <a:gd name="connsiteX5" fmla="*/ 926614 w 935093"/>
                    <a:gd name="connsiteY5" fmla="*/ 9690 h 245886"/>
                    <a:gd name="connsiteX6" fmla="*/ 930248 w 935093"/>
                    <a:gd name="connsiteY6" fmla="*/ 14535 h 245886"/>
                    <a:gd name="connsiteX7" fmla="*/ 932671 w 935093"/>
                    <a:gd name="connsiteY7" fmla="*/ 19380 h 245886"/>
                    <a:gd name="connsiteX8" fmla="*/ 935093 w 935093"/>
                    <a:gd name="connsiteY8" fmla="*/ 25436 h 245886"/>
                    <a:gd name="connsiteX9" fmla="*/ 935093 w 935093"/>
                    <a:gd name="connsiteY9" fmla="*/ 31493 h 245886"/>
                    <a:gd name="connsiteX10" fmla="*/ 935093 w 935093"/>
                    <a:gd name="connsiteY10" fmla="*/ 38760 h 245886"/>
                    <a:gd name="connsiteX11" fmla="*/ 932671 w 935093"/>
                    <a:gd name="connsiteY11" fmla="*/ 44816 h 245886"/>
                    <a:gd name="connsiteX12" fmla="*/ 930248 w 935093"/>
                    <a:gd name="connsiteY12" fmla="*/ 49661 h 245886"/>
                    <a:gd name="connsiteX13" fmla="*/ 926614 w 935093"/>
                    <a:gd name="connsiteY13" fmla="*/ 54507 h 245886"/>
                    <a:gd name="connsiteX14" fmla="*/ 921769 w 935093"/>
                    <a:gd name="connsiteY14" fmla="*/ 58140 h 245886"/>
                    <a:gd name="connsiteX15" fmla="*/ 915713 w 935093"/>
                    <a:gd name="connsiteY15" fmla="*/ 61774 h 245886"/>
                    <a:gd name="connsiteX16" fmla="*/ 910868 w 935093"/>
                    <a:gd name="connsiteY16" fmla="*/ 62985 h 245886"/>
                    <a:gd name="connsiteX17" fmla="*/ 903600 w 935093"/>
                    <a:gd name="connsiteY17" fmla="*/ 64197 h 245886"/>
                    <a:gd name="connsiteX18" fmla="*/ 503885 w 935093"/>
                    <a:gd name="connsiteY18" fmla="*/ 64197 h 245886"/>
                    <a:gd name="connsiteX19" fmla="*/ 492983 w 935093"/>
                    <a:gd name="connsiteY19" fmla="*/ 65408 h 245886"/>
                    <a:gd name="connsiteX20" fmla="*/ 484504 w 935093"/>
                    <a:gd name="connsiteY20" fmla="*/ 69042 h 245886"/>
                    <a:gd name="connsiteX21" fmla="*/ 477237 w 935093"/>
                    <a:gd name="connsiteY21" fmla="*/ 72676 h 245886"/>
                    <a:gd name="connsiteX22" fmla="*/ 469969 w 935093"/>
                    <a:gd name="connsiteY22" fmla="*/ 78732 h 245886"/>
                    <a:gd name="connsiteX23" fmla="*/ 463913 w 935093"/>
                    <a:gd name="connsiteY23" fmla="*/ 86000 h 245886"/>
                    <a:gd name="connsiteX24" fmla="*/ 461490 w 935093"/>
                    <a:gd name="connsiteY24" fmla="*/ 90845 h 245886"/>
                    <a:gd name="connsiteX25" fmla="*/ 459068 w 935093"/>
                    <a:gd name="connsiteY25" fmla="*/ 95690 h 245886"/>
                    <a:gd name="connsiteX26" fmla="*/ 457857 w 935093"/>
                    <a:gd name="connsiteY26" fmla="*/ 102957 h 245886"/>
                    <a:gd name="connsiteX27" fmla="*/ 457857 w 935093"/>
                    <a:gd name="connsiteY27" fmla="*/ 109014 h 245886"/>
                    <a:gd name="connsiteX28" fmla="*/ 459068 w 935093"/>
                    <a:gd name="connsiteY28" fmla="*/ 118704 h 245886"/>
                    <a:gd name="connsiteX29" fmla="*/ 460279 w 935093"/>
                    <a:gd name="connsiteY29" fmla="*/ 125971 h 245886"/>
                    <a:gd name="connsiteX30" fmla="*/ 462702 w 935093"/>
                    <a:gd name="connsiteY30" fmla="*/ 132028 h 245886"/>
                    <a:gd name="connsiteX31" fmla="*/ 466335 w 935093"/>
                    <a:gd name="connsiteY31" fmla="*/ 136873 h 245886"/>
                    <a:gd name="connsiteX32" fmla="*/ 473603 w 935093"/>
                    <a:gd name="connsiteY32" fmla="*/ 141718 h 245886"/>
                    <a:gd name="connsiteX33" fmla="*/ 480871 w 935093"/>
                    <a:gd name="connsiteY33" fmla="*/ 144140 h 245886"/>
                    <a:gd name="connsiteX34" fmla="*/ 486927 w 935093"/>
                    <a:gd name="connsiteY34" fmla="*/ 145352 h 245886"/>
                    <a:gd name="connsiteX35" fmla="*/ 491772 w 935093"/>
                    <a:gd name="connsiteY35" fmla="*/ 145352 h 245886"/>
                    <a:gd name="connsiteX36" fmla="*/ 633489 w 935093"/>
                    <a:gd name="connsiteY36" fmla="*/ 145352 h 245886"/>
                    <a:gd name="connsiteX37" fmla="*/ 640757 w 935093"/>
                    <a:gd name="connsiteY37" fmla="*/ 145352 h 245886"/>
                    <a:gd name="connsiteX38" fmla="*/ 652870 w 935093"/>
                    <a:gd name="connsiteY38" fmla="*/ 147774 h 245886"/>
                    <a:gd name="connsiteX39" fmla="*/ 660137 w 935093"/>
                    <a:gd name="connsiteY39" fmla="*/ 150197 h 245886"/>
                    <a:gd name="connsiteX40" fmla="*/ 667405 w 935093"/>
                    <a:gd name="connsiteY40" fmla="*/ 152619 h 245886"/>
                    <a:gd name="connsiteX41" fmla="*/ 675883 w 935093"/>
                    <a:gd name="connsiteY41" fmla="*/ 157464 h 245886"/>
                    <a:gd name="connsiteX42" fmla="*/ 683151 w 935093"/>
                    <a:gd name="connsiteY42" fmla="*/ 163520 h 245886"/>
                    <a:gd name="connsiteX43" fmla="*/ 690419 w 935093"/>
                    <a:gd name="connsiteY43" fmla="*/ 171999 h 245886"/>
                    <a:gd name="connsiteX44" fmla="*/ 696475 w 935093"/>
                    <a:gd name="connsiteY44" fmla="*/ 182901 h 245886"/>
                    <a:gd name="connsiteX45" fmla="*/ 698897 w 935093"/>
                    <a:gd name="connsiteY45" fmla="*/ 188957 h 245886"/>
                    <a:gd name="connsiteX46" fmla="*/ 701320 w 935093"/>
                    <a:gd name="connsiteY46" fmla="*/ 196225 h 245886"/>
                    <a:gd name="connsiteX47" fmla="*/ 702531 w 935093"/>
                    <a:gd name="connsiteY47" fmla="*/ 204703 h 245886"/>
                    <a:gd name="connsiteX48" fmla="*/ 702531 w 935093"/>
                    <a:gd name="connsiteY48" fmla="*/ 214393 h 245886"/>
                    <a:gd name="connsiteX49" fmla="*/ 702531 w 935093"/>
                    <a:gd name="connsiteY49" fmla="*/ 220450 h 245886"/>
                    <a:gd name="connsiteX50" fmla="*/ 700109 w 935093"/>
                    <a:gd name="connsiteY50" fmla="*/ 226506 h 245886"/>
                    <a:gd name="connsiteX51" fmla="*/ 697686 w 935093"/>
                    <a:gd name="connsiteY51" fmla="*/ 232562 h 245886"/>
                    <a:gd name="connsiteX52" fmla="*/ 694052 w 935093"/>
                    <a:gd name="connsiteY52" fmla="*/ 236196 h 245886"/>
                    <a:gd name="connsiteX53" fmla="*/ 689207 w 935093"/>
                    <a:gd name="connsiteY53" fmla="*/ 241041 h 245886"/>
                    <a:gd name="connsiteX54" fmla="*/ 683151 w 935093"/>
                    <a:gd name="connsiteY54" fmla="*/ 243464 h 245886"/>
                    <a:gd name="connsiteX55" fmla="*/ 677095 w 935093"/>
                    <a:gd name="connsiteY55" fmla="*/ 245886 h 245886"/>
                    <a:gd name="connsiteX56" fmla="*/ 671038 w 935093"/>
                    <a:gd name="connsiteY56" fmla="*/ 245886 h 245886"/>
                    <a:gd name="connsiteX57" fmla="*/ 664982 w 935093"/>
                    <a:gd name="connsiteY57" fmla="*/ 245886 h 245886"/>
                    <a:gd name="connsiteX58" fmla="*/ 658926 w 935093"/>
                    <a:gd name="connsiteY58" fmla="*/ 243464 h 245886"/>
                    <a:gd name="connsiteX59" fmla="*/ 652870 w 935093"/>
                    <a:gd name="connsiteY59" fmla="*/ 241041 h 245886"/>
                    <a:gd name="connsiteX60" fmla="*/ 648024 w 935093"/>
                    <a:gd name="connsiteY60" fmla="*/ 236196 h 245886"/>
                    <a:gd name="connsiteX61" fmla="*/ 644391 w 935093"/>
                    <a:gd name="connsiteY61" fmla="*/ 232562 h 245886"/>
                    <a:gd name="connsiteX62" fmla="*/ 641968 w 935093"/>
                    <a:gd name="connsiteY62" fmla="*/ 226506 h 245886"/>
                    <a:gd name="connsiteX63" fmla="*/ 639546 w 935093"/>
                    <a:gd name="connsiteY63" fmla="*/ 220450 h 245886"/>
                    <a:gd name="connsiteX64" fmla="*/ 639546 w 935093"/>
                    <a:gd name="connsiteY64" fmla="*/ 214393 h 245886"/>
                    <a:gd name="connsiteX65" fmla="*/ 638334 w 935093"/>
                    <a:gd name="connsiteY65" fmla="*/ 209548 h 245886"/>
                    <a:gd name="connsiteX66" fmla="*/ 634701 w 935093"/>
                    <a:gd name="connsiteY66" fmla="*/ 208337 h 245886"/>
                    <a:gd name="connsiteX67" fmla="*/ 494194 w 935093"/>
                    <a:gd name="connsiteY67" fmla="*/ 208337 h 245886"/>
                    <a:gd name="connsiteX68" fmla="*/ 485716 w 935093"/>
                    <a:gd name="connsiteY68" fmla="*/ 208337 h 245886"/>
                    <a:gd name="connsiteX69" fmla="*/ 478448 w 935093"/>
                    <a:gd name="connsiteY69" fmla="*/ 208337 h 245886"/>
                    <a:gd name="connsiteX70" fmla="*/ 468758 w 935093"/>
                    <a:gd name="connsiteY70" fmla="*/ 205915 h 245886"/>
                    <a:gd name="connsiteX71" fmla="*/ 457857 w 935093"/>
                    <a:gd name="connsiteY71" fmla="*/ 203492 h 245886"/>
                    <a:gd name="connsiteX72" fmla="*/ 445744 w 935093"/>
                    <a:gd name="connsiteY72" fmla="*/ 198647 h 245886"/>
                    <a:gd name="connsiteX73" fmla="*/ 434843 w 935093"/>
                    <a:gd name="connsiteY73" fmla="*/ 192591 h 245886"/>
                    <a:gd name="connsiteX74" fmla="*/ 422730 w 935093"/>
                    <a:gd name="connsiteY74" fmla="*/ 182901 h 245886"/>
                    <a:gd name="connsiteX75" fmla="*/ 417885 w 935093"/>
                    <a:gd name="connsiteY75" fmla="*/ 178056 h 245886"/>
                    <a:gd name="connsiteX76" fmla="*/ 413040 w 935093"/>
                    <a:gd name="connsiteY76" fmla="*/ 171999 h 245886"/>
                    <a:gd name="connsiteX77" fmla="*/ 408195 w 935093"/>
                    <a:gd name="connsiteY77" fmla="*/ 164732 h 245886"/>
                    <a:gd name="connsiteX78" fmla="*/ 403350 w 935093"/>
                    <a:gd name="connsiteY78" fmla="*/ 156253 h 245886"/>
                    <a:gd name="connsiteX79" fmla="*/ 399716 w 935093"/>
                    <a:gd name="connsiteY79" fmla="*/ 146563 h 245886"/>
                    <a:gd name="connsiteX80" fmla="*/ 397294 w 935093"/>
                    <a:gd name="connsiteY80" fmla="*/ 135661 h 245886"/>
                    <a:gd name="connsiteX81" fmla="*/ 396567 w 935093"/>
                    <a:gd name="connsiteY81" fmla="*/ 132028 h 245886"/>
                    <a:gd name="connsiteX82" fmla="*/ 31493 w 935093"/>
                    <a:gd name="connsiteY82" fmla="*/ 132028 h 245886"/>
                    <a:gd name="connsiteX83" fmla="*/ 25437 w 935093"/>
                    <a:gd name="connsiteY83" fmla="*/ 132028 h 245886"/>
                    <a:gd name="connsiteX84" fmla="*/ 19380 w 935093"/>
                    <a:gd name="connsiteY84" fmla="*/ 129606 h 245886"/>
                    <a:gd name="connsiteX85" fmla="*/ 13324 w 935093"/>
                    <a:gd name="connsiteY85" fmla="*/ 127183 h 245886"/>
                    <a:gd name="connsiteX86" fmla="*/ 8479 w 935093"/>
                    <a:gd name="connsiteY86" fmla="*/ 123549 h 245886"/>
                    <a:gd name="connsiteX87" fmla="*/ 4845 w 935093"/>
                    <a:gd name="connsiteY87" fmla="*/ 118704 h 245886"/>
                    <a:gd name="connsiteX88" fmla="*/ 2423 w 935093"/>
                    <a:gd name="connsiteY88" fmla="*/ 112648 h 245886"/>
                    <a:gd name="connsiteX89" fmla="*/ 0 w 935093"/>
                    <a:gd name="connsiteY89" fmla="*/ 106592 h 245886"/>
                    <a:gd name="connsiteX90" fmla="*/ 0 w 935093"/>
                    <a:gd name="connsiteY90" fmla="*/ 100535 h 245886"/>
                    <a:gd name="connsiteX91" fmla="*/ 0 w 935093"/>
                    <a:gd name="connsiteY91" fmla="*/ 94479 h 245886"/>
                    <a:gd name="connsiteX92" fmla="*/ 2423 w 935093"/>
                    <a:gd name="connsiteY92" fmla="*/ 88423 h 245886"/>
                    <a:gd name="connsiteX93" fmla="*/ 4845 w 935093"/>
                    <a:gd name="connsiteY93" fmla="*/ 82366 h 245886"/>
                    <a:gd name="connsiteX94" fmla="*/ 8479 w 935093"/>
                    <a:gd name="connsiteY94" fmla="*/ 78732 h 245886"/>
                    <a:gd name="connsiteX95" fmla="*/ 13324 w 935093"/>
                    <a:gd name="connsiteY95" fmla="*/ 73887 h 245886"/>
                    <a:gd name="connsiteX96" fmla="*/ 19380 w 935093"/>
                    <a:gd name="connsiteY96" fmla="*/ 71465 h 245886"/>
                    <a:gd name="connsiteX97" fmla="*/ 25437 w 935093"/>
                    <a:gd name="connsiteY97" fmla="*/ 69042 h 245886"/>
                    <a:gd name="connsiteX98" fmla="*/ 31493 w 935093"/>
                    <a:gd name="connsiteY98" fmla="*/ 69042 h 245886"/>
                    <a:gd name="connsiteX99" fmla="*/ 400927 w 935093"/>
                    <a:gd name="connsiteY99" fmla="*/ 69042 h 245886"/>
                    <a:gd name="connsiteX100" fmla="*/ 405772 w 935093"/>
                    <a:gd name="connsiteY100" fmla="*/ 58140 h 245886"/>
                    <a:gd name="connsiteX101" fmla="*/ 411829 w 935093"/>
                    <a:gd name="connsiteY101" fmla="*/ 48450 h 245886"/>
                    <a:gd name="connsiteX102" fmla="*/ 417885 w 935093"/>
                    <a:gd name="connsiteY102" fmla="*/ 39971 h 245886"/>
                    <a:gd name="connsiteX103" fmla="*/ 426364 w 935093"/>
                    <a:gd name="connsiteY103" fmla="*/ 32704 h 245886"/>
                    <a:gd name="connsiteX104" fmla="*/ 433631 w 935093"/>
                    <a:gd name="connsiteY104" fmla="*/ 25436 h 245886"/>
                    <a:gd name="connsiteX105" fmla="*/ 442110 w 935093"/>
                    <a:gd name="connsiteY105" fmla="*/ 19380 h 245886"/>
                    <a:gd name="connsiteX106" fmla="*/ 450589 w 935093"/>
                    <a:gd name="connsiteY106" fmla="*/ 14535 h 245886"/>
                    <a:gd name="connsiteX107" fmla="*/ 460279 w 935093"/>
                    <a:gd name="connsiteY107" fmla="*/ 10901 h 245886"/>
                    <a:gd name="connsiteX108" fmla="*/ 468758 w 935093"/>
                    <a:gd name="connsiteY108" fmla="*/ 7267 h 245886"/>
                    <a:gd name="connsiteX109" fmla="*/ 485716 w 935093"/>
                    <a:gd name="connsiteY109" fmla="*/ 2422 h 245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935093" h="245886">
                      <a:moveTo>
                        <a:pt x="501462" y="0"/>
                      </a:moveTo>
                      <a:lnTo>
                        <a:pt x="903600" y="0"/>
                      </a:lnTo>
                      <a:lnTo>
                        <a:pt x="910868" y="1211"/>
                      </a:lnTo>
                      <a:lnTo>
                        <a:pt x="915713" y="2422"/>
                      </a:lnTo>
                      <a:lnTo>
                        <a:pt x="921769" y="6056"/>
                      </a:lnTo>
                      <a:lnTo>
                        <a:pt x="926614" y="9690"/>
                      </a:lnTo>
                      <a:lnTo>
                        <a:pt x="930248" y="14535"/>
                      </a:lnTo>
                      <a:lnTo>
                        <a:pt x="932671" y="19380"/>
                      </a:lnTo>
                      <a:lnTo>
                        <a:pt x="935093" y="25436"/>
                      </a:lnTo>
                      <a:lnTo>
                        <a:pt x="935093" y="31493"/>
                      </a:lnTo>
                      <a:lnTo>
                        <a:pt x="935093" y="38760"/>
                      </a:lnTo>
                      <a:lnTo>
                        <a:pt x="932671" y="44816"/>
                      </a:lnTo>
                      <a:lnTo>
                        <a:pt x="930248" y="49661"/>
                      </a:lnTo>
                      <a:lnTo>
                        <a:pt x="926614" y="54507"/>
                      </a:lnTo>
                      <a:lnTo>
                        <a:pt x="921769" y="58140"/>
                      </a:lnTo>
                      <a:lnTo>
                        <a:pt x="915713" y="61774"/>
                      </a:lnTo>
                      <a:lnTo>
                        <a:pt x="910868" y="62985"/>
                      </a:lnTo>
                      <a:lnTo>
                        <a:pt x="903600" y="64197"/>
                      </a:lnTo>
                      <a:lnTo>
                        <a:pt x="503885" y="64197"/>
                      </a:lnTo>
                      <a:lnTo>
                        <a:pt x="492983" y="65408"/>
                      </a:lnTo>
                      <a:lnTo>
                        <a:pt x="484504" y="69042"/>
                      </a:lnTo>
                      <a:lnTo>
                        <a:pt x="477237" y="72676"/>
                      </a:lnTo>
                      <a:lnTo>
                        <a:pt x="469969" y="78732"/>
                      </a:lnTo>
                      <a:lnTo>
                        <a:pt x="463913" y="86000"/>
                      </a:lnTo>
                      <a:lnTo>
                        <a:pt x="461490" y="90845"/>
                      </a:lnTo>
                      <a:lnTo>
                        <a:pt x="459068" y="95690"/>
                      </a:lnTo>
                      <a:lnTo>
                        <a:pt x="457857" y="102957"/>
                      </a:lnTo>
                      <a:lnTo>
                        <a:pt x="457857" y="109014"/>
                      </a:lnTo>
                      <a:lnTo>
                        <a:pt x="459068" y="118704"/>
                      </a:lnTo>
                      <a:lnTo>
                        <a:pt x="460279" y="125971"/>
                      </a:lnTo>
                      <a:lnTo>
                        <a:pt x="462702" y="132028"/>
                      </a:lnTo>
                      <a:lnTo>
                        <a:pt x="466335" y="136873"/>
                      </a:lnTo>
                      <a:lnTo>
                        <a:pt x="473603" y="141718"/>
                      </a:lnTo>
                      <a:lnTo>
                        <a:pt x="480871" y="144140"/>
                      </a:lnTo>
                      <a:lnTo>
                        <a:pt x="486927" y="145352"/>
                      </a:lnTo>
                      <a:lnTo>
                        <a:pt x="491772" y="145352"/>
                      </a:lnTo>
                      <a:lnTo>
                        <a:pt x="633489" y="145352"/>
                      </a:lnTo>
                      <a:lnTo>
                        <a:pt x="640757" y="145352"/>
                      </a:lnTo>
                      <a:lnTo>
                        <a:pt x="652870" y="147774"/>
                      </a:lnTo>
                      <a:lnTo>
                        <a:pt x="660137" y="150197"/>
                      </a:lnTo>
                      <a:lnTo>
                        <a:pt x="667405" y="152619"/>
                      </a:lnTo>
                      <a:lnTo>
                        <a:pt x="675883" y="157464"/>
                      </a:lnTo>
                      <a:lnTo>
                        <a:pt x="683151" y="163520"/>
                      </a:lnTo>
                      <a:lnTo>
                        <a:pt x="690419" y="171999"/>
                      </a:lnTo>
                      <a:lnTo>
                        <a:pt x="696475" y="182901"/>
                      </a:lnTo>
                      <a:lnTo>
                        <a:pt x="698897" y="188957"/>
                      </a:lnTo>
                      <a:lnTo>
                        <a:pt x="701320" y="196225"/>
                      </a:lnTo>
                      <a:lnTo>
                        <a:pt x="702531" y="204703"/>
                      </a:lnTo>
                      <a:lnTo>
                        <a:pt x="702531" y="214393"/>
                      </a:lnTo>
                      <a:lnTo>
                        <a:pt x="702531" y="220450"/>
                      </a:lnTo>
                      <a:lnTo>
                        <a:pt x="700109" y="226506"/>
                      </a:lnTo>
                      <a:lnTo>
                        <a:pt x="697686" y="232562"/>
                      </a:lnTo>
                      <a:lnTo>
                        <a:pt x="694052" y="236196"/>
                      </a:lnTo>
                      <a:lnTo>
                        <a:pt x="689207" y="241041"/>
                      </a:lnTo>
                      <a:lnTo>
                        <a:pt x="683151" y="243464"/>
                      </a:lnTo>
                      <a:lnTo>
                        <a:pt x="677095" y="245886"/>
                      </a:lnTo>
                      <a:lnTo>
                        <a:pt x="671038" y="245886"/>
                      </a:lnTo>
                      <a:lnTo>
                        <a:pt x="664982" y="245886"/>
                      </a:lnTo>
                      <a:lnTo>
                        <a:pt x="658926" y="243464"/>
                      </a:lnTo>
                      <a:lnTo>
                        <a:pt x="652870" y="241041"/>
                      </a:lnTo>
                      <a:lnTo>
                        <a:pt x="648024" y="236196"/>
                      </a:lnTo>
                      <a:lnTo>
                        <a:pt x="644391" y="232562"/>
                      </a:lnTo>
                      <a:lnTo>
                        <a:pt x="641968" y="226506"/>
                      </a:lnTo>
                      <a:lnTo>
                        <a:pt x="639546" y="220450"/>
                      </a:lnTo>
                      <a:lnTo>
                        <a:pt x="639546" y="214393"/>
                      </a:lnTo>
                      <a:lnTo>
                        <a:pt x="638334" y="209548"/>
                      </a:lnTo>
                      <a:lnTo>
                        <a:pt x="634701" y="208337"/>
                      </a:lnTo>
                      <a:lnTo>
                        <a:pt x="494194" y="208337"/>
                      </a:lnTo>
                      <a:lnTo>
                        <a:pt x="485716" y="208337"/>
                      </a:lnTo>
                      <a:lnTo>
                        <a:pt x="478448" y="208337"/>
                      </a:lnTo>
                      <a:lnTo>
                        <a:pt x="468758" y="205915"/>
                      </a:lnTo>
                      <a:lnTo>
                        <a:pt x="457857" y="203492"/>
                      </a:lnTo>
                      <a:lnTo>
                        <a:pt x="445744" y="198647"/>
                      </a:lnTo>
                      <a:lnTo>
                        <a:pt x="434843" y="192591"/>
                      </a:lnTo>
                      <a:lnTo>
                        <a:pt x="422730" y="182901"/>
                      </a:lnTo>
                      <a:lnTo>
                        <a:pt x="417885" y="178056"/>
                      </a:lnTo>
                      <a:lnTo>
                        <a:pt x="413040" y="171999"/>
                      </a:lnTo>
                      <a:lnTo>
                        <a:pt x="408195" y="164732"/>
                      </a:lnTo>
                      <a:lnTo>
                        <a:pt x="403350" y="156253"/>
                      </a:lnTo>
                      <a:lnTo>
                        <a:pt x="399716" y="146563"/>
                      </a:lnTo>
                      <a:lnTo>
                        <a:pt x="397294" y="135661"/>
                      </a:lnTo>
                      <a:lnTo>
                        <a:pt x="396567" y="132028"/>
                      </a:lnTo>
                      <a:lnTo>
                        <a:pt x="31493" y="132028"/>
                      </a:lnTo>
                      <a:lnTo>
                        <a:pt x="25437" y="132028"/>
                      </a:lnTo>
                      <a:lnTo>
                        <a:pt x="19380" y="129606"/>
                      </a:lnTo>
                      <a:lnTo>
                        <a:pt x="13324" y="127183"/>
                      </a:lnTo>
                      <a:lnTo>
                        <a:pt x="8479" y="123549"/>
                      </a:lnTo>
                      <a:lnTo>
                        <a:pt x="4845" y="118704"/>
                      </a:lnTo>
                      <a:lnTo>
                        <a:pt x="2423" y="112648"/>
                      </a:lnTo>
                      <a:lnTo>
                        <a:pt x="0" y="106592"/>
                      </a:lnTo>
                      <a:lnTo>
                        <a:pt x="0" y="100535"/>
                      </a:lnTo>
                      <a:lnTo>
                        <a:pt x="0" y="94479"/>
                      </a:lnTo>
                      <a:lnTo>
                        <a:pt x="2423" y="88423"/>
                      </a:lnTo>
                      <a:lnTo>
                        <a:pt x="4845" y="82366"/>
                      </a:lnTo>
                      <a:lnTo>
                        <a:pt x="8479" y="78732"/>
                      </a:lnTo>
                      <a:lnTo>
                        <a:pt x="13324" y="73887"/>
                      </a:lnTo>
                      <a:lnTo>
                        <a:pt x="19380" y="71465"/>
                      </a:lnTo>
                      <a:lnTo>
                        <a:pt x="25437" y="69042"/>
                      </a:lnTo>
                      <a:lnTo>
                        <a:pt x="31493" y="69042"/>
                      </a:lnTo>
                      <a:lnTo>
                        <a:pt x="400927" y="69042"/>
                      </a:lnTo>
                      <a:lnTo>
                        <a:pt x="405772" y="58140"/>
                      </a:lnTo>
                      <a:lnTo>
                        <a:pt x="411829" y="48450"/>
                      </a:lnTo>
                      <a:lnTo>
                        <a:pt x="417885" y="39971"/>
                      </a:lnTo>
                      <a:lnTo>
                        <a:pt x="426364" y="32704"/>
                      </a:lnTo>
                      <a:lnTo>
                        <a:pt x="433631" y="25436"/>
                      </a:lnTo>
                      <a:lnTo>
                        <a:pt x="442110" y="19380"/>
                      </a:lnTo>
                      <a:lnTo>
                        <a:pt x="450589" y="14535"/>
                      </a:lnTo>
                      <a:lnTo>
                        <a:pt x="460279" y="10901"/>
                      </a:lnTo>
                      <a:lnTo>
                        <a:pt x="468758" y="7267"/>
                      </a:lnTo>
                      <a:lnTo>
                        <a:pt x="485716" y="2422"/>
                      </a:ln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73" name="Freeform: Shape 172"/>
                <p:cNvSpPr>
                  <a:spLocks/>
                </p:cNvSpPr>
                <p:nvPr/>
              </p:nvSpPr>
              <p:spPr bwMode="auto">
                <a:xfrm>
                  <a:off x="5368236" y="4224973"/>
                  <a:ext cx="895121" cy="404562"/>
                </a:xfrm>
                <a:custGeom>
                  <a:avLst/>
                  <a:gdLst>
                    <a:gd name="connsiteX0" fmla="*/ 612898 w 895121"/>
                    <a:gd name="connsiteY0" fmla="*/ 0 h 404562"/>
                    <a:gd name="connsiteX1" fmla="*/ 618954 w 895121"/>
                    <a:gd name="connsiteY1" fmla="*/ 0 h 404562"/>
                    <a:gd name="connsiteX2" fmla="*/ 625010 w 895121"/>
                    <a:gd name="connsiteY2" fmla="*/ 0 h 404562"/>
                    <a:gd name="connsiteX3" fmla="*/ 631067 w 895121"/>
                    <a:gd name="connsiteY3" fmla="*/ 2423 h 404562"/>
                    <a:gd name="connsiteX4" fmla="*/ 637123 w 895121"/>
                    <a:gd name="connsiteY4" fmla="*/ 4845 h 404562"/>
                    <a:gd name="connsiteX5" fmla="*/ 641968 w 895121"/>
                    <a:gd name="connsiteY5" fmla="*/ 8479 h 404562"/>
                    <a:gd name="connsiteX6" fmla="*/ 645602 w 895121"/>
                    <a:gd name="connsiteY6" fmla="*/ 13324 h 404562"/>
                    <a:gd name="connsiteX7" fmla="*/ 648024 w 895121"/>
                    <a:gd name="connsiteY7" fmla="*/ 19380 h 404562"/>
                    <a:gd name="connsiteX8" fmla="*/ 650447 w 895121"/>
                    <a:gd name="connsiteY8" fmla="*/ 25437 h 404562"/>
                    <a:gd name="connsiteX9" fmla="*/ 650447 w 895121"/>
                    <a:gd name="connsiteY9" fmla="*/ 31493 h 404562"/>
                    <a:gd name="connsiteX10" fmla="*/ 651658 w 895121"/>
                    <a:gd name="connsiteY10" fmla="*/ 36338 h 404562"/>
                    <a:gd name="connsiteX11" fmla="*/ 655292 w 895121"/>
                    <a:gd name="connsiteY11" fmla="*/ 36338 h 404562"/>
                    <a:gd name="connsiteX12" fmla="*/ 795798 w 895121"/>
                    <a:gd name="connsiteY12" fmla="*/ 36338 h 404562"/>
                    <a:gd name="connsiteX13" fmla="*/ 804277 w 895121"/>
                    <a:gd name="connsiteY13" fmla="*/ 36338 h 404562"/>
                    <a:gd name="connsiteX14" fmla="*/ 811544 w 895121"/>
                    <a:gd name="connsiteY14" fmla="*/ 37549 h 404562"/>
                    <a:gd name="connsiteX15" fmla="*/ 821234 w 895121"/>
                    <a:gd name="connsiteY15" fmla="*/ 38761 h 404562"/>
                    <a:gd name="connsiteX16" fmla="*/ 832136 w 895121"/>
                    <a:gd name="connsiteY16" fmla="*/ 42394 h 404562"/>
                    <a:gd name="connsiteX17" fmla="*/ 844248 w 895121"/>
                    <a:gd name="connsiteY17" fmla="*/ 47239 h 404562"/>
                    <a:gd name="connsiteX18" fmla="*/ 855150 w 895121"/>
                    <a:gd name="connsiteY18" fmla="*/ 53296 h 404562"/>
                    <a:gd name="connsiteX19" fmla="*/ 867262 w 895121"/>
                    <a:gd name="connsiteY19" fmla="*/ 62986 h 404562"/>
                    <a:gd name="connsiteX20" fmla="*/ 872107 w 895121"/>
                    <a:gd name="connsiteY20" fmla="*/ 67831 h 404562"/>
                    <a:gd name="connsiteX21" fmla="*/ 876952 w 895121"/>
                    <a:gd name="connsiteY21" fmla="*/ 73887 h 404562"/>
                    <a:gd name="connsiteX22" fmla="*/ 881797 w 895121"/>
                    <a:gd name="connsiteY22" fmla="*/ 81155 h 404562"/>
                    <a:gd name="connsiteX23" fmla="*/ 886642 w 895121"/>
                    <a:gd name="connsiteY23" fmla="*/ 89634 h 404562"/>
                    <a:gd name="connsiteX24" fmla="*/ 890276 w 895121"/>
                    <a:gd name="connsiteY24" fmla="*/ 99324 h 404562"/>
                    <a:gd name="connsiteX25" fmla="*/ 892699 w 895121"/>
                    <a:gd name="connsiteY25" fmla="*/ 110225 h 404562"/>
                    <a:gd name="connsiteX26" fmla="*/ 895121 w 895121"/>
                    <a:gd name="connsiteY26" fmla="*/ 122338 h 404562"/>
                    <a:gd name="connsiteX27" fmla="*/ 895121 w 895121"/>
                    <a:gd name="connsiteY27" fmla="*/ 136873 h 404562"/>
                    <a:gd name="connsiteX28" fmla="*/ 895121 w 895121"/>
                    <a:gd name="connsiteY28" fmla="*/ 151408 h 404562"/>
                    <a:gd name="connsiteX29" fmla="*/ 892699 w 895121"/>
                    <a:gd name="connsiteY29" fmla="*/ 164732 h 404562"/>
                    <a:gd name="connsiteX30" fmla="*/ 889065 w 895121"/>
                    <a:gd name="connsiteY30" fmla="*/ 176844 h 404562"/>
                    <a:gd name="connsiteX31" fmla="*/ 884220 w 895121"/>
                    <a:gd name="connsiteY31" fmla="*/ 187746 h 404562"/>
                    <a:gd name="connsiteX32" fmla="*/ 878164 w 895121"/>
                    <a:gd name="connsiteY32" fmla="*/ 197436 h 404562"/>
                    <a:gd name="connsiteX33" fmla="*/ 872107 w 895121"/>
                    <a:gd name="connsiteY33" fmla="*/ 205915 h 404562"/>
                    <a:gd name="connsiteX34" fmla="*/ 863628 w 895121"/>
                    <a:gd name="connsiteY34" fmla="*/ 213182 h 404562"/>
                    <a:gd name="connsiteX35" fmla="*/ 856361 w 895121"/>
                    <a:gd name="connsiteY35" fmla="*/ 220450 h 404562"/>
                    <a:gd name="connsiteX36" fmla="*/ 847882 w 895121"/>
                    <a:gd name="connsiteY36" fmla="*/ 226506 h 404562"/>
                    <a:gd name="connsiteX37" fmla="*/ 839403 w 895121"/>
                    <a:gd name="connsiteY37" fmla="*/ 231351 h 404562"/>
                    <a:gd name="connsiteX38" fmla="*/ 829713 w 895121"/>
                    <a:gd name="connsiteY38" fmla="*/ 234985 h 404562"/>
                    <a:gd name="connsiteX39" fmla="*/ 821234 w 895121"/>
                    <a:gd name="connsiteY39" fmla="*/ 238619 h 404562"/>
                    <a:gd name="connsiteX40" fmla="*/ 804277 w 895121"/>
                    <a:gd name="connsiteY40" fmla="*/ 243464 h 404562"/>
                    <a:gd name="connsiteX41" fmla="*/ 788530 w 895121"/>
                    <a:gd name="connsiteY41" fmla="*/ 245886 h 404562"/>
                    <a:gd name="connsiteX42" fmla="*/ 302815 w 895121"/>
                    <a:gd name="connsiteY42" fmla="*/ 245886 h 404562"/>
                    <a:gd name="connsiteX43" fmla="*/ 302815 w 895121"/>
                    <a:gd name="connsiteY43" fmla="*/ 274957 h 404562"/>
                    <a:gd name="connsiteX44" fmla="*/ 301604 w 895121"/>
                    <a:gd name="connsiteY44" fmla="*/ 373069 h 404562"/>
                    <a:gd name="connsiteX45" fmla="*/ 301604 w 895121"/>
                    <a:gd name="connsiteY45" fmla="*/ 379126 h 404562"/>
                    <a:gd name="connsiteX46" fmla="*/ 299181 w 895121"/>
                    <a:gd name="connsiteY46" fmla="*/ 385182 h 404562"/>
                    <a:gd name="connsiteX47" fmla="*/ 296759 w 895121"/>
                    <a:gd name="connsiteY47" fmla="*/ 391238 h 404562"/>
                    <a:gd name="connsiteX48" fmla="*/ 291914 w 895121"/>
                    <a:gd name="connsiteY48" fmla="*/ 396083 h 404562"/>
                    <a:gd name="connsiteX49" fmla="*/ 288280 w 895121"/>
                    <a:gd name="connsiteY49" fmla="*/ 399717 h 404562"/>
                    <a:gd name="connsiteX50" fmla="*/ 282224 w 895121"/>
                    <a:gd name="connsiteY50" fmla="*/ 402140 h 404562"/>
                    <a:gd name="connsiteX51" fmla="*/ 276167 w 895121"/>
                    <a:gd name="connsiteY51" fmla="*/ 404562 h 404562"/>
                    <a:gd name="connsiteX52" fmla="*/ 270111 w 895121"/>
                    <a:gd name="connsiteY52" fmla="*/ 404562 h 404562"/>
                    <a:gd name="connsiteX53" fmla="*/ 262844 w 895121"/>
                    <a:gd name="connsiteY53" fmla="*/ 404562 h 404562"/>
                    <a:gd name="connsiteX54" fmla="*/ 257998 w 895121"/>
                    <a:gd name="connsiteY54" fmla="*/ 402140 h 404562"/>
                    <a:gd name="connsiteX55" fmla="*/ 251942 w 895121"/>
                    <a:gd name="connsiteY55" fmla="*/ 398506 h 404562"/>
                    <a:gd name="connsiteX56" fmla="*/ 247097 w 895121"/>
                    <a:gd name="connsiteY56" fmla="*/ 394872 h 404562"/>
                    <a:gd name="connsiteX57" fmla="*/ 243463 w 895121"/>
                    <a:gd name="connsiteY57" fmla="*/ 390027 h 404562"/>
                    <a:gd name="connsiteX58" fmla="*/ 241041 w 895121"/>
                    <a:gd name="connsiteY58" fmla="*/ 385182 h 404562"/>
                    <a:gd name="connsiteX59" fmla="*/ 238618 w 895121"/>
                    <a:gd name="connsiteY59" fmla="*/ 379126 h 404562"/>
                    <a:gd name="connsiteX60" fmla="*/ 238618 w 895121"/>
                    <a:gd name="connsiteY60" fmla="*/ 373069 h 404562"/>
                    <a:gd name="connsiteX61" fmla="*/ 238618 w 895121"/>
                    <a:gd name="connsiteY61" fmla="*/ 272535 h 404562"/>
                    <a:gd name="connsiteX62" fmla="*/ 238618 w 895121"/>
                    <a:gd name="connsiteY62" fmla="*/ 245886 h 404562"/>
                    <a:gd name="connsiteX63" fmla="*/ 31493 w 895121"/>
                    <a:gd name="connsiteY63" fmla="*/ 245886 h 404562"/>
                    <a:gd name="connsiteX64" fmla="*/ 25437 w 895121"/>
                    <a:gd name="connsiteY64" fmla="*/ 244675 h 404562"/>
                    <a:gd name="connsiteX65" fmla="*/ 19380 w 895121"/>
                    <a:gd name="connsiteY65" fmla="*/ 243464 h 404562"/>
                    <a:gd name="connsiteX66" fmla="*/ 13324 w 895121"/>
                    <a:gd name="connsiteY66" fmla="*/ 239830 h 404562"/>
                    <a:gd name="connsiteX67" fmla="*/ 8479 w 895121"/>
                    <a:gd name="connsiteY67" fmla="*/ 236196 h 404562"/>
                    <a:gd name="connsiteX68" fmla="*/ 4845 w 895121"/>
                    <a:gd name="connsiteY68" fmla="*/ 231351 h 404562"/>
                    <a:gd name="connsiteX69" fmla="*/ 2423 w 895121"/>
                    <a:gd name="connsiteY69" fmla="*/ 226506 h 404562"/>
                    <a:gd name="connsiteX70" fmla="*/ 0 w 895121"/>
                    <a:gd name="connsiteY70" fmla="*/ 220450 h 404562"/>
                    <a:gd name="connsiteX71" fmla="*/ 0 w 895121"/>
                    <a:gd name="connsiteY71" fmla="*/ 213182 h 404562"/>
                    <a:gd name="connsiteX72" fmla="*/ 0 w 895121"/>
                    <a:gd name="connsiteY72" fmla="*/ 207126 h 404562"/>
                    <a:gd name="connsiteX73" fmla="*/ 2423 w 895121"/>
                    <a:gd name="connsiteY73" fmla="*/ 201070 h 404562"/>
                    <a:gd name="connsiteX74" fmla="*/ 4845 w 895121"/>
                    <a:gd name="connsiteY74" fmla="*/ 196225 h 404562"/>
                    <a:gd name="connsiteX75" fmla="*/ 8479 w 895121"/>
                    <a:gd name="connsiteY75" fmla="*/ 191379 h 404562"/>
                    <a:gd name="connsiteX76" fmla="*/ 13324 w 895121"/>
                    <a:gd name="connsiteY76" fmla="*/ 187746 h 404562"/>
                    <a:gd name="connsiteX77" fmla="*/ 19380 w 895121"/>
                    <a:gd name="connsiteY77" fmla="*/ 184112 h 404562"/>
                    <a:gd name="connsiteX78" fmla="*/ 25437 w 895121"/>
                    <a:gd name="connsiteY78" fmla="*/ 182901 h 404562"/>
                    <a:gd name="connsiteX79" fmla="*/ 31493 w 895121"/>
                    <a:gd name="connsiteY79" fmla="*/ 181689 h 404562"/>
                    <a:gd name="connsiteX80" fmla="*/ 787319 w 895121"/>
                    <a:gd name="connsiteY80" fmla="*/ 181689 h 404562"/>
                    <a:gd name="connsiteX81" fmla="*/ 797009 w 895121"/>
                    <a:gd name="connsiteY81" fmla="*/ 179267 h 404562"/>
                    <a:gd name="connsiteX82" fmla="*/ 805488 w 895121"/>
                    <a:gd name="connsiteY82" fmla="*/ 176844 h 404562"/>
                    <a:gd name="connsiteX83" fmla="*/ 812756 w 895121"/>
                    <a:gd name="connsiteY83" fmla="*/ 173211 h 404562"/>
                    <a:gd name="connsiteX84" fmla="*/ 820023 w 895121"/>
                    <a:gd name="connsiteY84" fmla="*/ 167154 h 404562"/>
                    <a:gd name="connsiteX85" fmla="*/ 826079 w 895121"/>
                    <a:gd name="connsiteY85" fmla="*/ 159887 h 404562"/>
                    <a:gd name="connsiteX86" fmla="*/ 828502 w 895121"/>
                    <a:gd name="connsiteY86" fmla="*/ 155042 h 404562"/>
                    <a:gd name="connsiteX87" fmla="*/ 830924 w 895121"/>
                    <a:gd name="connsiteY87" fmla="*/ 148985 h 404562"/>
                    <a:gd name="connsiteX88" fmla="*/ 832136 w 895121"/>
                    <a:gd name="connsiteY88" fmla="*/ 142929 h 404562"/>
                    <a:gd name="connsiteX89" fmla="*/ 832136 w 895121"/>
                    <a:gd name="connsiteY89" fmla="*/ 136873 h 404562"/>
                    <a:gd name="connsiteX90" fmla="*/ 832136 w 895121"/>
                    <a:gd name="connsiteY90" fmla="*/ 127183 h 404562"/>
                    <a:gd name="connsiteX91" fmla="*/ 829713 w 895121"/>
                    <a:gd name="connsiteY91" fmla="*/ 119915 h 404562"/>
                    <a:gd name="connsiteX92" fmla="*/ 827291 w 895121"/>
                    <a:gd name="connsiteY92" fmla="*/ 113859 h 404562"/>
                    <a:gd name="connsiteX93" fmla="*/ 823657 w 895121"/>
                    <a:gd name="connsiteY93" fmla="*/ 109014 h 404562"/>
                    <a:gd name="connsiteX94" fmla="*/ 816389 w 895121"/>
                    <a:gd name="connsiteY94" fmla="*/ 104169 h 404562"/>
                    <a:gd name="connsiteX95" fmla="*/ 809122 w 895121"/>
                    <a:gd name="connsiteY95" fmla="*/ 101746 h 404562"/>
                    <a:gd name="connsiteX96" fmla="*/ 803065 w 895121"/>
                    <a:gd name="connsiteY96" fmla="*/ 100535 h 404562"/>
                    <a:gd name="connsiteX97" fmla="*/ 798220 w 895121"/>
                    <a:gd name="connsiteY97" fmla="*/ 100535 h 404562"/>
                    <a:gd name="connsiteX98" fmla="*/ 656503 w 895121"/>
                    <a:gd name="connsiteY98" fmla="*/ 100535 h 404562"/>
                    <a:gd name="connsiteX99" fmla="*/ 649235 w 895121"/>
                    <a:gd name="connsiteY99" fmla="*/ 100535 h 404562"/>
                    <a:gd name="connsiteX100" fmla="*/ 637123 w 895121"/>
                    <a:gd name="connsiteY100" fmla="*/ 98112 h 404562"/>
                    <a:gd name="connsiteX101" fmla="*/ 629855 w 895121"/>
                    <a:gd name="connsiteY101" fmla="*/ 95690 h 404562"/>
                    <a:gd name="connsiteX102" fmla="*/ 622588 w 895121"/>
                    <a:gd name="connsiteY102" fmla="*/ 92056 h 404562"/>
                    <a:gd name="connsiteX103" fmla="*/ 614109 w 895121"/>
                    <a:gd name="connsiteY103" fmla="*/ 88422 h 404562"/>
                    <a:gd name="connsiteX104" fmla="*/ 606841 w 895121"/>
                    <a:gd name="connsiteY104" fmla="*/ 81155 h 404562"/>
                    <a:gd name="connsiteX105" fmla="*/ 599574 w 895121"/>
                    <a:gd name="connsiteY105" fmla="*/ 73887 h 404562"/>
                    <a:gd name="connsiteX106" fmla="*/ 593518 w 895121"/>
                    <a:gd name="connsiteY106" fmla="*/ 62986 h 404562"/>
                    <a:gd name="connsiteX107" fmla="*/ 591095 w 895121"/>
                    <a:gd name="connsiteY107" fmla="*/ 56930 h 404562"/>
                    <a:gd name="connsiteX108" fmla="*/ 588672 w 895121"/>
                    <a:gd name="connsiteY108" fmla="*/ 48451 h 404562"/>
                    <a:gd name="connsiteX109" fmla="*/ 587461 w 895121"/>
                    <a:gd name="connsiteY109" fmla="*/ 41183 h 404562"/>
                    <a:gd name="connsiteX110" fmla="*/ 587461 w 895121"/>
                    <a:gd name="connsiteY110" fmla="*/ 31493 h 404562"/>
                    <a:gd name="connsiteX111" fmla="*/ 587461 w 895121"/>
                    <a:gd name="connsiteY111" fmla="*/ 25437 h 404562"/>
                    <a:gd name="connsiteX112" fmla="*/ 589884 w 895121"/>
                    <a:gd name="connsiteY112" fmla="*/ 19380 h 404562"/>
                    <a:gd name="connsiteX113" fmla="*/ 592306 w 895121"/>
                    <a:gd name="connsiteY113" fmla="*/ 13324 h 404562"/>
                    <a:gd name="connsiteX114" fmla="*/ 595940 w 895121"/>
                    <a:gd name="connsiteY114" fmla="*/ 8479 h 404562"/>
                    <a:gd name="connsiteX115" fmla="*/ 600785 w 895121"/>
                    <a:gd name="connsiteY115" fmla="*/ 4845 h 404562"/>
                    <a:gd name="connsiteX116" fmla="*/ 606841 w 895121"/>
                    <a:gd name="connsiteY116" fmla="*/ 2423 h 40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895121" h="404562">
                      <a:moveTo>
                        <a:pt x="612898" y="0"/>
                      </a:moveTo>
                      <a:lnTo>
                        <a:pt x="618954" y="0"/>
                      </a:lnTo>
                      <a:lnTo>
                        <a:pt x="625010" y="0"/>
                      </a:lnTo>
                      <a:lnTo>
                        <a:pt x="631067" y="2423"/>
                      </a:lnTo>
                      <a:lnTo>
                        <a:pt x="637123" y="4845"/>
                      </a:lnTo>
                      <a:lnTo>
                        <a:pt x="641968" y="8479"/>
                      </a:lnTo>
                      <a:lnTo>
                        <a:pt x="645602" y="13324"/>
                      </a:lnTo>
                      <a:lnTo>
                        <a:pt x="648024" y="19380"/>
                      </a:lnTo>
                      <a:lnTo>
                        <a:pt x="650447" y="25437"/>
                      </a:lnTo>
                      <a:lnTo>
                        <a:pt x="650447" y="31493"/>
                      </a:lnTo>
                      <a:lnTo>
                        <a:pt x="651658" y="36338"/>
                      </a:lnTo>
                      <a:lnTo>
                        <a:pt x="655292" y="36338"/>
                      </a:lnTo>
                      <a:lnTo>
                        <a:pt x="795798" y="36338"/>
                      </a:lnTo>
                      <a:lnTo>
                        <a:pt x="804277" y="36338"/>
                      </a:lnTo>
                      <a:lnTo>
                        <a:pt x="811544" y="37549"/>
                      </a:lnTo>
                      <a:lnTo>
                        <a:pt x="821234" y="38761"/>
                      </a:lnTo>
                      <a:lnTo>
                        <a:pt x="832136" y="42394"/>
                      </a:lnTo>
                      <a:lnTo>
                        <a:pt x="844248" y="47239"/>
                      </a:lnTo>
                      <a:lnTo>
                        <a:pt x="855150" y="53296"/>
                      </a:lnTo>
                      <a:lnTo>
                        <a:pt x="867262" y="62986"/>
                      </a:lnTo>
                      <a:lnTo>
                        <a:pt x="872107" y="67831"/>
                      </a:lnTo>
                      <a:lnTo>
                        <a:pt x="876952" y="73887"/>
                      </a:lnTo>
                      <a:lnTo>
                        <a:pt x="881797" y="81155"/>
                      </a:lnTo>
                      <a:lnTo>
                        <a:pt x="886642" y="89634"/>
                      </a:lnTo>
                      <a:lnTo>
                        <a:pt x="890276" y="99324"/>
                      </a:lnTo>
                      <a:lnTo>
                        <a:pt x="892699" y="110225"/>
                      </a:lnTo>
                      <a:lnTo>
                        <a:pt x="895121" y="122338"/>
                      </a:lnTo>
                      <a:lnTo>
                        <a:pt x="895121" y="136873"/>
                      </a:lnTo>
                      <a:lnTo>
                        <a:pt x="895121" y="151408"/>
                      </a:lnTo>
                      <a:lnTo>
                        <a:pt x="892699" y="164732"/>
                      </a:lnTo>
                      <a:lnTo>
                        <a:pt x="889065" y="176844"/>
                      </a:lnTo>
                      <a:lnTo>
                        <a:pt x="884220" y="187746"/>
                      </a:lnTo>
                      <a:lnTo>
                        <a:pt x="878164" y="197436"/>
                      </a:lnTo>
                      <a:lnTo>
                        <a:pt x="872107" y="205915"/>
                      </a:lnTo>
                      <a:lnTo>
                        <a:pt x="863628" y="213182"/>
                      </a:lnTo>
                      <a:lnTo>
                        <a:pt x="856361" y="220450"/>
                      </a:lnTo>
                      <a:lnTo>
                        <a:pt x="847882" y="226506"/>
                      </a:lnTo>
                      <a:lnTo>
                        <a:pt x="839403" y="231351"/>
                      </a:lnTo>
                      <a:lnTo>
                        <a:pt x="829713" y="234985"/>
                      </a:lnTo>
                      <a:lnTo>
                        <a:pt x="821234" y="238619"/>
                      </a:lnTo>
                      <a:lnTo>
                        <a:pt x="804277" y="243464"/>
                      </a:lnTo>
                      <a:lnTo>
                        <a:pt x="788530" y="245886"/>
                      </a:lnTo>
                      <a:lnTo>
                        <a:pt x="302815" y="245886"/>
                      </a:lnTo>
                      <a:lnTo>
                        <a:pt x="302815" y="274957"/>
                      </a:lnTo>
                      <a:lnTo>
                        <a:pt x="301604" y="373069"/>
                      </a:lnTo>
                      <a:lnTo>
                        <a:pt x="301604" y="379126"/>
                      </a:lnTo>
                      <a:lnTo>
                        <a:pt x="299181" y="385182"/>
                      </a:lnTo>
                      <a:lnTo>
                        <a:pt x="296759" y="391238"/>
                      </a:lnTo>
                      <a:lnTo>
                        <a:pt x="291914" y="396083"/>
                      </a:lnTo>
                      <a:lnTo>
                        <a:pt x="288280" y="399717"/>
                      </a:lnTo>
                      <a:lnTo>
                        <a:pt x="282224" y="402140"/>
                      </a:lnTo>
                      <a:lnTo>
                        <a:pt x="276167" y="404562"/>
                      </a:lnTo>
                      <a:lnTo>
                        <a:pt x="270111" y="404562"/>
                      </a:lnTo>
                      <a:lnTo>
                        <a:pt x="262844" y="404562"/>
                      </a:lnTo>
                      <a:lnTo>
                        <a:pt x="257998" y="402140"/>
                      </a:lnTo>
                      <a:lnTo>
                        <a:pt x="251942" y="398506"/>
                      </a:lnTo>
                      <a:lnTo>
                        <a:pt x="247097" y="394872"/>
                      </a:lnTo>
                      <a:lnTo>
                        <a:pt x="243463" y="390027"/>
                      </a:lnTo>
                      <a:lnTo>
                        <a:pt x="241041" y="385182"/>
                      </a:lnTo>
                      <a:lnTo>
                        <a:pt x="238618" y="379126"/>
                      </a:lnTo>
                      <a:lnTo>
                        <a:pt x="238618" y="373069"/>
                      </a:lnTo>
                      <a:lnTo>
                        <a:pt x="238618" y="272535"/>
                      </a:lnTo>
                      <a:lnTo>
                        <a:pt x="238618" y="245886"/>
                      </a:lnTo>
                      <a:lnTo>
                        <a:pt x="31493" y="245886"/>
                      </a:lnTo>
                      <a:lnTo>
                        <a:pt x="25437" y="244675"/>
                      </a:lnTo>
                      <a:lnTo>
                        <a:pt x="19380" y="243464"/>
                      </a:lnTo>
                      <a:lnTo>
                        <a:pt x="13324" y="239830"/>
                      </a:lnTo>
                      <a:lnTo>
                        <a:pt x="8479" y="236196"/>
                      </a:lnTo>
                      <a:lnTo>
                        <a:pt x="4845" y="231351"/>
                      </a:lnTo>
                      <a:lnTo>
                        <a:pt x="2423" y="226506"/>
                      </a:lnTo>
                      <a:lnTo>
                        <a:pt x="0" y="220450"/>
                      </a:lnTo>
                      <a:lnTo>
                        <a:pt x="0" y="213182"/>
                      </a:lnTo>
                      <a:lnTo>
                        <a:pt x="0" y="207126"/>
                      </a:lnTo>
                      <a:lnTo>
                        <a:pt x="2423" y="201070"/>
                      </a:lnTo>
                      <a:lnTo>
                        <a:pt x="4845" y="196225"/>
                      </a:lnTo>
                      <a:lnTo>
                        <a:pt x="8479" y="191379"/>
                      </a:lnTo>
                      <a:lnTo>
                        <a:pt x="13324" y="187746"/>
                      </a:lnTo>
                      <a:lnTo>
                        <a:pt x="19380" y="184112"/>
                      </a:lnTo>
                      <a:lnTo>
                        <a:pt x="25437" y="182901"/>
                      </a:lnTo>
                      <a:lnTo>
                        <a:pt x="31493" y="181689"/>
                      </a:lnTo>
                      <a:lnTo>
                        <a:pt x="787319" y="181689"/>
                      </a:lnTo>
                      <a:lnTo>
                        <a:pt x="797009" y="179267"/>
                      </a:lnTo>
                      <a:lnTo>
                        <a:pt x="805488" y="176844"/>
                      </a:lnTo>
                      <a:lnTo>
                        <a:pt x="812756" y="173211"/>
                      </a:lnTo>
                      <a:lnTo>
                        <a:pt x="820023" y="167154"/>
                      </a:lnTo>
                      <a:lnTo>
                        <a:pt x="826079" y="159887"/>
                      </a:lnTo>
                      <a:lnTo>
                        <a:pt x="828502" y="155042"/>
                      </a:lnTo>
                      <a:lnTo>
                        <a:pt x="830924" y="148985"/>
                      </a:lnTo>
                      <a:lnTo>
                        <a:pt x="832136" y="142929"/>
                      </a:lnTo>
                      <a:lnTo>
                        <a:pt x="832136" y="136873"/>
                      </a:lnTo>
                      <a:lnTo>
                        <a:pt x="832136" y="127183"/>
                      </a:lnTo>
                      <a:lnTo>
                        <a:pt x="829713" y="119915"/>
                      </a:lnTo>
                      <a:lnTo>
                        <a:pt x="827291" y="113859"/>
                      </a:lnTo>
                      <a:lnTo>
                        <a:pt x="823657" y="109014"/>
                      </a:lnTo>
                      <a:lnTo>
                        <a:pt x="816389" y="104169"/>
                      </a:lnTo>
                      <a:lnTo>
                        <a:pt x="809122" y="101746"/>
                      </a:lnTo>
                      <a:lnTo>
                        <a:pt x="803065" y="100535"/>
                      </a:lnTo>
                      <a:lnTo>
                        <a:pt x="798220" y="100535"/>
                      </a:lnTo>
                      <a:lnTo>
                        <a:pt x="656503" y="100535"/>
                      </a:lnTo>
                      <a:lnTo>
                        <a:pt x="649235" y="100535"/>
                      </a:lnTo>
                      <a:lnTo>
                        <a:pt x="637123" y="98112"/>
                      </a:lnTo>
                      <a:lnTo>
                        <a:pt x="629855" y="95690"/>
                      </a:lnTo>
                      <a:lnTo>
                        <a:pt x="622588" y="92056"/>
                      </a:lnTo>
                      <a:lnTo>
                        <a:pt x="614109" y="88422"/>
                      </a:lnTo>
                      <a:lnTo>
                        <a:pt x="606841" y="81155"/>
                      </a:lnTo>
                      <a:lnTo>
                        <a:pt x="599574" y="73887"/>
                      </a:lnTo>
                      <a:lnTo>
                        <a:pt x="593518" y="62986"/>
                      </a:lnTo>
                      <a:lnTo>
                        <a:pt x="591095" y="56930"/>
                      </a:lnTo>
                      <a:lnTo>
                        <a:pt x="588672" y="48451"/>
                      </a:lnTo>
                      <a:lnTo>
                        <a:pt x="587461" y="41183"/>
                      </a:lnTo>
                      <a:lnTo>
                        <a:pt x="587461" y="31493"/>
                      </a:lnTo>
                      <a:lnTo>
                        <a:pt x="587461" y="25437"/>
                      </a:lnTo>
                      <a:lnTo>
                        <a:pt x="589884" y="19380"/>
                      </a:lnTo>
                      <a:lnTo>
                        <a:pt x="592306" y="13324"/>
                      </a:lnTo>
                      <a:lnTo>
                        <a:pt x="595940" y="8479"/>
                      </a:lnTo>
                      <a:lnTo>
                        <a:pt x="600785" y="4845"/>
                      </a:lnTo>
                      <a:lnTo>
                        <a:pt x="606841" y="2423"/>
                      </a:ln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74" name="Freeform 15"/>
                <p:cNvSpPr>
                  <a:spLocks noEditPoints="1"/>
                </p:cNvSpPr>
                <p:nvPr/>
              </p:nvSpPr>
              <p:spPr bwMode="auto">
                <a:xfrm>
                  <a:off x="5534178" y="4652548"/>
                  <a:ext cx="208337" cy="208337"/>
                </a:xfrm>
                <a:custGeom>
                  <a:avLst/>
                  <a:gdLst>
                    <a:gd name="T0" fmla="*/ 172 w 344"/>
                    <a:gd name="T1" fmla="*/ 344 h 344"/>
                    <a:gd name="T2" fmla="*/ 172 w 344"/>
                    <a:gd name="T3" fmla="*/ 344 h 344"/>
                    <a:gd name="T4" fmla="*/ 142 w 344"/>
                    <a:gd name="T5" fmla="*/ 334 h 344"/>
                    <a:gd name="T6" fmla="*/ 124 w 344"/>
                    <a:gd name="T7" fmla="*/ 312 h 344"/>
                    <a:gd name="T8" fmla="*/ 118 w 344"/>
                    <a:gd name="T9" fmla="*/ 300 h 344"/>
                    <a:gd name="T10" fmla="*/ 102 w 344"/>
                    <a:gd name="T11" fmla="*/ 278 h 344"/>
                    <a:gd name="T12" fmla="*/ 72 w 344"/>
                    <a:gd name="T13" fmla="*/ 248 h 344"/>
                    <a:gd name="T14" fmla="*/ 28 w 344"/>
                    <a:gd name="T15" fmla="*/ 218 h 344"/>
                    <a:gd name="T16" fmla="*/ 16 w 344"/>
                    <a:gd name="T17" fmla="*/ 210 h 344"/>
                    <a:gd name="T18" fmla="*/ 2 w 344"/>
                    <a:gd name="T19" fmla="*/ 186 h 344"/>
                    <a:gd name="T20" fmla="*/ 0 w 344"/>
                    <a:gd name="T21" fmla="*/ 172 h 344"/>
                    <a:gd name="T22" fmla="*/ 8 w 344"/>
                    <a:gd name="T23" fmla="*/ 144 h 344"/>
                    <a:gd name="T24" fmla="*/ 30 w 344"/>
                    <a:gd name="T25" fmla="*/ 124 h 344"/>
                    <a:gd name="T26" fmla="*/ 54 w 344"/>
                    <a:gd name="T27" fmla="*/ 112 h 344"/>
                    <a:gd name="T28" fmla="*/ 90 w 344"/>
                    <a:gd name="T29" fmla="*/ 82 h 344"/>
                    <a:gd name="T30" fmla="*/ 112 w 344"/>
                    <a:gd name="T31" fmla="*/ 54 h 344"/>
                    <a:gd name="T32" fmla="*/ 124 w 344"/>
                    <a:gd name="T33" fmla="*/ 34 h 344"/>
                    <a:gd name="T34" fmla="*/ 126 w 344"/>
                    <a:gd name="T35" fmla="*/ 26 h 344"/>
                    <a:gd name="T36" fmla="*/ 142 w 344"/>
                    <a:gd name="T37" fmla="*/ 10 h 344"/>
                    <a:gd name="T38" fmla="*/ 164 w 344"/>
                    <a:gd name="T39" fmla="*/ 2 h 344"/>
                    <a:gd name="T40" fmla="*/ 172 w 344"/>
                    <a:gd name="T41" fmla="*/ 0 h 344"/>
                    <a:gd name="T42" fmla="*/ 172 w 344"/>
                    <a:gd name="T43" fmla="*/ 0 h 344"/>
                    <a:gd name="T44" fmla="*/ 188 w 344"/>
                    <a:gd name="T45" fmla="*/ 2 h 344"/>
                    <a:gd name="T46" fmla="*/ 214 w 344"/>
                    <a:gd name="T47" fmla="*/ 20 h 344"/>
                    <a:gd name="T48" fmla="*/ 222 w 344"/>
                    <a:gd name="T49" fmla="*/ 34 h 344"/>
                    <a:gd name="T50" fmla="*/ 226 w 344"/>
                    <a:gd name="T51" fmla="*/ 44 h 344"/>
                    <a:gd name="T52" fmla="*/ 242 w 344"/>
                    <a:gd name="T53" fmla="*/ 68 h 344"/>
                    <a:gd name="T54" fmla="*/ 270 w 344"/>
                    <a:gd name="T55" fmla="*/ 96 h 344"/>
                    <a:gd name="T56" fmla="*/ 314 w 344"/>
                    <a:gd name="T57" fmla="*/ 124 h 344"/>
                    <a:gd name="T58" fmla="*/ 328 w 344"/>
                    <a:gd name="T59" fmla="*/ 134 h 344"/>
                    <a:gd name="T60" fmla="*/ 342 w 344"/>
                    <a:gd name="T61" fmla="*/ 160 h 344"/>
                    <a:gd name="T62" fmla="*/ 344 w 344"/>
                    <a:gd name="T63" fmla="*/ 176 h 344"/>
                    <a:gd name="T64" fmla="*/ 340 w 344"/>
                    <a:gd name="T65" fmla="*/ 190 h 344"/>
                    <a:gd name="T66" fmla="*/ 322 w 344"/>
                    <a:gd name="T67" fmla="*/ 214 h 344"/>
                    <a:gd name="T68" fmla="*/ 308 w 344"/>
                    <a:gd name="T69" fmla="*/ 222 h 344"/>
                    <a:gd name="T70" fmla="*/ 276 w 344"/>
                    <a:gd name="T71" fmla="*/ 240 h 344"/>
                    <a:gd name="T72" fmla="*/ 250 w 344"/>
                    <a:gd name="T73" fmla="*/ 266 h 344"/>
                    <a:gd name="T74" fmla="*/ 232 w 344"/>
                    <a:gd name="T75" fmla="*/ 292 h 344"/>
                    <a:gd name="T76" fmla="*/ 220 w 344"/>
                    <a:gd name="T77" fmla="*/ 312 h 344"/>
                    <a:gd name="T78" fmla="*/ 200 w 344"/>
                    <a:gd name="T79" fmla="*/ 336 h 344"/>
                    <a:gd name="T80" fmla="*/ 172 w 344"/>
                    <a:gd name="T81" fmla="*/ 344 h 344"/>
                    <a:gd name="T82" fmla="*/ 146 w 344"/>
                    <a:gd name="T83" fmla="*/ 172 h 344"/>
                    <a:gd name="T84" fmla="*/ 170 w 344"/>
                    <a:gd name="T85" fmla="*/ 196 h 344"/>
                    <a:gd name="T86" fmla="*/ 196 w 344"/>
                    <a:gd name="T87" fmla="*/ 170 h 344"/>
                    <a:gd name="T88" fmla="*/ 172 w 344"/>
                    <a:gd name="T89" fmla="*/ 148 h 344"/>
                    <a:gd name="T90" fmla="*/ 146 w 344"/>
                    <a:gd name="T9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4" h="344">
                      <a:moveTo>
                        <a:pt x="172" y="344"/>
                      </a:moveTo>
                      <a:lnTo>
                        <a:pt x="172" y="344"/>
                      </a:lnTo>
                      <a:lnTo>
                        <a:pt x="172" y="344"/>
                      </a:lnTo>
                      <a:lnTo>
                        <a:pt x="172" y="344"/>
                      </a:lnTo>
                      <a:lnTo>
                        <a:pt x="156" y="342"/>
                      </a:lnTo>
                      <a:lnTo>
                        <a:pt x="142" y="334"/>
                      </a:lnTo>
                      <a:lnTo>
                        <a:pt x="132" y="324"/>
                      </a:lnTo>
                      <a:lnTo>
                        <a:pt x="124" y="312"/>
                      </a:lnTo>
                      <a:lnTo>
                        <a:pt x="124" y="312"/>
                      </a:lnTo>
                      <a:lnTo>
                        <a:pt x="118" y="300"/>
                      </a:lnTo>
                      <a:lnTo>
                        <a:pt x="112" y="290"/>
                      </a:lnTo>
                      <a:lnTo>
                        <a:pt x="102" y="278"/>
                      </a:lnTo>
                      <a:lnTo>
                        <a:pt x="90" y="264"/>
                      </a:lnTo>
                      <a:lnTo>
                        <a:pt x="72" y="248"/>
                      </a:lnTo>
                      <a:lnTo>
                        <a:pt x="52" y="232"/>
                      </a:lnTo>
                      <a:lnTo>
                        <a:pt x="28" y="218"/>
                      </a:lnTo>
                      <a:lnTo>
                        <a:pt x="28" y="218"/>
                      </a:lnTo>
                      <a:lnTo>
                        <a:pt x="16" y="210"/>
                      </a:lnTo>
                      <a:lnTo>
                        <a:pt x="8" y="198"/>
                      </a:lnTo>
                      <a:lnTo>
                        <a:pt x="2" y="186"/>
                      </a:lnTo>
                      <a:lnTo>
                        <a:pt x="0" y="172"/>
                      </a:lnTo>
                      <a:lnTo>
                        <a:pt x="0" y="172"/>
                      </a:lnTo>
                      <a:lnTo>
                        <a:pt x="2" y="156"/>
                      </a:lnTo>
                      <a:lnTo>
                        <a:pt x="8" y="144"/>
                      </a:lnTo>
                      <a:lnTo>
                        <a:pt x="18" y="132"/>
                      </a:lnTo>
                      <a:lnTo>
                        <a:pt x="30" y="124"/>
                      </a:lnTo>
                      <a:lnTo>
                        <a:pt x="30" y="124"/>
                      </a:lnTo>
                      <a:lnTo>
                        <a:pt x="54" y="112"/>
                      </a:lnTo>
                      <a:lnTo>
                        <a:pt x="74" y="96"/>
                      </a:lnTo>
                      <a:lnTo>
                        <a:pt x="90" y="82"/>
                      </a:lnTo>
                      <a:lnTo>
                        <a:pt x="102" y="68"/>
                      </a:lnTo>
                      <a:lnTo>
                        <a:pt x="112" y="54"/>
                      </a:lnTo>
                      <a:lnTo>
                        <a:pt x="118" y="44"/>
                      </a:lnTo>
                      <a:lnTo>
                        <a:pt x="124" y="34"/>
                      </a:lnTo>
                      <a:lnTo>
                        <a:pt x="124" y="34"/>
                      </a:lnTo>
                      <a:lnTo>
                        <a:pt x="126" y="26"/>
                      </a:lnTo>
                      <a:lnTo>
                        <a:pt x="130" y="20"/>
                      </a:lnTo>
                      <a:lnTo>
                        <a:pt x="142" y="10"/>
                      </a:lnTo>
                      <a:lnTo>
                        <a:pt x="156" y="2"/>
                      </a:lnTo>
                      <a:lnTo>
                        <a:pt x="164" y="2"/>
                      </a:lnTo>
                      <a:lnTo>
                        <a:pt x="172" y="0"/>
                      </a:lnTo>
                      <a:lnTo>
                        <a:pt x="172" y="0"/>
                      </a:lnTo>
                      <a:lnTo>
                        <a:pt x="172" y="0"/>
                      </a:lnTo>
                      <a:lnTo>
                        <a:pt x="172" y="0"/>
                      </a:lnTo>
                      <a:lnTo>
                        <a:pt x="180" y="2"/>
                      </a:lnTo>
                      <a:lnTo>
                        <a:pt x="188" y="2"/>
                      </a:lnTo>
                      <a:lnTo>
                        <a:pt x="202" y="10"/>
                      </a:lnTo>
                      <a:lnTo>
                        <a:pt x="214" y="20"/>
                      </a:lnTo>
                      <a:lnTo>
                        <a:pt x="218" y="28"/>
                      </a:lnTo>
                      <a:lnTo>
                        <a:pt x="222" y="34"/>
                      </a:lnTo>
                      <a:lnTo>
                        <a:pt x="222" y="34"/>
                      </a:lnTo>
                      <a:lnTo>
                        <a:pt x="226" y="44"/>
                      </a:lnTo>
                      <a:lnTo>
                        <a:pt x="232" y="56"/>
                      </a:lnTo>
                      <a:lnTo>
                        <a:pt x="242" y="68"/>
                      </a:lnTo>
                      <a:lnTo>
                        <a:pt x="254" y="82"/>
                      </a:lnTo>
                      <a:lnTo>
                        <a:pt x="270" y="96"/>
                      </a:lnTo>
                      <a:lnTo>
                        <a:pt x="290" y="112"/>
                      </a:lnTo>
                      <a:lnTo>
                        <a:pt x="314" y="124"/>
                      </a:lnTo>
                      <a:lnTo>
                        <a:pt x="314" y="124"/>
                      </a:lnTo>
                      <a:lnTo>
                        <a:pt x="328" y="134"/>
                      </a:lnTo>
                      <a:lnTo>
                        <a:pt x="336" y="146"/>
                      </a:lnTo>
                      <a:lnTo>
                        <a:pt x="342" y="160"/>
                      </a:lnTo>
                      <a:lnTo>
                        <a:pt x="344" y="176"/>
                      </a:lnTo>
                      <a:lnTo>
                        <a:pt x="344" y="176"/>
                      </a:lnTo>
                      <a:lnTo>
                        <a:pt x="342" y="184"/>
                      </a:lnTo>
                      <a:lnTo>
                        <a:pt x="340" y="190"/>
                      </a:lnTo>
                      <a:lnTo>
                        <a:pt x="334" y="204"/>
                      </a:lnTo>
                      <a:lnTo>
                        <a:pt x="322" y="214"/>
                      </a:lnTo>
                      <a:lnTo>
                        <a:pt x="308" y="222"/>
                      </a:lnTo>
                      <a:lnTo>
                        <a:pt x="308" y="222"/>
                      </a:lnTo>
                      <a:lnTo>
                        <a:pt x="292" y="230"/>
                      </a:lnTo>
                      <a:lnTo>
                        <a:pt x="276" y="240"/>
                      </a:lnTo>
                      <a:lnTo>
                        <a:pt x="262" y="252"/>
                      </a:lnTo>
                      <a:lnTo>
                        <a:pt x="250" y="266"/>
                      </a:lnTo>
                      <a:lnTo>
                        <a:pt x="240" y="278"/>
                      </a:lnTo>
                      <a:lnTo>
                        <a:pt x="232" y="292"/>
                      </a:lnTo>
                      <a:lnTo>
                        <a:pt x="220" y="312"/>
                      </a:lnTo>
                      <a:lnTo>
                        <a:pt x="220" y="312"/>
                      </a:lnTo>
                      <a:lnTo>
                        <a:pt x="212" y="326"/>
                      </a:lnTo>
                      <a:lnTo>
                        <a:pt x="200" y="336"/>
                      </a:lnTo>
                      <a:lnTo>
                        <a:pt x="188" y="342"/>
                      </a:lnTo>
                      <a:lnTo>
                        <a:pt x="172" y="344"/>
                      </a:lnTo>
                      <a:lnTo>
                        <a:pt x="172" y="344"/>
                      </a:lnTo>
                      <a:close/>
                      <a:moveTo>
                        <a:pt x="146" y="172"/>
                      </a:moveTo>
                      <a:lnTo>
                        <a:pt x="146" y="172"/>
                      </a:lnTo>
                      <a:lnTo>
                        <a:pt x="170" y="196"/>
                      </a:lnTo>
                      <a:lnTo>
                        <a:pt x="170" y="196"/>
                      </a:lnTo>
                      <a:lnTo>
                        <a:pt x="196" y="170"/>
                      </a:lnTo>
                      <a:lnTo>
                        <a:pt x="196" y="170"/>
                      </a:lnTo>
                      <a:lnTo>
                        <a:pt x="172" y="148"/>
                      </a:lnTo>
                      <a:lnTo>
                        <a:pt x="172" y="148"/>
                      </a:lnTo>
                      <a:lnTo>
                        <a:pt x="146" y="172"/>
                      </a:lnTo>
                      <a:lnTo>
                        <a:pt x="146" y="17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75" name="Freeform 16"/>
                <p:cNvSpPr>
                  <a:spLocks noEditPoints="1"/>
                </p:cNvSpPr>
                <p:nvPr/>
              </p:nvSpPr>
              <p:spPr bwMode="auto">
                <a:xfrm>
                  <a:off x="3711148" y="4151086"/>
                  <a:ext cx="208337" cy="208337"/>
                </a:xfrm>
                <a:custGeom>
                  <a:avLst/>
                  <a:gdLst>
                    <a:gd name="T0" fmla="*/ 172 w 344"/>
                    <a:gd name="T1" fmla="*/ 344 h 344"/>
                    <a:gd name="T2" fmla="*/ 172 w 344"/>
                    <a:gd name="T3" fmla="*/ 344 h 344"/>
                    <a:gd name="T4" fmla="*/ 142 w 344"/>
                    <a:gd name="T5" fmla="*/ 334 h 344"/>
                    <a:gd name="T6" fmla="*/ 124 w 344"/>
                    <a:gd name="T7" fmla="*/ 310 h 344"/>
                    <a:gd name="T8" fmla="*/ 118 w 344"/>
                    <a:gd name="T9" fmla="*/ 300 h 344"/>
                    <a:gd name="T10" fmla="*/ 102 w 344"/>
                    <a:gd name="T11" fmla="*/ 278 h 344"/>
                    <a:gd name="T12" fmla="*/ 72 w 344"/>
                    <a:gd name="T13" fmla="*/ 248 h 344"/>
                    <a:gd name="T14" fmla="*/ 28 w 344"/>
                    <a:gd name="T15" fmla="*/ 218 h 344"/>
                    <a:gd name="T16" fmla="*/ 16 w 344"/>
                    <a:gd name="T17" fmla="*/ 210 h 344"/>
                    <a:gd name="T18" fmla="*/ 2 w 344"/>
                    <a:gd name="T19" fmla="*/ 186 h 344"/>
                    <a:gd name="T20" fmla="*/ 0 w 344"/>
                    <a:gd name="T21" fmla="*/ 172 h 344"/>
                    <a:gd name="T22" fmla="*/ 8 w 344"/>
                    <a:gd name="T23" fmla="*/ 144 h 344"/>
                    <a:gd name="T24" fmla="*/ 30 w 344"/>
                    <a:gd name="T25" fmla="*/ 124 h 344"/>
                    <a:gd name="T26" fmla="*/ 54 w 344"/>
                    <a:gd name="T27" fmla="*/ 112 h 344"/>
                    <a:gd name="T28" fmla="*/ 90 w 344"/>
                    <a:gd name="T29" fmla="*/ 82 h 344"/>
                    <a:gd name="T30" fmla="*/ 112 w 344"/>
                    <a:gd name="T31" fmla="*/ 54 h 344"/>
                    <a:gd name="T32" fmla="*/ 122 w 344"/>
                    <a:gd name="T33" fmla="*/ 34 h 344"/>
                    <a:gd name="T34" fmla="*/ 126 w 344"/>
                    <a:gd name="T35" fmla="*/ 26 h 344"/>
                    <a:gd name="T36" fmla="*/ 144 w 344"/>
                    <a:gd name="T37" fmla="*/ 10 h 344"/>
                    <a:gd name="T38" fmla="*/ 172 w 344"/>
                    <a:gd name="T39" fmla="*/ 0 h 344"/>
                    <a:gd name="T40" fmla="*/ 180 w 344"/>
                    <a:gd name="T41" fmla="*/ 2 h 344"/>
                    <a:gd name="T42" fmla="*/ 202 w 344"/>
                    <a:gd name="T43" fmla="*/ 10 h 344"/>
                    <a:gd name="T44" fmla="*/ 218 w 344"/>
                    <a:gd name="T45" fmla="*/ 28 h 344"/>
                    <a:gd name="T46" fmla="*/ 222 w 344"/>
                    <a:gd name="T47" fmla="*/ 34 h 344"/>
                    <a:gd name="T48" fmla="*/ 232 w 344"/>
                    <a:gd name="T49" fmla="*/ 54 h 344"/>
                    <a:gd name="T50" fmla="*/ 254 w 344"/>
                    <a:gd name="T51" fmla="*/ 82 h 344"/>
                    <a:gd name="T52" fmla="*/ 290 w 344"/>
                    <a:gd name="T53" fmla="*/ 112 h 344"/>
                    <a:gd name="T54" fmla="*/ 314 w 344"/>
                    <a:gd name="T55" fmla="*/ 124 h 344"/>
                    <a:gd name="T56" fmla="*/ 328 w 344"/>
                    <a:gd name="T57" fmla="*/ 134 h 344"/>
                    <a:gd name="T58" fmla="*/ 342 w 344"/>
                    <a:gd name="T59" fmla="*/ 160 h 344"/>
                    <a:gd name="T60" fmla="*/ 344 w 344"/>
                    <a:gd name="T61" fmla="*/ 176 h 344"/>
                    <a:gd name="T62" fmla="*/ 340 w 344"/>
                    <a:gd name="T63" fmla="*/ 190 h 344"/>
                    <a:gd name="T64" fmla="*/ 322 w 344"/>
                    <a:gd name="T65" fmla="*/ 214 h 344"/>
                    <a:gd name="T66" fmla="*/ 308 w 344"/>
                    <a:gd name="T67" fmla="*/ 222 h 344"/>
                    <a:gd name="T68" fmla="*/ 292 w 344"/>
                    <a:gd name="T69" fmla="*/ 230 h 344"/>
                    <a:gd name="T70" fmla="*/ 262 w 344"/>
                    <a:gd name="T71" fmla="*/ 252 h 344"/>
                    <a:gd name="T72" fmla="*/ 240 w 344"/>
                    <a:gd name="T73" fmla="*/ 280 h 344"/>
                    <a:gd name="T74" fmla="*/ 220 w 344"/>
                    <a:gd name="T75" fmla="*/ 312 h 344"/>
                    <a:gd name="T76" fmla="*/ 212 w 344"/>
                    <a:gd name="T77" fmla="*/ 326 h 344"/>
                    <a:gd name="T78" fmla="*/ 188 w 344"/>
                    <a:gd name="T79" fmla="*/ 342 h 344"/>
                    <a:gd name="T80" fmla="*/ 172 w 344"/>
                    <a:gd name="T81" fmla="*/ 344 h 344"/>
                    <a:gd name="T82" fmla="*/ 146 w 344"/>
                    <a:gd name="T83" fmla="*/ 172 h 344"/>
                    <a:gd name="T84" fmla="*/ 170 w 344"/>
                    <a:gd name="T85" fmla="*/ 196 h 344"/>
                    <a:gd name="T86" fmla="*/ 196 w 344"/>
                    <a:gd name="T87" fmla="*/ 170 h 344"/>
                    <a:gd name="T88" fmla="*/ 172 w 344"/>
                    <a:gd name="T89" fmla="*/ 148 h 344"/>
                    <a:gd name="T90" fmla="*/ 146 w 344"/>
                    <a:gd name="T9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4" h="344">
                      <a:moveTo>
                        <a:pt x="172" y="344"/>
                      </a:moveTo>
                      <a:lnTo>
                        <a:pt x="172" y="344"/>
                      </a:lnTo>
                      <a:lnTo>
                        <a:pt x="172" y="344"/>
                      </a:lnTo>
                      <a:lnTo>
                        <a:pt x="172" y="344"/>
                      </a:lnTo>
                      <a:lnTo>
                        <a:pt x="156" y="342"/>
                      </a:lnTo>
                      <a:lnTo>
                        <a:pt x="142" y="334"/>
                      </a:lnTo>
                      <a:lnTo>
                        <a:pt x="132" y="324"/>
                      </a:lnTo>
                      <a:lnTo>
                        <a:pt x="124" y="310"/>
                      </a:lnTo>
                      <a:lnTo>
                        <a:pt x="124" y="310"/>
                      </a:lnTo>
                      <a:lnTo>
                        <a:pt x="118" y="300"/>
                      </a:lnTo>
                      <a:lnTo>
                        <a:pt x="112" y="290"/>
                      </a:lnTo>
                      <a:lnTo>
                        <a:pt x="102" y="278"/>
                      </a:lnTo>
                      <a:lnTo>
                        <a:pt x="88" y="262"/>
                      </a:lnTo>
                      <a:lnTo>
                        <a:pt x="72" y="248"/>
                      </a:lnTo>
                      <a:lnTo>
                        <a:pt x="52" y="232"/>
                      </a:lnTo>
                      <a:lnTo>
                        <a:pt x="28" y="218"/>
                      </a:lnTo>
                      <a:lnTo>
                        <a:pt x="28" y="218"/>
                      </a:lnTo>
                      <a:lnTo>
                        <a:pt x="16" y="210"/>
                      </a:lnTo>
                      <a:lnTo>
                        <a:pt x="8" y="198"/>
                      </a:lnTo>
                      <a:lnTo>
                        <a:pt x="2" y="186"/>
                      </a:lnTo>
                      <a:lnTo>
                        <a:pt x="0" y="172"/>
                      </a:lnTo>
                      <a:lnTo>
                        <a:pt x="0" y="172"/>
                      </a:lnTo>
                      <a:lnTo>
                        <a:pt x="2" y="156"/>
                      </a:lnTo>
                      <a:lnTo>
                        <a:pt x="8" y="144"/>
                      </a:lnTo>
                      <a:lnTo>
                        <a:pt x="18" y="132"/>
                      </a:lnTo>
                      <a:lnTo>
                        <a:pt x="30" y="124"/>
                      </a:lnTo>
                      <a:lnTo>
                        <a:pt x="30" y="124"/>
                      </a:lnTo>
                      <a:lnTo>
                        <a:pt x="54" y="112"/>
                      </a:lnTo>
                      <a:lnTo>
                        <a:pt x="74" y="96"/>
                      </a:lnTo>
                      <a:lnTo>
                        <a:pt x="90" y="82"/>
                      </a:lnTo>
                      <a:lnTo>
                        <a:pt x="102" y="68"/>
                      </a:lnTo>
                      <a:lnTo>
                        <a:pt x="112" y="54"/>
                      </a:lnTo>
                      <a:lnTo>
                        <a:pt x="118" y="44"/>
                      </a:lnTo>
                      <a:lnTo>
                        <a:pt x="122" y="34"/>
                      </a:lnTo>
                      <a:lnTo>
                        <a:pt x="122" y="34"/>
                      </a:lnTo>
                      <a:lnTo>
                        <a:pt x="126" y="26"/>
                      </a:lnTo>
                      <a:lnTo>
                        <a:pt x="132" y="20"/>
                      </a:lnTo>
                      <a:lnTo>
                        <a:pt x="144" y="10"/>
                      </a:lnTo>
                      <a:lnTo>
                        <a:pt x="158" y="4"/>
                      </a:lnTo>
                      <a:lnTo>
                        <a:pt x="172" y="0"/>
                      </a:lnTo>
                      <a:lnTo>
                        <a:pt x="172" y="0"/>
                      </a:lnTo>
                      <a:lnTo>
                        <a:pt x="180" y="2"/>
                      </a:lnTo>
                      <a:lnTo>
                        <a:pt x="188" y="2"/>
                      </a:lnTo>
                      <a:lnTo>
                        <a:pt x="202" y="10"/>
                      </a:lnTo>
                      <a:lnTo>
                        <a:pt x="214" y="20"/>
                      </a:lnTo>
                      <a:lnTo>
                        <a:pt x="218" y="28"/>
                      </a:lnTo>
                      <a:lnTo>
                        <a:pt x="222" y="34"/>
                      </a:lnTo>
                      <a:lnTo>
                        <a:pt x="222" y="34"/>
                      </a:lnTo>
                      <a:lnTo>
                        <a:pt x="226" y="44"/>
                      </a:lnTo>
                      <a:lnTo>
                        <a:pt x="232" y="54"/>
                      </a:lnTo>
                      <a:lnTo>
                        <a:pt x="242" y="68"/>
                      </a:lnTo>
                      <a:lnTo>
                        <a:pt x="254" y="82"/>
                      </a:lnTo>
                      <a:lnTo>
                        <a:pt x="270" y="96"/>
                      </a:lnTo>
                      <a:lnTo>
                        <a:pt x="290" y="112"/>
                      </a:lnTo>
                      <a:lnTo>
                        <a:pt x="314" y="124"/>
                      </a:lnTo>
                      <a:lnTo>
                        <a:pt x="314" y="124"/>
                      </a:lnTo>
                      <a:lnTo>
                        <a:pt x="320" y="128"/>
                      </a:lnTo>
                      <a:lnTo>
                        <a:pt x="328" y="134"/>
                      </a:lnTo>
                      <a:lnTo>
                        <a:pt x="336" y="146"/>
                      </a:lnTo>
                      <a:lnTo>
                        <a:pt x="342" y="160"/>
                      </a:lnTo>
                      <a:lnTo>
                        <a:pt x="344" y="176"/>
                      </a:lnTo>
                      <a:lnTo>
                        <a:pt x="344" y="176"/>
                      </a:lnTo>
                      <a:lnTo>
                        <a:pt x="342" y="182"/>
                      </a:lnTo>
                      <a:lnTo>
                        <a:pt x="340" y="190"/>
                      </a:lnTo>
                      <a:lnTo>
                        <a:pt x="334" y="204"/>
                      </a:lnTo>
                      <a:lnTo>
                        <a:pt x="322" y="214"/>
                      </a:lnTo>
                      <a:lnTo>
                        <a:pt x="316" y="218"/>
                      </a:lnTo>
                      <a:lnTo>
                        <a:pt x="308" y="222"/>
                      </a:lnTo>
                      <a:lnTo>
                        <a:pt x="308" y="222"/>
                      </a:lnTo>
                      <a:lnTo>
                        <a:pt x="292" y="230"/>
                      </a:lnTo>
                      <a:lnTo>
                        <a:pt x="276" y="240"/>
                      </a:lnTo>
                      <a:lnTo>
                        <a:pt x="262" y="252"/>
                      </a:lnTo>
                      <a:lnTo>
                        <a:pt x="250" y="266"/>
                      </a:lnTo>
                      <a:lnTo>
                        <a:pt x="240" y="280"/>
                      </a:lnTo>
                      <a:lnTo>
                        <a:pt x="230" y="292"/>
                      </a:lnTo>
                      <a:lnTo>
                        <a:pt x="220" y="312"/>
                      </a:lnTo>
                      <a:lnTo>
                        <a:pt x="220" y="312"/>
                      </a:lnTo>
                      <a:lnTo>
                        <a:pt x="212" y="326"/>
                      </a:lnTo>
                      <a:lnTo>
                        <a:pt x="202" y="336"/>
                      </a:lnTo>
                      <a:lnTo>
                        <a:pt x="188" y="342"/>
                      </a:lnTo>
                      <a:lnTo>
                        <a:pt x="172" y="344"/>
                      </a:lnTo>
                      <a:lnTo>
                        <a:pt x="172" y="344"/>
                      </a:lnTo>
                      <a:close/>
                      <a:moveTo>
                        <a:pt x="146" y="172"/>
                      </a:moveTo>
                      <a:lnTo>
                        <a:pt x="146" y="172"/>
                      </a:lnTo>
                      <a:lnTo>
                        <a:pt x="170" y="196"/>
                      </a:lnTo>
                      <a:lnTo>
                        <a:pt x="170" y="196"/>
                      </a:lnTo>
                      <a:lnTo>
                        <a:pt x="182" y="184"/>
                      </a:lnTo>
                      <a:lnTo>
                        <a:pt x="196" y="170"/>
                      </a:lnTo>
                      <a:lnTo>
                        <a:pt x="196" y="170"/>
                      </a:lnTo>
                      <a:lnTo>
                        <a:pt x="172" y="148"/>
                      </a:lnTo>
                      <a:lnTo>
                        <a:pt x="172" y="148"/>
                      </a:lnTo>
                      <a:lnTo>
                        <a:pt x="146" y="172"/>
                      </a:lnTo>
                      <a:lnTo>
                        <a:pt x="146" y="17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76" name="Freeform 17"/>
                <p:cNvSpPr>
                  <a:spLocks noEditPoints="1"/>
                </p:cNvSpPr>
                <p:nvPr/>
              </p:nvSpPr>
              <p:spPr bwMode="auto">
                <a:xfrm>
                  <a:off x="4269540" y="3368612"/>
                  <a:ext cx="208337" cy="208337"/>
                </a:xfrm>
                <a:custGeom>
                  <a:avLst/>
                  <a:gdLst>
                    <a:gd name="T0" fmla="*/ 172 w 344"/>
                    <a:gd name="T1" fmla="*/ 344 h 344"/>
                    <a:gd name="T2" fmla="*/ 172 w 344"/>
                    <a:gd name="T3" fmla="*/ 344 h 344"/>
                    <a:gd name="T4" fmla="*/ 142 w 344"/>
                    <a:gd name="T5" fmla="*/ 334 h 344"/>
                    <a:gd name="T6" fmla="*/ 124 w 344"/>
                    <a:gd name="T7" fmla="*/ 310 h 344"/>
                    <a:gd name="T8" fmla="*/ 118 w 344"/>
                    <a:gd name="T9" fmla="*/ 300 h 344"/>
                    <a:gd name="T10" fmla="*/ 102 w 344"/>
                    <a:gd name="T11" fmla="*/ 276 h 344"/>
                    <a:gd name="T12" fmla="*/ 74 w 344"/>
                    <a:gd name="T13" fmla="*/ 248 h 344"/>
                    <a:gd name="T14" fmla="*/ 28 w 344"/>
                    <a:gd name="T15" fmla="*/ 218 h 344"/>
                    <a:gd name="T16" fmla="*/ 16 w 344"/>
                    <a:gd name="T17" fmla="*/ 210 h 344"/>
                    <a:gd name="T18" fmla="*/ 2 w 344"/>
                    <a:gd name="T19" fmla="*/ 186 h 344"/>
                    <a:gd name="T20" fmla="*/ 0 w 344"/>
                    <a:gd name="T21" fmla="*/ 170 h 344"/>
                    <a:gd name="T22" fmla="*/ 8 w 344"/>
                    <a:gd name="T23" fmla="*/ 144 h 344"/>
                    <a:gd name="T24" fmla="*/ 30 w 344"/>
                    <a:gd name="T25" fmla="*/ 124 h 344"/>
                    <a:gd name="T26" fmla="*/ 54 w 344"/>
                    <a:gd name="T27" fmla="*/ 110 h 344"/>
                    <a:gd name="T28" fmla="*/ 90 w 344"/>
                    <a:gd name="T29" fmla="*/ 82 h 344"/>
                    <a:gd name="T30" fmla="*/ 112 w 344"/>
                    <a:gd name="T31" fmla="*/ 54 h 344"/>
                    <a:gd name="T32" fmla="*/ 124 w 344"/>
                    <a:gd name="T33" fmla="*/ 34 h 344"/>
                    <a:gd name="T34" fmla="*/ 126 w 344"/>
                    <a:gd name="T35" fmla="*/ 26 h 344"/>
                    <a:gd name="T36" fmla="*/ 144 w 344"/>
                    <a:gd name="T37" fmla="*/ 10 h 344"/>
                    <a:gd name="T38" fmla="*/ 172 w 344"/>
                    <a:gd name="T39" fmla="*/ 0 h 344"/>
                    <a:gd name="T40" fmla="*/ 180 w 344"/>
                    <a:gd name="T41" fmla="*/ 0 h 344"/>
                    <a:gd name="T42" fmla="*/ 202 w 344"/>
                    <a:gd name="T43" fmla="*/ 10 h 344"/>
                    <a:gd name="T44" fmla="*/ 218 w 344"/>
                    <a:gd name="T45" fmla="*/ 26 h 344"/>
                    <a:gd name="T46" fmla="*/ 222 w 344"/>
                    <a:gd name="T47" fmla="*/ 34 h 344"/>
                    <a:gd name="T48" fmla="*/ 234 w 344"/>
                    <a:gd name="T49" fmla="*/ 54 h 344"/>
                    <a:gd name="T50" fmla="*/ 254 w 344"/>
                    <a:gd name="T51" fmla="*/ 82 h 344"/>
                    <a:gd name="T52" fmla="*/ 290 w 344"/>
                    <a:gd name="T53" fmla="*/ 110 h 344"/>
                    <a:gd name="T54" fmla="*/ 314 w 344"/>
                    <a:gd name="T55" fmla="*/ 124 h 344"/>
                    <a:gd name="T56" fmla="*/ 328 w 344"/>
                    <a:gd name="T57" fmla="*/ 132 h 344"/>
                    <a:gd name="T58" fmla="*/ 342 w 344"/>
                    <a:gd name="T59" fmla="*/ 160 h 344"/>
                    <a:gd name="T60" fmla="*/ 344 w 344"/>
                    <a:gd name="T61" fmla="*/ 174 h 344"/>
                    <a:gd name="T62" fmla="*/ 342 w 344"/>
                    <a:gd name="T63" fmla="*/ 190 h 344"/>
                    <a:gd name="T64" fmla="*/ 322 w 344"/>
                    <a:gd name="T65" fmla="*/ 214 h 344"/>
                    <a:gd name="T66" fmla="*/ 308 w 344"/>
                    <a:gd name="T67" fmla="*/ 222 h 344"/>
                    <a:gd name="T68" fmla="*/ 292 w 344"/>
                    <a:gd name="T69" fmla="*/ 230 h 344"/>
                    <a:gd name="T70" fmla="*/ 262 w 344"/>
                    <a:gd name="T71" fmla="*/ 252 h 344"/>
                    <a:gd name="T72" fmla="*/ 240 w 344"/>
                    <a:gd name="T73" fmla="*/ 280 h 344"/>
                    <a:gd name="T74" fmla="*/ 220 w 344"/>
                    <a:gd name="T75" fmla="*/ 312 h 344"/>
                    <a:gd name="T76" fmla="*/ 212 w 344"/>
                    <a:gd name="T77" fmla="*/ 324 h 344"/>
                    <a:gd name="T78" fmla="*/ 188 w 344"/>
                    <a:gd name="T79" fmla="*/ 342 h 344"/>
                    <a:gd name="T80" fmla="*/ 172 w 344"/>
                    <a:gd name="T81" fmla="*/ 344 h 344"/>
                    <a:gd name="T82" fmla="*/ 146 w 344"/>
                    <a:gd name="T83" fmla="*/ 172 h 344"/>
                    <a:gd name="T84" fmla="*/ 170 w 344"/>
                    <a:gd name="T85" fmla="*/ 196 h 344"/>
                    <a:gd name="T86" fmla="*/ 196 w 344"/>
                    <a:gd name="T87" fmla="*/ 170 h 344"/>
                    <a:gd name="T88" fmla="*/ 172 w 344"/>
                    <a:gd name="T89" fmla="*/ 146 h 344"/>
                    <a:gd name="T90" fmla="*/ 146 w 344"/>
                    <a:gd name="T9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4" h="344">
                      <a:moveTo>
                        <a:pt x="172" y="344"/>
                      </a:moveTo>
                      <a:lnTo>
                        <a:pt x="172" y="344"/>
                      </a:lnTo>
                      <a:lnTo>
                        <a:pt x="172" y="344"/>
                      </a:lnTo>
                      <a:lnTo>
                        <a:pt x="172" y="344"/>
                      </a:lnTo>
                      <a:lnTo>
                        <a:pt x="156" y="342"/>
                      </a:lnTo>
                      <a:lnTo>
                        <a:pt x="142" y="334"/>
                      </a:lnTo>
                      <a:lnTo>
                        <a:pt x="132" y="324"/>
                      </a:lnTo>
                      <a:lnTo>
                        <a:pt x="124" y="310"/>
                      </a:lnTo>
                      <a:lnTo>
                        <a:pt x="124" y="310"/>
                      </a:lnTo>
                      <a:lnTo>
                        <a:pt x="118" y="300"/>
                      </a:lnTo>
                      <a:lnTo>
                        <a:pt x="112" y="290"/>
                      </a:lnTo>
                      <a:lnTo>
                        <a:pt x="102" y="276"/>
                      </a:lnTo>
                      <a:lnTo>
                        <a:pt x="90" y="262"/>
                      </a:lnTo>
                      <a:lnTo>
                        <a:pt x="74" y="248"/>
                      </a:lnTo>
                      <a:lnTo>
                        <a:pt x="54" y="232"/>
                      </a:lnTo>
                      <a:lnTo>
                        <a:pt x="28" y="218"/>
                      </a:lnTo>
                      <a:lnTo>
                        <a:pt x="28" y="218"/>
                      </a:lnTo>
                      <a:lnTo>
                        <a:pt x="16" y="210"/>
                      </a:lnTo>
                      <a:lnTo>
                        <a:pt x="8" y="198"/>
                      </a:lnTo>
                      <a:lnTo>
                        <a:pt x="2" y="186"/>
                      </a:lnTo>
                      <a:lnTo>
                        <a:pt x="0" y="170"/>
                      </a:lnTo>
                      <a:lnTo>
                        <a:pt x="0" y="170"/>
                      </a:lnTo>
                      <a:lnTo>
                        <a:pt x="2" y="156"/>
                      </a:lnTo>
                      <a:lnTo>
                        <a:pt x="8" y="144"/>
                      </a:lnTo>
                      <a:lnTo>
                        <a:pt x="18" y="132"/>
                      </a:lnTo>
                      <a:lnTo>
                        <a:pt x="30" y="124"/>
                      </a:lnTo>
                      <a:lnTo>
                        <a:pt x="30" y="124"/>
                      </a:lnTo>
                      <a:lnTo>
                        <a:pt x="54" y="110"/>
                      </a:lnTo>
                      <a:lnTo>
                        <a:pt x="74" y="96"/>
                      </a:lnTo>
                      <a:lnTo>
                        <a:pt x="90" y="82"/>
                      </a:lnTo>
                      <a:lnTo>
                        <a:pt x="102" y="68"/>
                      </a:lnTo>
                      <a:lnTo>
                        <a:pt x="112" y="54"/>
                      </a:lnTo>
                      <a:lnTo>
                        <a:pt x="118" y="44"/>
                      </a:lnTo>
                      <a:lnTo>
                        <a:pt x="124" y="34"/>
                      </a:lnTo>
                      <a:lnTo>
                        <a:pt x="124" y="34"/>
                      </a:lnTo>
                      <a:lnTo>
                        <a:pt x="126" y="26"/>
                      </a:lnTo>
                      <a:lnTo>
                        <a:pt x="132" y="20"/>
                      </a:lnTo>
                      <a:lnTo>
                        <a:pt x="144" y="10"/>
                      </a:lnTo>
                      <a:lnTo>
                        <a:pt x="158" y="2"/>
                      </a:lnTo>
                      <a:lnTo>
                        <a:pt x="172" y="0"/>
                      </a:lnTo>
                      <a:lnTo>
                        <a:pt x="172" y="0"/>
                      </a:lnTo>
                      <a:lnTo>
                        <a:pt x="180" y="0"/>
                      </a:lnTo>
                      <a:lnTo>
                        <a:pt x="188" y="2"/>
                      </a:lnTo>
                      <a:lnTo>
                        <a:pt x="202" y="10"/>
                      </a:lnTo>
                      <a:lnTo>
                        <a:pt x="214" y="20"/>
                      </a:lnTo>
                      <a:lnTo>
                        <a:pt x="218" y="26"/>
                      </a:lnTo>
                      <a:lnTo>
                        <a:pt x="222" y="34"/>
                      </a:lnTo>
                      <a:lnTo>
                        <a:pt x="222" y="34"/>
                      </a:lnTo>
                      <a:lnTo>
                        <a:pt x="226" y="44"/>
                      </a:lnTo>
                      <a:lnTo>
                        <a:pt x="234" y="54"/>
                      </a:lnTo>
                      <a:lnTo>
                        <a:pt x="242" y="68"/>
                      </a:lnTo>
                      <a:lnTo>
                        <a:pt x="254" y="82"/>
                      </a:lnTo>
                      <a:lnTo>
                        <a:pt x="270" y="96"/>
                      </a:lnTo>
                      <a:lnTo>
                        <a:pt x="290" y="110"/>
                      </a:lnTo>
                      <a:lnTo>
                        <a:pt x="314" y="124"/>
                      </a:lnTo>
                      <a:lnTo>
                        <a:pt x="314" y="124"/>
                      </a:lnTo>
                      <a:lnTo>
                        <a:pt x="322" y="128"/>
                      </a:lnTo>
                      <a:lnTo>
                        <a:pt x="328" y="132"/>
                      </a:lnTo>
                      <a:lnTo>
                        <a:pt x="338" y="144"/>
                      </a:lnTo>
                      <a:lnTo>
                        <a:pt x="342" y="160"/>
                      </a:lnTo>
                      <a:lnTo>
                        <a:pt x="344" y="174"/>
                      </a:lnTo>
                      <a:lnTo>
                        <a:pt x="344" y="174"/>
                      </a:lnTo>
                      <a:lnTo>
                        <a:pt x="344" y="182"/>
                      </a:lnTo>
                      <a:lnTo>
                        <a:pt x="342" y="190"/>
                      </a:lnTo>
                      <a:lnTo>
                        <a:pt x="334" y="204"/>
                      </a:lnTo>
                      <a:lnTo>
                        <a:pt x="322" y="214"/>
                      </a:lnTo>
                      <a:lnTo>
                        <a:pt x="316" y="218"/>
                      </a:lnTo>
                      <a:lnTo>
                        <a:pt x="308" y="222"/>
                      </a:lnTo>
                      <a:lnTo>
                        <a:pt x="308" y="222"/>
                      </a:lnTo>
                      <a:lnTo>
                        <a:pt x="292" y="230"/>
                      </a:lnTo>
                      <a:lnTo>
                        <a:pt x="276" y="240"/>
                      </a:lnTo>
                      <a:lnTo>
                        <a:pt x="262" y="252"/>
                      </a:lnTo>
                      <a:lnTo>
                        <a:pt x="250" y="266"/>
                      </a:lnTo>
                      <a:lnTo>
                        <a:pt x="240" y="280"/>
                      </a:lnTo>
                      <a:lnTo>
                        <a:pt x="232" y="292"/>
                      </a:lnTo>
                      <a:lnTo>
                        <a:pt x="220" y="312"/>
                      </a:lnTo>
                      <a:lnTo>
                        <a:pt x="220" y="312"/>
                      </a:lnTo>
                      <a:lnTo>
                        <a:pt x="212" y="324"/>
                      </a:lnTo>
                      <a:lnTo>
                        <a:pt x="202" y="334"/>
                      </a:lnTo>
                      <a:lnTo>
                        <a:pt x="188" y="342"/>
                      </a:lnTo>
                      <a:lnTo>
                        <a:pt x="172" y="344"/>
                      </a:lnTo>
                      <a:lnTo>
                        <a:pt x="172" y="344"/>
                      </a:lnTo>
                      <a:close/>
                      <a:moveTo>
                        <a:pt x="146" y="172"/>
                      </a:moveTo>
                      <a:lnTo>
                        <a:pt x="146" y="172"/>
                      </a:lnTo>
                      <a:lnTo>
                        <a:pt x="170" y="196"/>
                      </a:lnTo>
                      <a:lnTo>
                        <a:pt x="170" y="196"/>
                      </a:lnTo>
                      <a:lnTo>
                        <a:pt x="182" y="182"/>
                      </a:lnTo>
                      <a:lnTo>
                        <a:pt x="196" y="170"/>
                      </a:lnTo>
                      <a:lnTo>
                        <a:pt x="196" y="170"/>
                      </a:lnTo>
                      <a:lnTo>
                        <a:pt x="172" y="146"/>
                      </a:lnTo>
                      <a:lnTo>
                        <a:pt x="172" y="146"/>
                      </a:lnTo>
                      <a:lnTo>
                        <a:pt x="146" y="172"/>
                      </a:lnTo>
                      <a:lnTo>
                        <a:pt x="146" y="17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77" name="Freeform 19"/>
                <p:cNvSpPr>
                  <a:spLocks noEditPoints="1"/>
                </p:cNvSpPr>
                <p:nvPr/>
              </p:nvSpPr>
              <p:spPr bwMode="auto">
                <a:xfrm>
                  <a:off x="3732951" y="4756717"/>
                  <a:ext cx="186534" cy="185323"/>
                </a:xfrm>
                <a:custGeom>
                  <a:avLst/>
                  <a:gdLst>
                    <a:gd name="T0" fmla="*/ 154 w 308"/>
                    <a:gd name="T1" fmla="*/ 306 h 306"/>
                    <a:gd name="T2" fmla="*/ 124 w 308"/>
                    <a:gd name="T3" fmla="*/ 304 h 306"/>
                    <a:gd name="T4" fmla="*/ 94 w 308"/>
                    <a:gd name="T5" fmla="*/ 294 h 306"/>
                    <a:gd name="T6" fmla="*/ 68 w 308"/>
                    <a:gd name="T7" fmla="*/ 280 h 306"/>
                    <a:gd name="T8" fmla="*/ 46 w 308"/>
                    <a:gd name="T9" fmla="*/ 262 h 306"/>
                    <a:gd name="T10" fmla="*/ 26 w 308"/>
                    <a:gd name="T11" fmla="*/ 240 h 306"/>
                    <a:gd name="T12" fmla="*/ 12 w 308"/>
                    <a:gd name="T13" fmla="*/ 212 h 306"/>
                    <a:gd name="T14" fmla="*/ 4 w 308"/>
                    <a:gd name="T15" fmla="*/ 184 h 306"/>
                    <a:gd name="T16" fmla="*/ 0 w 308"/>
                    <a:gd name="T17" fmla="*/ 154 h 306"/>
                    <a:gd name="T18" fmla="*/ 2 w 308"/>
                    <a:gd name="T19" fmla="*/ 138 h 306"/>
                    <a:gd name="T20" fmla="*/ 8 w 308"/>
                    <a:gd name="T21" fmla="*/ 108 h 306"/>
                    <a:gd name="T22" fmla="*/ 20 w 308"/>
                    <a:gd name="T23" fmla="*/ 80 h 306"/>
                    <a:gd name="T24" fmla="*/ 36 w 308"/>
                    <a:gd name="T25" fmla="*/ 56 h 306"/>
                    <a:gd name="T26" fmla="*/ 56 w 308"/>
                    <a:gd name="T27" fmla="*/ 34 h 306"/>
                    <a:gd name="T28" fmla="*/ 82 w 308"/>
                    <a:gd name="T29" fmla="*/ 18 h 306"/>
                    <a:gd name="T30" fmla="*/ 108 w 308"/>
                    <a:gd name="T31" fmla="*/ 6 h 306"/>
                    <a:gd name="T32" fmla="*/ 138 w 308"/>
                    <a:gd name="T33" fmla="*/ 0 h 306"/>
                    <a:gd name="T34" fmla="*/ 154 w 308"/>
                    <a:gd name="T35" fmla="*/ 0 h 306"/>
                    <a:gd name="T36" fmla="*/ 186 w 308"/>
                    <a:gd name="T37" fmla="*/ 2 h 306"/>
                    <a:gd name="T38" fmla="*/ 214 w 308"/>
                    <a:gd name="T39" fmla="*/ 12 h 306"/>
                    <a:gd name="T40" fmla="*/ 240 w 308"/>
                    <a:gd name="T41" fmla="*/ 26 h 306"/>
                    <a:gd name="T42" fmla="*/ 262 w 308"/>
                    <a:gd name="T43" fmla="*/ 44 h 306"/>
                    <a:gd name="T44" fmla="*/ 282 w 308"/>
                    <a:gd name="T45" fmla="*/ 68 h 306"/>
                    <a:gd name="T46" fmla="*/ 296 w 308"/>
                    <a:gd name="T47" fmla="*/ 94 h 306"/>
                    <a:gd name="T48" fmla="*/ 304 w 308"/>
                    <a:gd name="T49" fmla="*/ 122 h 306"/>
                    <a:gd name="T50" fmla="*/ 308 w 308"/>
                    <a:gd name="T51" fmla="*/ 154 h 306"/>
                    <a:gd name="T52" fmla="*/ 308 w 308"/>
                    <a:gd name="T53" fmla="*/ 168 h 306"/>
                    <a:gd name="T54" fmla="*/ 302 w 308"/>
                    <a:gd name="T55" fmla="*/ 198 h 306"/>
                    <a:gd name="T56" fmla="*/ 290 w 308"/>
                    <a:gd name="T57" fmla="*/ 226 h 306"/>
                    <a:gd name="T58" fmla="*/ 272 w 308"/>
                    <a:gd name="T59" fmla="*/ 250 h 306"/>
                    <a:gd name="T60" fmla="*/ 252 w 308"/>
                    <a:gd name="T61" fmla="*/ 272 h 306"/>
                    <a:gd name="T62" fmla="*/ 228 w 308"/>
                    <a:gd name="T63" fmla="*/ 288 h 306"/>
                    <a:gd name="T64" fmla="*/ 200 w 308"/>
                    <a:gd name="T65" fmla="*/ 300 h 306"/>
                    <a:gd name="T66" fmla="*/ 170 w 308"/>
                    <a:gd name="T67" fmla="*/ 306 h 306"/>
                    <a:gd name="T68" fmla="*/ 154 w 308"/>
                    <a:gd name="T69" fmla="*/ 306 h 306"/>
                    <a:gd name="T70" fmla="*/ 154 w 308"/>
                    <a:gd name="T71" fmla="*/ 104 h 306"/>
                    <a:gd name="T72" fmla="*/ 136 w 308"/>
                    <a:gd name="T73" fmla="*/ 108 h 306"/>
                    <a:gd name="T74" fmla="*/ 120 w 308"/>
                    <a:gd name="T75" fmla="*/ 118 h 306"/>
                    <a:gd name="T76" fmla="*/ 110 w 308"/>
                    <a:gd name="T77" fmla="*/ 134 h 306"/>
                    <a:gd name="T78" fmla="*/ 106 w 308"/>
                    <a:gd name="T79" fmla="*/ 154 h 306"/>
                    <a:gd name="T80" fmla="*/ 106 w 308"/>
                    <a:gd name="T81" fmla="*/ 164 h 306"/>
                    <a:gd name="T82" fmla="*/ 114 w 308"/>
                    <a:gd name="T83" fmla="*/ 180 h 306"/>
                    <a:gd name="T84" fmla="*/ 128 w 308"/>
                    <a:gd name="T85" fmla="*/ 194 h 306"/>
                    <a:gd name="T86" fmla="*/ 144 w 308"/>
                    <a:gd name="T87" fmla="*/ 200 h 306"/>
                    <a:gd name="T88" fmla="*/ 154 w 308"/>
                    <a:gd name="T89" fmla="*/ 202 h 306"/>
                    <a:gd name="T90" fmla="*/ 174 w 308"/>
                    <a:gd name="T91" fmla="*/ 198 h 306"/>
                    <a:gd name="T92" fmla="*/ 188 w 308"/>
                    <a:gd name="T93" fmla="*/ 188 h 306"/>
                    <a:gd name="T94" fmla="*/ 200 w 308"/>
                    <a:gd name="T95" fmla="*/ 172 h 306"/>
                    <a:gd name="T96" fmla="*/ 202 w 308"/>
                    <a:gd name="T97" fmla="*/ 154 h 306"/>
                    <a:gd name="T98" fmla="*/ 202 w 308"/>
                    <a:gd name="T99" fmla="*/ 144 h 306"/>
                    <a:gd name="T100" fmla="*/ 194 w 308"/>
                    <a:gd name="T101" fmla="*/ 126 h 306"/>
                    <a:gd name="T102" fmla="*/ 182 w 308"/>
                    <a:gd name="T103" fmla="*/ 112 h 306"/>
                    <a:gd name="T104" fmla="*/ 164 w 308"/>
                    <a:gd name="T105" fmla="*/ 106 h 306"/>
                    <a:gd name="T106" fmla="*/ 154 w 308"/>
                    <a:gd name="T107" fmla="*/ 104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8" h="306">
                      <a:moveTo>
                        <a:pt x="154" y="306"/>
                      </a:moveTo>
                      <a:lnTo>
                        <a:pt x="154" y="306"/>
                      </a:lnTo>
                      <a:lnTo>
                        <a:pt x="138" y="306"/>
                      </a:lnTo>
                      <a:lnTo>
                        <a:pt x="124" y="304"/>
                      </a:lnTo>
                      <a:lnTo>
                        <a:pt x="108" y="300"/>
                      </a:lnTo>
                      <a:lnTo>
                        <a:pt x="94" y="294"/>
                      </a:lnTo>
                      <a:lnTo>
                        <a:pt x="82" y="288"/>
                      </a:lnTo>
                      <a:lnTo>
                        <a:pt x="68" y="280"/>
                      </a:lnTo>
                      <a:lnTo>
                        <a:pt x="56" y="272"/>
                      </a:lnTo>
                      <a:lnTo>
                        <a:pt x="46" y="262"/>
                      </a:lnTo>
                      <a:lnTo>
                        <a:pt x="36" y="250"/>
                      </a:lnTo>
                      <a:lnTo>
                        <a:pt x="26" y="240"/>
                      </a:lnTo>
                      <a:lnTo>
                        <a:pt x="20" y="226"/>
                      </a:lnTo>
                      <a:lnTo>
                        <a:pt x="12" y="212"/>
                      </a:lnTo>
                      <a:lnTo>
                        <a:pt x="8" y="198"/>
                      </a:lnTo>
                      <a:lnTo>
                        <a:pt x="4" y="184"/>
                      </a:lnTo>
                      <a:lnTo>
                        <a:pt x="2" y="168"/>
                      </a:lnTo>
                      <a:lnTo>
                        <a:pt x="0" y="154"/>
                      </a:lnTo>
                      <a:lnTo>
                        <a:pt x="0" y="154"/>
                      </a:lnTo>
                      <a:lnTo>
                        <a:pt x="2" y="138"/>
                      </a:lnTo>
                      <a:lnTo>
                        <a:pt x="4" y="122"/>
                      </a:lnTo>
                      <a:lnTo>
                        <a:pt x="8" y="108"/>
                      </a:lnTo>
                      <a:lnTo>
                        <a:pt x="12" y="94"/>
                      </a:lnTo>
                      <a:lnTo>
                        <a:pt x="20" y="80"/>
                      </a:lnTo>
                      <a:lnTo>
                        <a:pt x="26" y="68"/>
                      </a:lnTo>
                      <a:lnTo>
                        <a:pt x="36" y="56"/>
                      </a:lnTo>
                      <a:lnTo>
                        <a:pt x="46" y="44"/>
                      </a:lnTo>
                      <a:lnTo>
                        <a:pt x="56" y="34"/>
                      </a:lnTo>
                      <a:lnTo>
                        <a:pt x="68" y="26"/>
                      </a:lnTo>
                      <a:lnTo>
                        <a:pt x="82" y="18"/>
                      </a:lnTo>
                      <a:lnTo>
                        <a:pt x="94" y="12"/>
                      </a:lnTo>
                      <a:lnTo>
                        <a:pt x="108" y="6"/>
                      </a:lnTo>
                      <a:lnTo>
                        <a:pt x="124" y="2"/>
                      </a:lnTo>
                      <a:lnTo>
                        <a:pt x="138" y="0"/>
                      </a:lnTo>
                      <a:lnTo>
                        <a:pt x="154" y="0"/>
                      </a:lnTo>
                      <a:lnTo>
                        <a:pt x="154" y="0"/>
                      </a:lnTo>
                      <a:lnTo>
                        <a:pt x="170" y="0"/>
                      </a:lnTo>
                      <a:lnTo>
                        <a:pt x="186" y="2"/>
                      </a:lnTo>
                      <a:lnTo>
                        <a:pt x="200" y="6"/>
                      </a:lnTo>
                      <a:lnTo>
                        <a:pt x="214" y="12"/>
                      </a:lnTo>
                      <a:lnTo>
                        <a:pt x="228" y="18"/>
                      </a:lnTo>
                      <a:lnTo>
                        <a:pt x="240" y="26"/>
                      </a:lnTo>
                      <a:lnTo>
                        <a:pt x="252" y="34"/>
                      </a:lnTo>
                      <a:lnTo>
                        <a:pt x="262" y="44"/>
                      </a:lnTo>
                      <a:lnTo>
                        <a:pt x="272" y="56"/>
                      </a:lnTo>
                      <a:lnTo>
                        <a:pt x="282" y="68"/>
                      </a:lnTo>
                      <a:lnTo>
                        <a:pt x="290" y="80"/>
                      </a:lnTo>
                      <a:lnTo>
                        <a:pt x="296" y="94"/>
                      </a:lnTo>
                      <a:lnTo>
                        <a:pt x="302" y="108"/>
                      </a:lnTo>
                      <a:lnTo>
                        <a:pt x="304" y="122"/>
                      </a:lnTo>
                      <a:lnTo>
                        <a:pt x="308" y="138"/>
                      </a:lnTo>
                      <a:lnTo>
                        <a:pt x="308" y="154"/>
                      </a:lnTo>
                      <a:lnTo>
                        <a:pt x="308" y="154"/>
                      </a:lnTo>
                      <a:lnTo>
                        <a:pt x="308" y="168"/>
                      </a:lnTo>
                      <a:lnTo>
                        <a:pt x="304" y="184"/>
                      </a:lnTo>
                      <a:lnTo>
                        <a:pt x="302" y="198"/>
                      </a:lnTo>
                      <a:lnTo>
                        <a:pt x="296" y="212"/>
                      </a:lnTo>
                      <a:lnTo>
                        <a:pt x="290" y="226"/>
                      </a:lnTo>
                      <a:lnTo>
                        <a:pt x="282" y="240"/>
                      </a:lnTo>
                      <a:lnTo>
                        <a:pt x="272" y="250"/>
                      </a:lnTo>
                      <a:lnTo>
                        <a:pt x="262" y="262"/>
                      </a:lnTo>
                      <a:lnTo>
                        <a:pt x="252" y="272"/>
                      </a:lnTo>
                      <a:lnTo>
                        <a:pt x="240" y="280"/>
                      </a:lnTo>
                      <a:lnTo>
                        <a:pt x="228" y="288"/>
                      </a:lnTo>
                      <a:lnTo>
                        <a:pt x="214" y="294"/>
                      </a:lnTo>
                      <a:lnTo>
                        <a:pt x="200" y="300"/>
                      </a:lnTo>
                      <a:lnTo>
                        <a:pt x="186" y="304"/>
                      </a:lnTo>
                      <a:lnTo>
                        <a:pt x="170" y="306"/>
                      </a:lnTo>
                      <a:lnTo>
                        <a:pt x="154" y="306"/>
                      </a:lnTo>
                      <a:lnTo>
                        <a:pt x="154" y="306"/>
                      </a:lnTo>
                      <a:close/>
                      <a:moveTo>
                        <a:pt x="154" y="104"/>
                      </a:moveTo>
                      <a:lnTo>
                        <a:pt x="154" y="104"/>
                      </a:lnTo>
                      <a:lnTo>
                        <a:pt x="144" y="106"/>
                      </a:lnTo>
                      <a:lnTo>
                        <a:pt x="136" y="108"/>
                      </a:lnTo>
                      <a:lnTo>
                        <a:pt x="128" y="112"/>
                      </a:lnTo>
                      <a:lnTo>
                        <a:pt x="120" y="118"/>
                      </a:lnTo>
                      <a:lnTo>
                        <a:pt x="114" y="126"/>
                      </a:lnTo>
                      <a:lnTo>
                        <a:pt x="110" y="134"/>
                      </a:lnTo>
                      <a:lnTo>
                        <a:pt x="106" y="144"/>
                      </a:lnTo>
                      <a:lnTo>
                        <a:pt x="106" y="154"/>
                      </a:lnTo>
                      <a:lnTo>
                        <a:pt x="106" y="154"/>
                      </a:lnTo>
                      <a:lnTo>
                        <a:pt x="106" y="164"/>
                      </a:lnTo>
                      <a:lnTo>
                        <a:pt x="110" y="172"/>
                      </a:lnTo>
                      <a:lnTo>
                        <a:pt x="114" y="180"/>
                      </a:lnTo>
                      <a:lnTo>
                        <a:pt x="120" y="188"/>
                      </a:lnTo>
                      <a:lnTo>
                        <a:pt x="128" y="194"/>
                      </a:lnTo>
                      <a:lnTo>
                        <a:pt x="136" y="198"/>
                      </a:lnTo>
                      <a:lnTo>
                        <a:pt x="144" y="200"/>
                      </a:lnTo>
                      <a:lnTo>
                        <a:pt x="154" y="202"/>
                      </a:lnTo>
                      <a:lnTo>
                        <a:pt x="154" y="202"/>
                      </a:lnTo>
                      <a:lnTo>
                        <a:pt x="164" y="200"/>
                      </a:lnTo>
                      <a:lnTo>
                        <a:pt x="174" y="198"/>
                      </a:lnTo>
                      <a:lnTo>
                        <a:pt x="182" y="194"/>
                      </a:lnTo>
                      <a:lnTo>
                        <a:pt x="188" y="188"/>
                      </a:lnTo>
                      <a:lnTo>
                        <a:pt x="194" y="180"/>
                      </a:lnTo>
                      <a:lnTo>
                        <a:pt x="200" y="172"/>
                      </a:lnTo>
                      <a:lnTo>
                        <a:pt x="202" y="164"/>
                      </a:lnTo>
                      <a:lnTo>
                        <a:pt x="202" y="154"/>
                      </a:lnTo>
                      <a:lnTo>
                        <a:pt x="202" y="154"/>
                      </a:lnTo>
                      <a:lnTo>
                        <a:pt x="202" y="144"/>
                      </a:lnTo>
                      <a:lnTo>
                        <a:pt x="200" y="134"/>
                      </a:lnTo>
                      <a:lnTo>
                        <a:pt x="194" y="126"/>
                      </a:lnTo>
                      <a:lnTo>
                        <a:pt x="188" y="118"/>
                      </a:lnTo>
                      <a:lnTo>
                        <a:pt x="182" y="112"/>
                      </a:lnTo>
                      <a:lnTo>
                        <a:pt x="174" y="108"/>
                      </a:lnTo>
                      <a:lnTo>
                        <a:pt x="164" y="106"/>
                      </a:lnTo>
                      <a:lnTo>
                        <a:pt x="154" y="104"/>
                      </a:lnTo>
                      <a:lnTo>
                        <a:pt x="154" y="104"/>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78" name="Freeform 20"/>
                <p:cNvSpPr>
                  <a:spLocks noEditPoints="1"/>
                </p:cNvSpPr>
                <p:nvPr/>
              </p:nvSpPr>
              <p:spPr bwMode="auto">
                <a:xfrm>
                  <a:off x="5891500" y="4002101"/>
                  <a:ext cx="186534" cy="186534"/>
                </a:xfrm>
                <a:custGeom>
                  <a:avLst/>
                  <a:gdLst>
                    <a:gd name="T0" fmla="*/ 154 w 308"/>
                    <a:gd name="T1" fmla="*/ 308 h 308"/>
                    <a:gd name="T2" fmla="*/ 122 w 308"/>
                    <a:gd name="T3" fmla="*/ 304 h 308"/>
                    <a:gd name="T4" fmla="*/ 94 w 308"/>
                    <a:gd name="T5" fmla="*/ 296 h 308"/>
                    <a:gd name="T6" fmla="*/ 68 w 308"/>
                    <a:gd name="T7" fmla="*/ 282 h 308"/>
                    <a:gd name="T8" fmla="*/ 44 w 308"/>
                    <a:gd name="T9" fmla="*/ 262 h 308"/>
                    <a:gd name="T10" fmla="*/ 26 w 308"/>
                    <a:gd name="T11" fmla="*/ 240 h 308"/>
                    <a:gd name="T12" fmla="*/ 12 w 308"/>
                    <a:gd name="T13" fmla="*/ 214 h 308"/>
                    <a:gd name="T14" fmla="*/ 2 w 308"/>
                    <a:gd name="T15" fmla="*/ 184 h 308"/>
                    <a:gd name="T16" fmla="*/ 0 w 308"/>
                    <a:gd name="T17" fmla="*/ 154 h 308"/>
                    <a:gd name="T18" fmla="*/ 0 w 308"/>
                    <a:gd name="T19" fmla="*/ 138 h 308"/>
                    <a:gd name="T20" fmla="*/ 6 w 308"/>
                    <a:gd name="T21" fmla="*/ 108 h 308"/>
                    <a:gd name="T22" fmla="*/ 18 w 308"/>
                    <a:gd name="T23" fmla="*/ 80 h 308"/>
                    <a:gd name="T24" fmla="*/ 34 w 308"/>
                    <a:gd name="T25" fmla="*/ 56 h 308"/>
                    <a:gd name="T26" fmla="*/ 56 w 308"/>
                    <a:gd name="T27" fmla="*/ 36 h 308"/>
                    <a:gd name="T28" fmla="*/ 80 w 308"/>
                    <a:gd name="T29" fmla="*/ 18 h 308"/>
                    <a:gd name="T30" fmla="*/ 108 w 308"/>
                    <a:gd name="T31" fmla="*/ 6 h 308"/>
                    <a:gd name="T32" fmla="*/ 138 w 308"/>
                    <a:gd name="T33" fmla="*/ 0 h 308"/>
                    <a:gd name="T34" fmla="*/ 154 w 308"/>
                    <a:gd name="T35" fmla="*/ 0 h 308"/>
                    <a:gd name="T36" fmla="*/ 184 w 308"/>
                    <a:gd name="T37" fmla="*/ 4 h 308"/>
                    <a:gd name="T38" fmla="*/ 214 w 308"/>
                    <a:gd name="T39" fmla="*/ 12 h 308"/>
                    <a:gd name="T40" fmla="*/ 240 w 308"/>
                    <a:gd name="T41" fmla="*/ 26 h 308"/>
                    <a:gd name="T42" fmla="*/ 262 w 308"/>
                    <a:gd name="T43" fmla="*/ 46 h 308"/>
                    <a:gd name="T44" fmla="*/ 280 w 308"/>
                    <a:gd name="T45" fmla="*/ 68 h 308"/>
                    <a:gd name="T46" fmla="*/ 294 w 308"/>
                    <a:gd name="T47" fmla="*/ 94 h 308"/>
                    <a:gd name="T48" fmla="*/ 304 w 308"/>
                    <a:gd name="T49" fmla="*/ 122 h 308"/>
                    <a:gd name="T50" fmla="*/ 308 w 308"/>
                    <a:gd name="T51" fmla="*/ 154 h 308"/>
                    <a:gd name="T52" fmla="*/ 306 w 308"/>
                    <a:gd name="T53" fmla="*/ 170 h 308"/>
                    <a:gd name="T54" fmla="*/ 300 w 308"/>
                    <a:gd name="T55" fmla="*/ 200 h 308"/>
                    <a:gd name="T56" fmla="*/ 288 w 308"/>
                    <a:gd name="T57" fmla="*/ 226 h 308"/>
                    <a:gd name="T58" fmla="*/ 272 w 308"/>
                    <a:gd name="T59" fmla="*/ 252 h 308"/>
                    <a:gd name="T60" fmla="*/ 252 w 308"/>
                    <a:gd name="T61" fmla="*/ 272 h 308"/>
                    <a:gd name="T62" fmla="*/ 226 w 308"/>
                    <a:gd name="T63" fmla="*/ 288 h 308"/>
                    <a:gd name="T64" fmla="*/ 200 w 308"/>
                    <a:gd name="T65" fmla="*/ 300 h 308"/>
                    <a:gd name="T66" fmla="*/ 170 w 308"/>
                    <a:gd name="T67" fmla="*/ 306 h 308"/>
                    <a:gd name="T68" fmla="*/ 154 w 308"/>
                    <a:gd name="T69" fmla="*/ 308 h 308"/>
                    <a:gd name="T70" fmla="*/ 154 w 308"/>
                    <a:gd name="T71" fmla="*/ 104 h 308"/>
                    <a:gd name="T72" fmla="*/ 134 w 308"/>
                    <a:gd name="T73" fmla="*/ 108 h 308"/>
                    <a:gd name="T74" fmla="*/ 120 w 308"/>
                    <a:gd name="T75" fmla="*/ 120 h 308"/>
                    <a:gd name="T76" fmla="*/ 108 w 308"/>
                    <a:gd name="T77" fmla="*/ 134 h 308"/>
                    <a:gd name="T78" fmla="*/ 104 w 308"/>
                    <a:gd name="T79" fmla="*/ 154 h 308"/>
                    <a:gd name="T80" fmla="*/ 106 w 308"/>
                    <a:gd name="T81" fmla="*/ 164 h 308"/>
                    <a:gd name="T82" fmla="*/ 114 w 308"/>
                    <a:gd name="T83" fmla="*/ 180 h 308"/>
                    <a:gd name="T84" fmla="*/ 126 w 308"/>
                    <a:gd name="T85" fmla="*/ 194 h 308"/>
                    <a:gd name="T86" fmla="*/ 144 w 308"/>
                    <a:gd name="T87" fmla="*/ 202 h 308"/>
                    <a:gd name="T88" fmla="*/ 154 w 308"/>
                    <a:gd name="T89" fmla="*/ 202 h 308"/>
                    <a:gd name="T90" fmla="*/ 172 w 308"/>
                    <a:gd name="T91" fmla="*/ 198 h 308"/>
                    <a:gd name="T92" fmla="*/ 188 w 308"/>
                    <a:gd name="T93" fmla="*/ 188 h 308"/>
                    <a:gd name="T94" fmla="*/ 198 w 308"/>
                    <a:gd name="T95" fmla="*/ 172 h 308"/>
                    <a:gd name="T96" fmla="*/ 202 w 308"/>
                    <a:gd name="T97" fmla="*/ 154 h 308"/>
                    <a:gd name="T98" fmla="*/ 202 w 308"/>
                    <a:gd name="T99" fmla="*/ 144 h 308"/>
                    <a:gd name="T100" fmla="*/ 194 w 308"/>
                    <a:gd name="T101" fmla="*/ 126 h 308"/>
                    <a:gd name="T102" fmla="*/ 180 w 308"/>
                    <a:gd name="T103" fmla="*/ 114 h 308"/>
                    <a:gd name="T104" fmla="*/ 164 w 308"/>
                    <a:gd name="T105" fmla="*/ 106 h 308"/>
                    <a:gd name="T106" fmla="*/ 154 w 308"/>
                    <a:gd name="T107" fmla="*/ 104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8" h="308">
                      <a:moveTo>
                        <a:pt x="154" y="308"/>
                      </a:moveTo>
                      <a:lnTo>
                        <a:pt x="154" y="308"/>
                      </a:lnTo>
                      <a:lnTo>
                        <a:pt x="138" y="306"/>
                      </a:lnTo>
                      <a:lnTo>
                        <a:pt x="122" y="304"/>
                      </a:lnTo>
                      <a:lnTo>
                        <a:pt x="108" y="300"/>
                      </a:lnTo>
                      <a:lnTo>
                        <a:pt x="94" y="296"/>
                      </a:lnTo>
                      <a:lnTo>
                        <a:pt x="80" y="288"/>
                      </a:lnTo>
                      <a:lnTo>
                        <a:pt x="68" y="282"/>
                      </a:lnTo>
                      <a:lnTo>
                        <a:pt x="56" y="272"/>
                      </a:lnTo>
                      <a:lnTo>
                        <a:pt x="44" y="262"/>
                      </a:lnTo>
                      <a:lnTo>
                        <a:pt x="34" y="252"/>
                      </a:lnTo>
                      <a:lnTo>
                        <a:pt x="26" y="240"/>
                      </a:lnTo>
                      <a:lnTo>
                        <a:pt x="18" y="226"/>
                      </a:lnTo>
                      <a:lnTo>
                        <a:pt x="12" y="214"/>
                      </a:lnTo>
                      <a:lnTo>
                        <a:pt x="6" y="200"/>
                      </a:lnTo>
                      <a:lnTo>
                        <a:pt x="2" y="184"/>
                      </a:lnTo>
                      <a:lnTo>
                        <a:pt x="0" y="170"/>
                      </a:lnTo>
                      <a:lnTo>
                        <a:pt x="0" y="154"/>
                      </a:lnTo>
                      <a:lnTo>
                        <a:pt x="0" y="154"/>
                      </a:lnTo>
                      <a:lnTo>
                        <a:pt x="0" y="138"/>
                      </a:lnTo>
                      <a:lnTo>
                        <a:pt x="2" y="122"/>
                      </a:lnTo>
                      <a:lnTo>
                        <a:pt x="6" y="108"/>
                      </a:lnTo>
                      <a:lnTo>
                        <a:pt x="12" y="94"/>
                      </a:lnTo>
                      <a:lnTo>
                        <a:pt x="18" y="80"/>
                      </a:lnTo>
                      <a:lnTo>
                        <a:pt x="26" y="68"/>
                      </a:lnTo>
                      <a:lnTo>
                        <a:pt x="34" y="56"/>
                      </a:lnTo>
                      <a:lnTo>
                        <a:pt x="44" y="46"/>
                      </a:lnTo>
                      <a:lnTo>
                        <a:pt x="56" y="36"/>
                      </a:lnTo>
                      <a:lnTo>
                        <a:pt x="68" y="26"/>
                      </a:lnTo>
                      <a:lnTo>
                        <a:pt x="80" y="18"/>
                      </a:lnTo>
                      <a:lnTo>
                        <a:pt x="94" y="12"/>
                      </a:lnTo>
                      <a:lnTo>
                        <a:pt x="108" y="6"/>
                      </a:lnTo>
                      <a:lnTo>
                        <a:pt x="122" y="4"/>
                      </a:lnTo>
                      <a:lnTo>
                        <a:pt x="138" y="0"/>
                      </a:lnTo>
                      <a:lnTo>
                        <a:pt x="154" y="0"/>
                      </a:lnTo>
                      <a:lnTo>
                        <a:pt x="154" y="0"/>
                      </a:lnTo>
                      <a:lnTo>
                        <a:pt x="170" y="0"/>
                      </a:lnTo>
                      <a:lnTo>
                        <a:pt x="184" y="4"/>
                      </a:lnTo>
                      <a:lnTo>
                        <a:pt x="200" y="6"/>
                      </a:lnTo>
                      <a:lnTo>
                        <a:pt x="214" y="12"/>
                      </a:lnTo>
                      <a:lnTo>
                        <a:pt x="226" y="18"/>
                      </a:lnTo>
                      <a:lnTo>
                        <a:pt x="240" y="26"/>
                      </a:lnTo>
                      <a:lnTo>
                        <a:pt x="252" y="36"/>
                      </a:lnTo>
                      <a:lnTo>
                        <a:pt x="262" y="46"/>
                      </a:lnTo>
                      <a:lnTo>
                        <a:pt x="272" y="56"/>
                      </a:lnTo>
                      <a:lnTo>
                        <a:pt x="280" y="68"/>
                      </a:lnTo>
                      <a:lnTo>
                        <a:pt x="288" y="80"/>
                      </a:lnTo>
                      <a:lnTo>
                        <a:pt x="294" y="94"/>
                      </a:lnTo>
                      <a:lnTo>
                        <a:pt x="300" y="108"/>
                      </a:lnTo>
                      <a:lnTo>
                        <a:pt x="304" y="122"/>
                      </a:lnTo>
                      <a:lnTo>
                        <a:pt x="306" y="138"/>
                      </a:lnTo>
                      <a:lnTo>
                        <a:pt x="308" y="154"/>
                      </a:lnTo>
                      <a:lnTo>
                        <a:pt x="308" y="154"/>
                      </a:lnTo>
                      <a:lnTo>
                        <a:pt x="306" y="170"/>
                      </a:lnTo>
                      <a:lnTo>
                        <a:pt x="304" y="184"/>
                      </a:lnTo>
                      <a:lnTo>
                        <a:pt x="300" y="200"/>
                      </a:lnTo>
                      <a:lnTo>
                        <a:pt x="294" y="214"/>
                      </a:lnTo>
                      <a:lnTo>
                        <a:pt x="288" y="226"/>
                      </a:lnTo>
                      <a:lnTo>
                        <a:pt x="280" y="240"/>
                      </a:lnTo>
                      <a:lnTo>
                        <a:pt x="272" y="252"/>
                      </a:lnTo>
                      <a:lnTo>
                        <a:pt x="262" y="262"/>
                      </a:lnTo>
                      <a:lnTo>
                        <a:pt x="252" y="272"/>
                      </a:lnTo>
                      <a:lnTo>
                        <a:pt x="240" y="282"/>
                      </a:lnTo>
                      <a:lnTo>
                        <a:pt x="226" y="288"/>
                      </a:lnTo>
                      <a:lnTo>
                        <a:pt x="214" y="296"/>
                      </a:lnTo>
                      <a:lnTo>
                        <a:pt x="200" y="300"/>
                      </a:lnTo>
                      <a:lnTo>
                        <a:pt x="184" y="304"/>
                      </a:lnTo>
                      <a:lnTo>
                        <a:pt x="170" y="306"/>
                      </a:lnTo>
                      <a:lnTo>
                        <a:pt x="154" y="308"/>
                      </a:lnTo>
                      <a:lnTo>
                        <a:pt x="154" y="308"/>
                      </a:lnTo>
                      <a:close/>
                      <a:moveTo>
                        <a:pt x="154" y="104"/>
                      </a:moveTo>
                      <a:lnTo>
                        <a:pt x="154" y="104"/>
                      </a:lnTo>
                      <a:lnTo>
                        <a:pt x="144" y="106"/>
                      </a:lnTo>
                      <a:lnTo>
                        <a:pt x="134" y="108"/>
                      </a:lnTo>
                      <a:lnTo>
                        <a:pt x="126" y="114"/>
                      </a:lnTo>
                      <a:lnTo>
                        <a:pt x="120" y="120"/>
                      </a:lnTo>
                      <a:lnTo>
                        <a:pt x="114" y="126"/>
                      </a:lnTo>
                      <a:lnTo>
                        <a:pt x="108" y="134"/>
                      </a:lnTo>
                      <a:lnTo>
                        <a:pt x="106" y="144"/>
                      </a:lnTo>
                      <a:lnTo>
                        <a:pt x="104" y="154"/>
                      </a:lnTo>
                      <a:lnTo>
                        <a:pt x="104" y="154"/>
                      </a:lnTo>
                      <a:lnTo>
                        <a:pt x="106" y="164"/>
                      </a:lnTo>
                      <a:lnTo>
                        <a:pt x="108" y="172"/>
                      </a:lnTo>
                      <a:lnTo>
                        <a:pt x="114" y="180"/>
                      </a:lnTo>
                      <a:lnTo>
                        <a:pt x="120" y="188"/>
                      </a:lnTo>
                      <a:lnTo>
                        <a:pt x="126" y="194"/>
                      </a:lnTo>
                      <a:lnTo>
                        <a:pt x="134" y="198"/>
                      </a:lnTo>
                      <a:lnTo>
                        <a:pt x="144" y="202"/>
                      </a:lnTo>
                      <a:lnTo>
                        <a:pt x="154" y="202"/>
                      </a:lnTo>
                      <a:lnTo>
                        <a:pt x="154" y="202"/>
                      </a:lnTo>
                      <a:lnTo>
                        <a:pt x="164" y="202"/>
                      </a:lnTo>
                      <a:lnTo>
                        <a:pt x="172" y="198"/>
                      </a:lnTo>
                      <a:lnTo>
                        <a:pt x="180" y="194"/>
                      </a:lnTo>
                      <a:lnTo>
                        <a:pt x="188" y="188"/>
                      </a:lnTo>
                      <a:lnTo>
                        <a:pt x="194" y="180"/>
                      </a:lnTo>
                      <a:lnTo>
                        <a:pt x="198" y="172"/>
                      </a:lnTo>
                      <a:lnTo>
                        <a:pt x="202" y="164"/>
                      </a:lnTo>
                      <a:lnTo>
                        <a:pt x="202" y="154"/>
                      </a:lnTo>
                      <a:lnTo>
                        <a:pt x="202" y="154"/>
                      </a:lnTo>
                      <a:lnTo>
                        <a:pt x="202" y="144"/>
                      </a:lnTo>
                      <a:lnTo>
                        <a:pt x="198" y="134"/>
                      </a:lnTo>
                      <a:lnTo>
                        <a:pt x="194" y="126"/>
                      </a:lnTo>
                      <a:lnTo>
                        <a:pt x="188" y="120"/>
                      </a:lnTo>
                      <a:lnTo>
                        <a:pt x="180" y="114"/>
                      </a:lnTo>
                      <a:lnTo>
                        <a:pt x="172" y="108"/>
                      </a:lnTo>
                      <a:lnTo>
                        <a:pt x="164" y="106"/>
                      </a:lnTo>
                      <a:lnTo>
                        <a:pt x="154" y="104"/>
                      </a:lnTo>
                      <a:lnTo>
                        <a:pt x="154" y="104"/>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grpSp>
          <p:nvGrpSpPr>
            <p:cNvPr id="179" name="Group 178"/>
            <p:cNvGrpSpPr/>
            <p:nvPr/>
          </p:nvGrpSpPr>
          <p:grpSpPr>
            <a:xfrm>
              <a:off x="8264615" y="2825053"/>
              <a:ext cx="1326042" cy="1326043"/>
              <a:chOff x="4054565" y="3768732"/>
              <a:chExt cx="1326042" cy="1326043"/>
            </a:xfrm>
          </p:grpSpPr>
          <p:sp>
            <p:nvSpPr>
              <p:cNvPr id="180" name="Freeform 6"/>
              <p:cNvSpPr>
                <a:spLocks noEditPoints="1"/>
              </p:cNvSpPr>
              <p:nvPr/>
            </p:nvSpPr>
            <p:spPr bwMode="auto">
              <a:xfrm>
                <a:off x="4399144" y="4095368"/>
                <a:ext cx="184112" cy="184112"/>
              </a:xfrm>
              <a:custGeom>
                <a:avLst/>
                <a:gdLst>
                  <a:gd name="T0" fmla="*/ 152 w 304"/>
                  <a:gd name="T1" fmla="*/ 304 h 304"/>
                  <a:gd name="T2" fmla="*/ 122 w 304"/>
                  <a:gd name="T3" fmla="*/ 302 h 304"/>
                  <a:gd name="T4" fmla="*/ 92 w 304"/>
                  <a:gd name="T5" fmla="*/ 292 h 304"/>
                  <a:gd name="T6" fmla="*/ 66 w 304"/>
                  <a:gd name="T7" fmla="*/ 278 h 304"/>
                  <a:gd name="T8" fmla="*/ 44 w 304"/>
                  <a:gd name="T9" fmla="*/ 260 h 304"/>
                  <a:gd name="T10" fmla="*/ 26 w 304"/>
                  <a:gd name="T11" fmla="*/ 238 h 304"/>
                  <a:gd name="T12" fmla="*/ 12 w 304"/>
                  <a:gd name="T13" fmla="*/ 212 h 304"/>
                  <a:gd name="T14" fmla="*/ 2 w 304"/>
                  <a:gd name="T15" fmla="*/ 182 h 304"/>
                  <a:gd name="T16" fmla="*/ 0 w 304"/>
                  <a:gd name="T17" fmla="*/ 152 h 304"/>
                  <a:gd name="T18" fmla="*/ 0 w 304"/>
                  <a:gd name="T19" fmla="*/ 136 h 304"/>
                  <a:gd name="T20" fmla="*/ 6 w 304"/>
                  <a:gd name="T21" fmla="*/ 106 h 304"/>
                  <a:gd name="T22" fmla="*/ 18 w 304"/>
                  <a:gd name="T23" fmla="*/ 80 h 304"/>
                  <a:gd name="T24" fmla="*/ 34 w 304"/>
                  <a:gd name="T25" fmla="*/ 56 h 304"/>
                  <a:gd name="T26" fmla="*/ 56 w 304"/>
                  <a:gd name="T27" fmla="*/ 34 h 304"/>
                  <a:gd name="T28" fmla="*/ 80 w 304"/>
                  <a:gd name="T29" fmla="*/ 18 h 304"/>
                  <a:gd name="T30" fmla="*/ 106 w 304"/>
                  <a:gd name="T31" fmla="*/ 6 h 304"/>
                  <a:gd name="T32" fmla="*/ 136 w 304"/>
                  <a:gd name="T33" fmla="*/ 0 h 304"/>
                  <a:gd name="T34" fmla="*/ 152 w 304"/>
                  <a:gd name="T35" fmla="*/ 0 h 304"/>
                  <a:gd name="T36" fmla="*/ 182 w 304"/>
                  <a:gd name="T37" fmla="*/ 2 h 304"/>
                  <a:gd name="T38" fmla="*/ 212 w 304"/>
                  <a:gd name="T39" fmla="*/ 12 h 304"/>
                  <a:gd name="T40" fmla="*/ 238 w 304"/>
                  <a:gd name="T41" fmla="*/ 26 h 304"/>
                  <a:gd name="T42" fmla="*/ 260 w 304"/>
                  <a:gd name="T43" fmla="*/ 44 h 304"/>
                  <a:gd name="T44" fmla="*/ 278 w 304"/>
                  <a:gd name="T45" fmla="*/ 66 h 304"/>
                  <a:gd name="T46" fmla="*/ 292 w 304"/>
                  <a:gd name="T47" fmla="*/ 92 h 304"/>
                  <a:gd name="T48" fmla="*/ 302 w 304"/>
                  <a:gd name="T49" fmla="*/ 122 h 304"/>
                  <a:gd name="T50" fmla="*/ 304 w 304"/>
                  <a:gd name="T51" fmla="*/ 152 h 304"/>
                  <a:gd name="T52" fmla="*/ 304 w 304"/>
                  <a:gd name="T53" fmla="*/ 168 h 304"/>
                  <a:gd name="T54" fmla="*/ 298 w 304"/>
                  <a:gd name="T55" fmla="*/ 198 h 304"/>
                  <a:gd name="T56" fmla="*/ 286 w 304"/>
                  <a:gd name="T57" fmla="*/ 224 h 304"/>
                  <a:gd name="T58" fmla="*/ 270 w 304"/>
                  <a:gd name="T59" fmla="*/ 250 h 304"/>
                  <a:gd name="T60" fmla="*/ 250 w 304"/>
                  <a:gd name="T61" fmla="*/ 270 h 304"/>
                  <a:gd name="T62" fmla="*/ 224 w 304"/>
                  <a:gd name="T63" fmla="*/ 286 h 304"/>
                  <a:gd name="T64" fmla="*/ 198 w 304"/>
                  <a:gd name="T65" fmla="*/ 298 h 304"/>
                  <a:gd name="T66" fmla="*/ 168 w 304"/>
                  <a:gd name="T67" fmla="*/ 304 h 304"/>
                  <a:gd name="T68" fmla="*/ 152 w 304"/>
                  <a:gd name="T69" fmla="*/ 304 h 304"/>
                  <a:gd name="T70" fmla="*/ 152 w 304"/>
                  <a:gd name="T71" fmla="*/ 104 h 304"/>
                  <a:gd name="T72" fmla="*/ 134 w 304"/>
                  <a:gd name="T73" fmla="*/ 108 h 304"/>
                  <a:gd name="T74" fmla="*/ 118 w 304"/>
                  <a:gd name="T75" fmla="*/ 118 h 304"/>
                  <a:gd name="T76" fmla="*/ 108 w 304"/>
                  <a:gd name="T77" fmla="*/ 134 h 304"/>
                  <a:gd name="T78" fmla="*/ 104 w 304"/>
                  <a:gd name="T79" fmla="*/ 152 h 304"/>
                  <a:gd name="T80" fmla="*/ 106 w 304"/>
                  <a:gd name="T81" fmla="*/ 162 h 304"/>
                  <a:gd name="T82" fmla="*/ 112 w 304"/>
                  <a:gd name="T83" fmla="*/ 178 h 304"/>
                  <a:gd name="T84" fmla="*/ 126 w 304"/>
                  <a:gd name="T85" fmla="*/ 192 h 304"/>
                  <a:gd name="T86" fmla="*/ 142 w 304"/>
                  <a:gd name="T87" fmla="*/ 198 h 304"/>
                  <a:gd name="T88" fmla="*/ 152 w 304"/>
                  <a:gd name="T89" fmla="*/ 200 h 304"/>
                  <a:gd name="T90" fmla="*/ 170 w 304"/>
                  <a:gd name="T91" fmla="*/ 196 h 304"/>
                  <a:gd name="T92" fmla="*/ 186 w 304"/>
                  <a:gd name="T93" fmla="*/ 186 h 304"/>
                  <a:gd name="T94" fmla="*/ 196 w 304"/>
                  <a:gd name="T95" fmla="*/ 170 h 304"/>
                  <a:gd name="T96" fmla="*/ 200 w 304"/>
                  <a:gd name="T97" fmla="*/ 152 h 304"/>
                  <a:gd name="T98" fmla="*/ 198 w 304"/>
                  <a:gd name="T99" fmla="*/ 142 h 304"/>
                  <a:gd name="T100" fmla="*/ 192 w 304"/>
                  <a:gd name="T101" fmla="*/ 126 h 304"/>
                  <a:gd name="T102" fmla="*/ 178 w 304"/>
                  <a:gd name="T103" fmla="*/ 112 h 304"/>
                  <a:gd name="T104" fmla="*/ 162 w 304"/>
                  <a:gd name="T105" fmla="*/ 106 h 304"/>
                  <a:gd name="T106" fmla="*/ 152 w 304"/>
                  <a:gd name="T107" fmla="*/ 10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04">
                    <a:moveTo>
                      <a:pt x="152" y="304"/>
                    </a:moveTo>
                    <a:lnTo>
                      <a:pt x="152" y="304"/>
                    </a:lnTo>
                    <a:lnTo>
                      <a:pt x="136" y="304"/>
                    </a:lnTo>
                    <a:lnTo>
                      <a:pt x="122" y="302"/>
                    </a:lnTo>
                    <a:lnTo>
                      <a:pt x="106" y="298"/>
                    </a:lnTo>
                    <a:lnTo>
                      <a:pt x="92" y="292"/>
                    </a:lnTo>
                    <a:lnTo>
                      <a:pt x="80" y="286"/>
                    </a:lnTo>
                    <a:lnTo>
                      <a:pt x="66" y="278"/>
                    </a:lnTo>
                    <a:lnTo>
                      <a:pt x="56" y="270"/>
                    </a:lnTo>
                    <a:lnTo>
                      <a:pt x="44" y="260"/>
                    </a:lnTo>
                    <a:lnTo>
                      <a:pt x="34" y="250"/>
                    </a:lnTo>
                    <a:lnTo>
                      <a:pt x="26" y="238"/>
                    </a:lnTo>
                    <a:lnTo>
                      <a:pt x="18" y="224"/>
                    </a:lnTo>
                    <a:lnTo>
                      <a:pt x="12" y="212"/>
                    </a:lnTo>
                    <a:lnTo>
                      <a:pt x="6" y="198"/>
                    </a:lnTo>
                    <a:lnTo>
                      <a:pt x="2" y="182"/>
                    </a:lnTo>
                    <a:lnTo>
                      <a:pt x="0" y="168"/>
                    </a:lnTo>
                    <a:lnTo>
                      <a:pt x="0" y="152"/>
                    </a:lnTo>
                    <a:lnTo>
                      <a:pt x="0" y="152"/>
                    </a:lnTo>
                    <a:lnTo>
                      <a:pt x="0" y="136"/>
                    </a:lnTo>
                    <a:lnTo>
                      <a:pt x="2" y="122"/>
                    </a:lnTo>
                    <a:lnTo>
                      <a:pt x="6" y="106"/>
                    </a:lnTo>
                    <a:lnTo>
                      <a:pt x="12" y="92"/>
                    </a:lnTo>
                    <a:lnTo>
                      <a:pt x="18" y="80"/>
                    </a:lnTo>
                    <a:lnTo>
                      <a:pt x="26" y="66"/>
                    </a:lnTo>
                    <a:lnTo>
                      <a:pt x="34" y="56"/>
                    </a:lnTo>
                    <a:lnTo>
                      <a:pt x="44" y="44"/>
                    </a:lnTo>
                    <a:lnTo>
                      <a:pt x="56" y="34"/>
                    </a:lnTo>
                    <a:lnTo>
                      <a:pt x="66" y="26"/>
                    </a:lnTo>
                    <a:lnTo>
                      <a:pt x="80" y="18"/>
                    </a:lnTo>
                    <a:lnTo>
                      <a:pt x="92" y="12"/>
                    </a:lnTo>
                    <a:lnTo>
                      <a:pt x="106" y="6"/>
                    </a:lnTo>
                    <a:lnTo>
                      <a:pt x="122" y="2"/>
                    </a:lnTo>
                    <a:lnTo>
                      <a:pt x="136" y="0"/>
                    </a:lnTo>
                    <a:lnTo>
                      <a:pt x="152" y="0"/>
                    </a:lnTo>
                    <a:lnTo>
                      <a:pt x="152" y="0"/>
                    </a:lnTo>
                    <a:lnTo>
                      <a:pt x="168" y="0"/>
                    </a:lnTo>
                    <a:lnTo>
                      <a:pt x="182" y="2"/>
                    </a:lnTo>
                    <a:lnTo>
                      <a:pt x="198" y="6"/>
                    </a:lnTo>
                    <a:lnTo>
                      <a:pt x="212" y="12"/>
                    </a:lnTo>
                    <a:lnTo>
                      <a:pt x="224" y="18"/>
                    </a:lnTo>
                    <a:lnTo>
                      <a:pt x="238" y="26"/>
                    </a:lnTo>
                    <a:lnTo>
                      <a:pt x="250" y="34"/>
                    </a:lnTo>
                    <a:lnTo>
                      <a:pt x="260" y="44"/>
                    </a:lnTo>
                    <a:lnTo>
                      <a:pt x="270" y="56"/>
                    </a:lnTo>
                    <a:lnTo>
                      <a:pt x="278" y="66"/>
                    </a:lnTo>
                    <a:lnTo>
                      <a:pt x="286" y="80"/>
                    </a:lnTo>
                    <a:lnTo>
                      <a:pt x="292" y="92"/>
                    </a:lnTo>
                    <a:lnTo>
                      <a:pt x="298" y="106"/>
                    </a:lnTo>
                    <a:lnTo>
                      <a:pt x="302" y="122"/>
                    </a:lnTo>
                    <a:lnTo>
                      <a:pt x="304" y="136"/>
                    </a:lnTo>
                    <a:lnTo>
                      <a:pt x="304" y="152"/>
                    </a:lnTo>
                    <a:lnTo>
                      <a:pt x="304" y="152"/>
                    </a:lnTo>
                    <a:lnTo>
                      <a:pt x="304" y="168"/>
                    </a:lnTo>
                    <a:lnTo>
                      <a:pt x="302" y="182"/>
                    </a:lnTo>
                    <a:lnTo>
                      <a:pt x="298" y="198"/>
                    </a:lnTo>
                    <a:lnTo>
                      <a:pt x="292" y="212"/>
                    </a:lnTo>
                    <a:lnTo>
                      <a:pt x="286" y="224"/>
                    </a:lnTo>
                    <a:lnTo>
                      <a:pt x="278" y="238"/>
                    </a:lnTo>
                    <a:lnTo>
                      <a:pt x="270" y="250"/>
                    </a:lnTo>
                    <a:lnTo>
                      <a:pt x="260" y="260"/>
                    </a:lnTo>
                    <a:lnTo>
                      <a:pt x="250" y="270"/>
                    </a:lnTo>
                    <a:lnTo>
                      <a:pt x="238" y="278"/>
                    </a:lnTo>
                    <a:lnTo>
                      <a:pt x="224" y="286"/>
                    </a:lnTo>
                    <a:lnTo>
                      <a:pt x="212" y="292"/>
                    </a:lnTo>
                    <a:lnTo>
                      <a:pt x="198" y="298"/>
                    </a:lnTo>
                    <a:lnTo>
                      <a:pt x="182" y="302"/>
                    </a:lnTo>
                    <a:lnTo>
                      <a:pt x="168" y="304"/>
                    </a:lnTo>
                    <a:lnTo>
                      <a:pt x="152" y="304"/>
                    </a:lnTo>
                    <a:lnTo>
                      <a:pt x="152" y="304"/>
                    </a:lnTo>
                    <a:close/>
                    <a:moveTo>
                      <a:pt x="152" y="104"/>
                    </a:moveTo>
                    <a:lnTo>
                      <a:pt x="152" y="104"/>
                    </a:lnTo>
                    <a:lnTo>
                      <a:pt x="142" y="106"/>
                    </a:lnTo>
                    <a:lnTo>
                      <a:pt x="134" y="108"/>
                    </a:lnTo>
                    <a:lnTo>
                      <a:pt x="126" y="112"/>
                    </a:lnTo>
                    <a:lnTo>
                      <a:pt x="118" y="118"/>
                    </a:lnTo>
                    <a:lnTo>
                      <a:pt x="112" y="126"/>
                    </a:lnTo>
                    <a:lnTo>
                      <a:pt x="108" y="134"/>
                    </a:lnTo>
                    <a:lnTo>
                      <a:pt x="106" y="142"/>
                    </a:lnTo>
                    <a:lnTo>
                      <a:pt x="104" y="152"/>
                    </a:lnTo>
                    <a:lnTo>
                      <a:pt x="104" y="152"/>
                    </a:lnTo>
                    <a:lnTo>
                      <a:pt x="106" y="162"/>
                    </a:lnTo>
                    <a:lnTo>
                      <a:pt x="108" y="170"/>
                    </a:lnTo>
                    <a:lnTo>
                      <a:pt x="112" y="178"/>
                    </a:lnTo>
                    <a:lnTo>
                      <a:pt x="118" y="186"/>
                    </a:lnTo>
                    <a:lnTo>
                      <a:pt x="126" y="192"/>
                    </a:lnTo>
                    <a:lnTo>
                      <a:pt x="134" y="196"/>
                    </a:lnTo>
                    <a:lnTo>
                      <a:pt x="142" y="198"/>
                    </a:lnTo>
                    <a:lnTo>
                      <a:pt x="152" y="200"/>
                    </a:lnTo>
                    <a:lnTo>
                      <a:pt x="152" y="200"/>
                    </a:lnTo>
                    <a:lnTo>
                      <a:pt x="162" y="198"/>
                    </a:lnTo>
                    <a:lnTo>
                      <a:pt x="170" y="196"/>
                    </a:lnTo>
                    <a:lnTo>
                      <a:pt x="178" y="192"/>
                    </a:lnTo>
                    <a:lnTo>
                      <a:pt x="186" y="186"/>
                    </a:lnTo>
                    <a:lnTo>
                      <a:pt x="192" y="178"/>
                    </a:lnTo>
                    <a:lnTo>
                      <a:pt x="196" y="170"/>
                    </a:lnTo>
                    <a:lnTo>
                      <a:pt x="198" y="162"/>
                    </a:lnTo>
                    <a:lnTo>
                      <a:pt x="200" y="152"/>
                    </a:lnTo>
                    <a:lnTo>
                      <a:pt x="200" y="152"/>
                    </a:lnTo>
                    <a:lnTo>
                      <a:pt x="198" y="142"/>
                    </a:lnTo>
                    <a:lnTo>
                      <a:pt x="196" y="134"/>
                    </a:lnTo>
                    <a:lnTo>
                      <a:pt x="192" y="126"/>
                    </a:lnTo>
                    <a:lnTo>
                      <a:pt x="186" y="118"/>
                    </a:lnTo>
                    <a:lnTo>
                      <a:pt x="178" y="112"/>
                    </a:lnTo>
                    <a:lnTo>
                      <a:pt x="170" y="108"/>
                    </a:lnTo>
                    <a:lnTo>
                      <a:pt x="162" y="106"/>
                    </a:lnTo>
                    <a:lnTo>
                      <a:pt x="152" y="104"/>
                    </a:lnTo>
                    <a:lnTo>
                      <a:pt x="152" y="104"/>
                    </a:lnTo>
                    <a:close/>
                  </a:path>
                </a:pathLst>
              </a:custGeom>
              <a:solidFill>
                <a:srgbClr val="0078D7"/>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11" name="Freeform 7"/>
              <p:cNvSpPr>
                <a:spLocks noEditPoints="1"/>
              </p:cNvSpPr>
              <p:nvPr/>
            </p:nvSpPr>
            <p:spPr bwMode="auto">
              <a:xfrm>
                <a:off x="4643820" y="4164411"/>
                <a:ext cx="184112" cy="185323"/>
              </a:xfrm>
              <a:custGeom>
                <a:avLst/>
                <a:gdLst>
                  <a:gd name="T0" fmla="*/ 152 w 304"/>
                  <a:gd name="T1" fmla="*/ 306 h 306"/>
                  <a:gd name="T2" fmla="*/ 120 w 304"/>
                  <a:gd name="T3" fmla="*/ 302 h 306"/>
                  <a:gd name="T4" fmla="*/ 92 w 304"/>
                  <a:gd name="T5" fmla="*/ 294 h 306"/>
                  <a:gd name="T6" fmla="*/ 66 w 304"/>
                  <a:gd name="T7" fmla="*/ 280 h 306"/>
                  <a:gd name="T8" fmla="*/ 44 w 304"/>
                  <a:gd name="T9" fmla="*/ 262 h 306"/>
                  <a:gd name="T10" fmla="*/ 26 w 304"/>
                  <a:gd name="T11" fmla="*/ 238 h 306"/>
                  <a:gd name="T12" fmla="*/ 12 w 304"/>
                  <a:gd name="T13" fmla="*/ 212 h 306"/>
                  <a:gd name="T14" fmla="*/ 2 w 304"/>
                  <a:gd name="T15" fmla="*/ 184 h 306"/>
                  <a:gd name="T16" fmla="*/ 0 w 304"/>
                  <a:gd name="T17" fmla="*/ 154 h 306"/>
                  <a:gd name="T18" fmla="*/ 0 w 304"/>
                  <a:gd name="T19" fmla="*/ 138 h 306"/>
                  <a:gd name="T20" fmla="*/ 6 w 304"/>
                  <a:gd name="T21" fmla="*/ 108 h 306"/>
                  <a:gd name="T22" fmla="*/ 18 w 304"/>
                  <a:gd name="T23" fmla="*/ 80 h 306"/>
                  <a:gd name="T24" fmla="*/ 34 w 304"/>
                  <a:gd name="T25" fmla="*/ 56 h 306"/>
                  <a:gd name="T26" fmla="*/ 54 w 304"/>
                  <a:gd name="T27" fmla="*/ 36 h 306"/>
                  <a:gd name="T28" fmla="*/ 78 w 304"/>
                  <a:gd name="T29" fmla="*/ 20 h 306"/>
                  <a:gd name="T30" fmla="*/ 106 w 304"/>
                  <a:gd name="T31" fmla="*/ 8 h 306"/>
                  <a:gd name="T32" fmla="*/ 136 w 304"/>
                  <a:gd name="T33" fmla="*/ 2 h 306"/>
                  <a:gd name="T34" fmla="*/ 152 w 304"/>
                  <a:gd name="T35" fmla="*/ 0 h 306"/>
                  <a:gd name="T36" fmla="*/ 182 w 304"/>
                  <a:gd name="T37" fmla="*/ 4 h 306"/>
                  <a:gd name="T38" fmla="*/ 212 w 304"/>
                  <a:gd name="T39" fmla="*/ 12 h 306"/>
                  <a:gd name="T40" fmla="*/ 236 w 304"/>
                  <a:gd name="T41" fmla="*/ 26 h 306"/>
                  <a:gd name="T42" fmla="*/ 260 w 304"/>
                  <a:gd name="T43" fmla="*/ 46 h 306"/>
                  <a:gd name="T44" fmla="*/ 278 w 304"/>
                  <a:gd name="T45" fmla="*/ 68 h 306"/>
                  <a:gd name="T46" fmla="*/ 292 w 304"/>
                  <a:gd name="T47" fmla="*/ 94 h 306"/>
                  <a:gd name="T48" fmla="*/ 302 w 304"/>
                  <a:gd name="T49" fmla="*/ 122 h 306"/>
                  <a:gd name="T50" fmla="*/ 304 w 304"/>
                  <a:gd name="T51" fmla="*/ 154 h 306"/>
                  <a:gd name="T52" fmla="*/ 304 w 304"/>
                  <a:gd name="T53" fmla="*/ 168 h 306"/>
                  <a:gd name="T54" fmla="*/ 298 w 304"/>
                  <a:gd name="T55" fmla="*/ 198 h 306"/>
                  <a:gd name="T56" fmla="*/ 286 w 304"/>
                  <a:gd name="T57" fmla="*/ 226 h 306"/>
                  <a:gd name="T58" fmla="*/ 270 w 304"/>
                  <a:gd name="T59" fmla="*/ 250 h 306"/>
                  <a:gd name="T60" fmla="*/ 248 w 304"/>
                  <a:gd name="T61" fmla="*/ 272 h 306"/>
                  <a:gd name="T62" fmla="*/ 224 w 304"/>
                  <a:gd name="T63" fmla="*/ 288 h 306"/>
                  <a:gd name="T64" fmla="*/ 198 w 304"/>
                  <a:gd name="T65" fmla="*/ 300 h 306"/>
                  <a:gd name="T66" fmla="*/ 168 w 304"/>
                  <a:gd name="T67" fmla="*/ 306 h 306"/>
                  <a:gd name="T68" fmla="*/ 152 w 304"/>
                  <a:gd name="T69" fmla="*/ 306 h 306"/>
                  <a:gd name="T70" fmla="*/ 152 w 304"/>
                  <a:gd name="T71" fmla="*/ 106 h 306"/>
                  <a:gd name="T72" fmla="*/ 134 w 304"/>
                  <a:gd name="T73" fmla="*/ 110 h 306"/>
                  <a:gd name="T74" fmla="*/ 118 w 304"/>
                  <a:gd name="T75" fmla="*/ 120 h 306"/>
                  <a:gd name="T76" fmla="*/ 108 w 304"/>
                  <a:gd name="T77" fmla="*/ 134 h 306"/>
                  <a:gd name="T78" fmla="*/ 104 w 304"/>
                  <a:gd name="T79" fmla="*/ 154 h 306"/>
                  <a:gd name="T80" fmla="*/ 106 w 304"/>
                  <a:gd name="T81" fmla="*/ 164 h 306"/>
                  <a:gd name="T82" fmla="*/ 112 w 304"/>
                  <a:gd name="T83" fmla="*/ 180 h 306"/>
                  <a:gd name="T84" fmla="*/ 126 w 304"/>
                  <a:gd name="T85" fmla="*/ 192 h 306"/>
                  <a:gd name="T86" fmla="*/ 142 w 304"/>
                  <a:gd name="T87" fmla="*/ 200 h 306"/>
                  <a:gd name="T88" fmla="*/ 152 w 304"/>
                  <a:gd name="T89" fmla="*/ 202 h 306"/>
                  <a:gd name="T90" fmla="*/ 170 w 304"/>
                  <a:gd name="T91" fmla="*/ 198 h 306"/>
                  <a:gd name="T92" fmla="*/ 186 w 304"/>
                  <a:gd name="T93" fmla="*/ 188 h 306"/>
                  <a:gd name="T94" fmla="*/ 196 w 304"/>
                  <a:gd name="T95" fmla="*/ 172 h 306"/>
                  <a:gd name="T96" fmla="*/ 200 w 304"/>
                  <a:gd name="T97" fmla="*/ 154 h 306"/>
                  <a:gd name="T98" fmla="*/ 198 w 304"/>
                  <a:gd name="T99" fmla="*/ 144 h 306"/>
                  <a:gd name="T100" fmla="*/ 192 w 304"/>
                  <a:gd name="T101" fmla="*/ 126 h 306"/>
                  <a:gd name="T102" fmla="*/ 178 w 304"/>
                  <a:gd name="T103" fmla="*/ 114 h 306"/>
                  <a:gd name="T104" fmla="*/ 162 w 304"/>
                  <a:gd name="T105" fmla="*/ 106 h 306"/>
                  <a:gd name="T106" fmla="*/ 152 w 304"/>
                  <a:gd name="T107" fmla="*/ 10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06">
                    <a:moveTo>
                      <a:pt x="152" y="306"/>
                    </a:moveTo>
                    <a:lnTo>
                      <a:pt x="152" y="306"/>
                    </a:lnTo>
                    <a:lnTo>
                      <a:pt x="136" y="306"/>
                    </a:lnTo>
                    <a:lnTo>
                      <a:pt x="120" y="302"/>
                    </a:lnTo>
                    <a:lnTo>
                      <a:pt x="106" y="300"/>
                    </a:lnTo>
                    <a:lnTo>
                      <a:pt x="92" y="294"/>
                    </a:lnTo>
                    <a:lnTo>
                      <a:pt x="78" y="288"/>
                    </a:lnTo>
                    <a:lnTo>
                      <a:pt x="66" y="280"/>
                    </a:lnTo>
                    <a:lnTo>
                      <a:pt x="54" y="272"/>
                    </a:lnTo>
                    <a:lnTo>
                      <a:pt x="44" y="262"/>
                    </a:lnTo>
                    <a:lnTo>
                      <a:pt x="34" y="250"/>
                    </a:lnTo>
                    <a:lnTo>
                      <a:pt x="26" y="238"/>
                    </a:lnTo>
                    <a:lnTo>
                      <a:pt x="18" y="226"/>
                    </a:lnTo>
                    <a:lnTo>
                      <a:pt x="12" y="212"/>
                    </a:lnTo>
                    <a:lnTo>
                      <a:pt x="6" y="198"/>
                    </a:lnTo>
                    <a:lnTo>
                      <a:pt x="2" y="184"/>
                    </a:lnTo>
                    <a:lnTo>
                      <a:pt x="0" y="168"/>
                    </a:lnTo>
                    <a:lnTo>
                      <a:pt x="0" y="154"/>
                    </a:lnTo>
                    <a:lnTo>
                      <a:pt x="0" y="154"/>
                    </a:lnTo>
                    <a:lnTo>
                      <a:pt x="0" y="138"/>
                    </a:lnTo>
                    <a:lnTo>
                      <a:pt x="2" y="122"/>
                    </a:lnTo>
                    <a:lnTo>
                      <a:pt x="6" y="108"/>
                    </a:lnTo>
                    <a:lnTo>
                      <a:pt x="12" y="94"/>
                    </a:lnTo>
                    <a:lnTo>
                      <a:pt x="18" y="80"/>
                    </a:lnTo>
                    <a:lnTo>
                      <a:pt x="26" y="68"/>
                    </a:lnTo>
                    <a:lnTo>
                      <a:pt x="34" y="56"/>
                    </a:lnTo>
                    <a:lnTo>
                      <a:pt x="44" y="46"/>
                    </a:lnTo>
                    <a:lnTo>
                      <a:pt x="54" y="36"/>
                    </a:lnTo>
                    <a:lnTo>
                      <a:pt x="66" y="26"/>
                    </a:lnTo>
                    <a:lnTo>
                      <a:pt x="78" y="20"/>
                    </a:lnTo>
                    <a:lnTo>
                      <a:pt x="92" y="12"/>
                    </a:lnTo>
                    <a:lnTo>
                      <a:pt x="106" y="8"/>
                    </a:lnTo>
                    <a:lnTo>
                      <a:pt x="120" y="4"/>
                    </a:lnTo>
                    <a:lnTo>
                      <a:pt x="136" y="2"/>
                    </a:lnTo>
                    <a:lnTo>
                      <a:pt x="152" y="0"/>
                    </a:lnTo>
                    <a:lnTo>
                      <a:pt x="152" y="0"/>
                    </a:lnTo>
                    <a:lnTo>
                      <a:pt x="168" y="2"/>
                    </a:lnTo>
                    <a:lnTo>
                      <a:pt x="182" y="4"/>
                    </a:lnTo>
                    <a:lnTo>
                      <a:pt x="198" y="8"/>
                    </a:lnTo>
                    <a:lnTo>
                      <a:pt x="212" y="12"/>
                    </a:lnTo>
                    <a:lnTo>
                      <a:pt x="224" y="20"/>
                    </a:lnTo>
                    <a:lnTo>
                      <a:pt x="236" y="26"/>
                    </a:lnTo>
                    <a:lnTo>
                      <a:pt x="248" y="36"/>
                    </a:lnTo>
                    <a:lnTo>
                      <a:pt x="260" y="46"/>
                    </a:lnTo>
                    <a:lnTo>
                      <a:pt x="270" y="56"/>
                    </a:lnTo>
                    <a:lnTo>
                      <a:pt x="278" y="68"/>
                    </a:lnTo>
                    <a:lnTo>
                      <a:pt x="286" y="80"/>
                    </a:lnTo>
                    <a:lnTo>
                      <a:pt x="292" y="94"/>
                    </a:lnTo>
                    <a:lnTo>
                      <a:pt x="298" y="108"/>
                    </a:lnTo>
                    <a:lnTo>
                      <a:pt x="302" y="122"/>
                    </a:lnTo>
                    <a:lnTo>
                      <a:pt x="304" y="138"/>
                    </a:lnTo>
                    <a:lnTo>
                      <a:pt x="304" y="154"/>
                    </a:lnTo>
                    <a:lnTo>
                      <a:pt x="304" y="154"/>
                    </a:lnTo>
                    <a:lnTo>
                      <a:pt x="304" y="168"/>
                    </a:lnTo>
                    <a:lnTo>
                      <a:pt x="302" y="184"/>
                    </a:lnTo>
                    <a:lnTo>
                      <a:pt x="298" y="198"/>
                    </a:lnTo>
                    <a:lnTo>
                      <a:pt x="292" y="212"/>
                    </a:lnTo>
                    <a:lnTo>
                      <a:pt x="286" y="226"/>
                    </a:lnTo>
                    <a:lnTo>
                      <a:pt x="278" y="238"/>
                    </a:lnTo>
                    <a:lnTo>
                      <a:pt x="270" y="250"/>
                    </a:lnTo>
                    <a:lnTo>
                      <a:pt x="260" y="262"/>
                    </a:lnTo>
                    <a:lnTo>
                      <a:pt x="248" y="272"/>
                    </a:lnTo>
                    <a:lnTo>
                      <a:pt x="236" y="280"/>
                    </a:lnTo>
                    <a:lnTo>
                      <a:pt x="224" y="288"/>
                    </a:lnTo>
                    <a:lnTo>
                      <a:pt x="212" y="294"/>
                    </a:lnTo>
                    <a:lnTo>
                      <a:pt x="198" y="300"/>
                    </a:lnTo>
                    <a:lnTo>
                      <a:pt x="182" y="302"/>
                    </a:lnTo>
                    <a:lnTo>
                      <a:pt x="168" y="306"/>
                    </a:lnTo>
                    <a:lnTo>
                      <a:pt x="152" y="306"/>
                    </a:lnTo>
                    <a:lnTo>
                      <a:pt x="152" y="306"/>
                    </a:lnTo>
                    <a:close/>
                    <a:moveTo>
                      <a:pt x="152" y="106"/>
                    </a:moveTo>
                    <a:lnTo>
                      <a:pt x="152" y="106"/>
                    </a:lnTo>
                    <a:lnTo>
                      <a:pt x="142" y="106"/>
                    </a:lnTo>
                    <a:lnTo>
                      <a:pt x="134" y="110"/>
                    </a:lnTo>
                    <a:lnTo>
                      <a:pt x="126" y="114"/>
                    </a:lnTo>
                    <a:lnTo>
                      <a:pt x="118" y="120"/>
                    </a:lnTo>
                    <a:lnTo>
                      <a:pt x="112" y="126"/>
                    </a:lnTo>
                    <a:lnTo>
                      <a:pt x="108" y="134"/>
                    </a:lnTo>
                    <a:lnTo>
                      <a:pt x="106" y="144"/>
                    </a:lnTo>
                    <a:lnTo>
                      <a:pt x="104" y="154"/>
                    </a:lnTo>
                    <a:lnTo>
                      <a:pt x="104" y="154"/>
                    </a:lnTo>
                    <a:lnTo>
                      <a:pt x="106" y="164"/>
                    </a:lnTo>
                    <a:lnTo>
                      <a:pt x="108" y="172"/>
                    </a:lnTo>
                    <a:lnTo>
                      <a:pt x="112" y="180"/>
                    </a:lnTo>
                    <a:lnTo>
                      <a:pt x="118" y="188"/>
                    </a:lnTo>
                    <a:lnTo>
                      <a:pt x="126" y="192"/>
                    </a:lnTo>
                    <a:lnTo>
                      <a:pt x="134" y="198"/>
                    </a:lnTo>
                    <a:lnTo>
                      <a:pt x="142" y="200"/>
                    </a:lnTo>
                    <a:lnTo>
                      <a:pt x="152" y="202"/>
                    </a:lnTo>
                    <a:lnTo>
                      <a:pt x="152" y="202"/>
                    </a:lnTo>
                    <a:lnTo>
                      <a:pt x="162" y="200"/>
                    </a:lnTo>
                    <a:lnTo>
                      <a:pt x="170" y="198"/>
                    </a:lnTo>
                    <a:lnTo>
                      <a:pt x="178" y="192"/>
                    </a:lnTo>
                    <a:lnTo>
                      <a:pt x="186" y="188"/>
                    </a:lnTo>
                    <a:lnTo>
                      <a:pt x="192" y="180"/>
                    </a:lnTo>
                    <a:lnTo>
                      <a:pt x="196" y="172"/>
                    </a:lnTo>
                    <a:lnTo>
                      <a:pt x="198" y="164"/>
                    </a:lnTo>
                    <a:lnTo>
                      <a:pt x="200" y="154"/>
                    </a:lnTo>
                    <a:lnTo>
                      <a:pt x="200" y="154"/>
                    </a:lnTo>
                    <a:lnTo>
                      <a:pt x="198" y="144"/>
                    </a:lnTo>
                    <a:lnTo>
                      <a:pt x="196" y="134"/>
                    </a:lnTo>
                    <a:lnTo>
                      <a:pt x="192" y="126"/>
                    </a:lnTo>
                    <a:lnTo>
                      <a:pt x="186" y="120"/>
                    </a:lnTo>
                    <a:lnTo>
                      <a:pt x="178" y="114"/>
                    </a:lnTo>
                    <a:lnTo>
                      <a:pt x="170" y="110"/>
                    </a:lnTo>
                    <a:lnTo>
                      <a:pt x="162" y="106"/>
                    </a:lnTo>
                    <a:lnTo>
                      <a:pt x="152" y="106"/>
                    </a:lnTo>
                    <a:lnTo>
                      <a:pt x="152" y="106"/>
                    </a:lnTo>
                    <a:close/>
                  </a:path>
                </a:pathLst>
              </a:custGeom>
              <a:solidFill>
                <a:srgbClr val="0078D7"/>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12" name="Freeform 8"/>
              <p:cNvSpPr>
                <a:spLocks noEditPoints="1"/>
              </p:cNvSpPr>
              <p:nvPr/>
            </p:nvSpPr>
            <p:spPr bwMode="auto">
              <a:xfrm>
                <a:off x="4887283" y="4020270"/>
                <a:ext cx="185323" cy="185323"/>
              </a:xfrm>
              <a:custGeom>
                <a:avLst/>
                <a:gdLst>
                  <a:gd name="T0" fmla="*/ 154 w 306"/>
                  <a:gd name="T1" fmla="*/ 306 h 306"/>
                  <a:gd name="T2" fmla="*/ 122 w 306"/>
                  <a:gd name="T3" fmla="*/ 302 h 306"/>
                  <a:gd name="T4" fmla="*/ 94 w 306"/>
                  <a:gd name="T5" fmla="*/ 294 h 306"/>
                  <a:gd name="T6" fmla="*/ 68 w 306"/>
                  <a:gd name="T7" fmla="*/ 280 h 306"/>
                  <a:gd name="T8" fmla="*/ 46 w 306"/>
                  <a:gd name="T9" fmla="*/ 262 h 306"/>
                  <a:gd name="T10" fmla="*/ 26 w 306"/>
                  <a:gd name="T11" fmla="*/ 238 h 306"/>
                  <a:gd name="T12" fmla="*/ 12 w 306"/>
                  <a:gd name="T13" fmla="*/ 212 h 306"/>
                  <a:gd name="T14" fmla="*/ 4 w 306"/>
                  <a:gd name="T15" fmla="*/ 184 h 306"/>
                  <a:gd name="T16" fmla="*/ 0 w 306"/>
                  <a:gd name="T17" fmla="*/ 154 h 306"/>
                  <a:gd name="T18" fmla="*/ 2 w 306"/>
                  <a:gd name="T19" fmla="*/ 138 h 306"/>
                  <a:gd name="T20" fmla="*/ 8 w 306"/>
                  <a:gd name="T21" fmla="*/ 108 h 306"/>
                  <a:gd name="T22" fmla="*/ 18 w 306"/>
                  <a:gd name="T23" fmla="*/ 80 h 306"/>
                  <a:gd name="T24" fmla="*/ 36 w 306"/>
                  <a:gd name="T25" fmla="*/ 56 h 306"/>
                  <a:gd name="T26" fmla="*/ 56 w 306"/>
                  <a:gd name="T27" fmla="*/ 36 h 306"/>
                  <a:gd name="T28" fmla="*/ 80 w 306"/>
                  <a:gd name="T29" fmla="*/ 18 h 306"/>
                  <a:gd name="T30" fmla="*/ 108 w 306"/>
                  <a:gd name="T31" fmla="*/ 8 h 306"/>
                  <a:gd name="T32" fmla="*/ 138 w 306"/>
                  <a:gd name="T33" fmla="*/ 2 h 306"/>
                  <a:gd name="T34" fmla="*/ 154 w 306"/>
                  <a:gd name="T35" fmla="*/ 0 h 306"/>
                  <a:gd name="T36" fmla="*/ 184 w 306"/>
                  <a:gd name="T37" fmla="*/ 4 h 306"/>
                  <a:gd name="T38" fmla="*/ 212 w 306"/>
                  <a:gd name="T39" fmla="*/ 12 h 306"/>
                  <a:gd name="T40" fmla="*/ 238 w 306"/>
                  <a:gd name="T41" fmla="*/ 26 h 306"/>
                  <a:gd name="T42" fmla="*/ 260 w 306"/>
                  <a:gd name="T43" fmla="*/ 46 h 306"/>
                  <a:gd name="T44" fmla="*/ 280 w 306"/>
                  <a:gd name="T45" fmla="*/ 68 h 306"/>
                  <a:gd name="T46" fmla="*/ 294 w 306"/>
                  <a:gd name="T47" fmla="*/ 94 h 306"/>
                  <a:gd name="T48" fmla="*/ 302 w 306"/>
                  <a:gd name="T49" fmla="*/ 122 h 306"/>
                  <a:gd name="T50" fmla="*/ 306 w 306"/>
                  <a:gd name="T51" fmla="*/ 154 h 306"/>
                  <a:gd name="T52" fmla="*/ 304 w 306"/>
                  <a:gd name="T53" fmla="*/ 168 h 306"/>
                  <a:gd name="T54" fmla="*/ 298 w 306"/>
                  <a:gd name="T55" fmla="*/ 198 h 306"/>
                  <a:gd name="T56" fmla="*/ 288 w 306"/>
                  <a:gd name="T57" fmla="*/ 226 h 306"/>
                  <a:gd name="T58" fmla="*/ 270 w 306"/>
                  <a:gd name="T59" fmla="*/ 250 h 306"/>
                  <a:gd name="T60" fmla="*/ 250 w 306"/>
                  <a:gd name="T61" fmla="*/ 270 h 306"/>
                  <a:gd name="T62" fmla="*/ 226 w 306"/>
                  <a:gd name="T63" fmla="*/ 288 h 306"/>
                  <a:gd name="T64" fmla="*/ 198 w 306"/>
                  <a:gd name="T65" fmla="*/ 298 h 306"/>
                  <a:gd name="T66" fmla="*/ 168 w 306"/>
                  <a:gd name="T67" fmla="*/ 306 h 306"/>
                  <a:gd name="T68" fmla="*/ 154 w 306"/>
                  <a:gd name="T69" fmla="*/ 306 h 306"/>
                  <a:gd name="T70" fmla="*/ 154 w 306"/>
                  <a:gd name="T71" fmla="*/ 106 h 306"/>
                  <a:gd name="T72" fmla="*/ 134 w 306"/>
                  <a:gd name="T73" fmla="*/ 110 h 306"/>
                  <a:gd name="T74" fmla="*/ 120 w 306"/>
                  <a:gd name="T75" fmla="*/ 120 h 306"/>
                  <a:gd name="T76" fmla="*/ 110 w 306"/>
                  <a:gd name="T77" fmla="*/ 134 h 306"/>
                  <a:gd name="T78" fmla="*/ 106 w 306"/>
                  <a:gd name="T79" fmla="*/ 154 h 306"/>
                  <a:gd name="T80" fmla="*/ 106 w 306"/>
                  <a:gd name="T81" fmla="*/ 162 h 306"/>
                  <a:gd name="T82" fmla="*/ 114 w 306"/>
                  <a:gd name="T83" fmla="*/ 180 h 306"/>
                  <a:gd name="T84" fmla="*/ 126 w 306"/>
                  <a:gd name="T85" fmla="*/ 192 h 306"/>
                  <a:gd name="T86" fmla="*/ 144 w 306"/>
                  <a:gd name="T87" fmla="*/ 200 h 306"/>
                  <a:gd name="T88" fmla="*/ 154 w 306"/>
                  <a:gd name="T89" fmla="*/ 200 h 306"/>
                  <a:gd name="T90" fmla="*/ 172 w 306"/>
                  <a:gd name="T91" fmla="*/ 198 h 306"/>
                  <a:gd name="T92" fmla="*/ 186 w 306"/>
                  <a:gd name="T93" fmla="*/ 186 h 306"/>
                  <a:gd name="T94" fmla="*/ 196 w 306"/>
                  <a:gd name="T95" fmla="*/ 172 h 306"/>
                  <a:gd name="T96" fmla="*/ 200 w 306"/>
                  <a:gd name="T97" fmla="*/ 154 h 306"/>
                  <a:gd name="T98" fmla="*/ 200 w 306"/>
                  <a:gd name="T99" fmla="*/ 144 h 306"/>
                  <a:gd name="T100" fmla="*/ 192 w 306"/>
                  <a:gd name="T101" fmla="*/ 126 h 306"/>
                  <a:gd name="T102" fmla="*/ 180 w 306"/>
                  <a:gd name="T103" fmla="*/ 114 h 306"/>
                  <a:gd name="T104" fmla="*/ 162 w 306"/>
                  <a:gd name="T105" fmla="*/ 106 h 306"/>
                  <a:gd name="T106" fmla="*/ 154 w 306"/>
                  <a:gd name="T107" fmla="*/ 10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6" h="306">
                    <a:moveTo>
                      <a:pt x="154" y="306"/>
                    </a:moveTo>
                    <a:lnTo>
                      <a:pt x="154" y="306"/>
                    </a:lnTo>
                    <a:lnTo>
                      <a:pt x="138" y="306"/>
                    </a:lnTo>
                    <a:lnTo>
                      <a:pt x="122" y="302"/>
                    </a:lnTo>
                    <a:lnTo>
                      <a:pt x="108" y="298"/>
                    </a:lnTo>
                    <a:lnTo>
                      <a:pt x="94" y="294"/>
                    </a:lnTo>
                    <a:lnTo>
                      <a:pt x="80" y="288"/>
                    </a:lnTo>
                    <a:lnTo>
                      <a:pt x="68" y="280"/>
                    </a:lnTo>
                    <a:lnTo>
                      <a:pt x="56" y="270"/>
                    </a:lnTo>
                    <a:lnTo>
                      <a:pt x="46" y="262"/>
                    </a:lnTo>
                    <a:lnTo>
                      <a:pt x="36" y="250"/>
                    </a:lnTo>
                    <a:lnTo>
                      <a:pt x="26" y="238"/>
                    </a:lnTo>
                    <a:lnTo>
                      <a:pt x="18" y="226"/>
                    </a:lnTo>
                    <a:lnTo>
                      <a:pt x="12" y="212"/>
                    </a:lnTo>
                    <a:lnTo>
                      <a:pt x="8" y="198"/>
                    </a:lnTo>
                    <a:lnTo>
                      <a:pt x="4" y="184"/>
                    </a:lnTo>
                    <a:lnTo>
                      <a:pt x="2" y="168"/>
                    </a:lnTo>
                    <a:lnTo>
                      <a:pt x="0" y="154"/>
                    </a:lnTo>
                    <a:lnTo>
                      <a:pt x="0" y="154"/>
                    </a:lnTo>
                    <a:lnTo>
                      <a:pt x="2" y="138"/>
                    </a:lnTo>
                    <a:lnTo>
                      <a:pt x="4" y="122"/>
                    </a:lnTo>
                    <a:lnTo>
                      <a:pt x="8" y="108"/>
                    </a:lnTo>
                    <a:lnTo>
                      <a:pt x="12" y="94"/>
                    </a:lnTo>
                    <a:lnTo>
                      <a:pt x="18" y="80"/>
                    </a:lnTo>
                    <a:lnTo>
                      <a:pt x="26" y="68"/>
                    </a:lnTo>
                    <a:lnTo>
                      <a:pt x="36" y="56"/>
                    </a:lnTo>
                    <a:lnTo>
                      <a:pt x="46" y="46"/>
                    </a:lnTo>
                    <a:lnTo>
                      <a:pt x="56" y="36"/>
                    </a:lnTo>
                    <a:lnTo>
                      <a:pt x="68" y="26"/>
                    </a:lnTo>
                    <a:lnTo>
                      <a:pt x="80" y="18"/>
                    </a:lnTo>
                    <a:lnTo>
                      <a:pt x="94" y="12"/>
                    </a:lnTo>
                    <a:lnTo>
                      <a:pt x="108" y="8"/>
                    </a:lnTo>
                    <a:lnTo>
                      <a:pt x="122" y="4"/>
                    </a:lnTo>
                    <a:lnTo>
                      <a:pt x="138" y="2"/>
                    </a:lnTo>
                    <a:lnTo>
                      <a:pt x="154" y="0"/>
                    </a:lnTo>
                    <a:lnTo>
                      <a:pt x="154" y="0"/>
                    </a:lnTo>
                    <a:lnTo>
                      <a:pt x="168" y="2"/>
                    </a:lnTo>
                    <a:lnTo>
                      <a:pt x="184" y="4"/>
                    </a:lnTo>
                    <a:lnTo>
                      <a:pt x="198" y="8"/>
                    </a:lnTo>
                    <a:lnTo>
                      <a:pt x="212" y="12"/>
                    </a:lnTo>
                    <a:lnTo>
                      <a:pt x="226" y="18"/>
                    </a:lnTo>
                    <a:lnTo>
                      <a:pt x="238" y="26"/>
                    </a:lnTo>
                    <a:lnTo>
                      <a:pt x="250" y="36"/>
                    </a:lnTo>
                    <a:lnTo>
                      <a:pt x="260" y="46"/>
                    </a:lnTo>
                    <a:lnTo>
                      <a:pt x="270" y="56"/>
                    </a:lnTo>
                    <a:lnTo>
                      <a:pt x="280" y="68"/>
                    </a:lnTo>
                    <a:lnTo>
                      <a:pt x="288" y="80"/>
                    </a:lnTo>
                    <a:lnTo>
                      <a:pt x="294" y="94"/>
                    </a:lnTo>
                    <a:lnTo>
                      <a:pt x="298" y="108"/>
                    </a:lnTo>
                    <a:lnTo>
                      <a:pt x="302" y="122"/>
                    </a:lnTo>
                    <a:lnTo>
                      <a:pt x="304" y="138"/>
                    </a:lnTo>
                    <a:lnTo>
                      <a:pt x="306" y="154"/>
                    </a:lnTo>
                    <a:lnTo>
                      <a:pt x="306" y="154"/>
                    </a:lnTo>
                    <a:lnTo>
                      <a:pt x="304" y="168"/>
                    </a:lnTo>
                    <a:lnTo>
                      <a:pt x="302" y="184"/>
                    </a:lnTo>
                    <a:lnTo>
                      <a:pt x="298" y="198"/>
                    </a:lnTo>
                    <a:lnTo>
                      <a:pt x="294" y="212"/>
                    </a:lnTo>
                    <a:lnTo>
                      <a:pt x="288" y="226"/>
                    </a:lnTo>
                    <a:lnTo>
                      <a:pt x="280" y="238"/>
                    </a:lnTo>
                    <a:lnTo>
                      <a:pt x="270" y="250"/>
                    </a:lnTo>
                    <a:lnTo>
                      <a:pt x="260" y="262"/>
                    </a:lnTo>
                    <a:lnTo>
                      <a:pt x="250" y="270"/>
                    </a:lnTo>
                    <a:lnTo>
                      <a:pt x="238" y="280"/>
                    </a:lnTo>
                    <a:lnTo>
                      <a:pt x="226" y="288"/>
                    </a:lnTo>
                    <a:lnTo>
                      <a:pt x="212" y="294"/>
                    </a:lnTo>
                    <a:lnTo>
                      <a:pt x="198" y="298"/>
                    </a:lnTo>
                    <a:lnTo>
                      <a:pt x="184" y="302"/>
                    </a:lnTo>
                    <a:lnTo>
                      <a:pt x="168" y="306"/>
                    </a:lnTo>
                    <a:lnTo>
                      <a:pt x="154" y="306"/>
                    </a:lnTo>
                    <a:lnTo>
                      <a:pt x="154" y="306"/>
                    </a:lnTo>
                    <a:close/>
                    <a:moveTo>
                      <a:pt x="154" y="106"/>
                    </a:moveTo>
                    <a:lnTo>
                      <a:pt x="154" y="106"/>
                    </a:lnTo>
                    <a:lnTo>
                      <a:pt x="144" y="106"/>
                    </a:lnTo>
                    <a:lnTo>
                      <a:pt x="134" y="110"/>
                    </a:lnTo>
                    <a:lnTo>
                      <a:pt x="126" y="114"/>
                    </a:lnTo>
                    <a:lnTo>
                      <a:pt x="120" y="120"/>
                    </a:lnTo>
                    <a:lnTo>
                      <a:pt x="114" y="126"/>
                    </a:lnTo>
                    <a:lnTo>
                      <a:pt x="110" y="134"/>
                    </a:lnTo>
                    <a:lnTo>
                      <a:pt x="106" y="144"/>
                    </a:lnTo>
                    <a:lnTo>
                      <a:pt x="106" y="154"/>
                    </a:lnTo>
                    <a:lnTo>
                      <a:pt x="106" y="154"/>
                    </a:lnTo>
                    <a:lnTo>
                      <a:pt x="106" y="162"/>
                    </a:lnTo>
                    <a:lnTo>
                      <a:pt x="110" y="172"/>
                    </a:lnTo>
                    <a:lnTo>
                      <a:pt x="114" y="180"/>
                    </a:lnTo>
                    <a:lnTo>
                      <a:pt x="120" y="186"/>
                    </a:lnTo>
                    <a:lnTo>
                      <a:pt x="126" y="192"/>
                    </a:lnTo>
                    <a:lnTo>
                      <a:pt x="134" y="198"/>
                    </a:lnTo>
                    <a:lnTo>
                      <a:pt x="144" y="200"/>
                    </a:lnTo>
                    <a:lnTo>
                      <a:pt x="154" y="200"/>
                    </a:lnTo>
                    <a:lnTo>
                      <a:pt x="154" y="200"/>
                    </a:lnTo>
                    <a:lnTo>
                      <a:pt x="162" y="200"/>
                    </a:lnTo>
                    <a:lnTo>
                      <a:pt x="172" y="198"/>
                    </a:lnTo>
                    <a:lnTo>
                      <a:pt x="180" y="192"/>
                    </a:lnTo>
                    <a:lnTo>
                      <a:pt x="186" y="186"/>
                    </a:lnTo>
                    <a:lnTo>
                      <a:pt x="192" y="180"/>
                    </a:lnTo>
                    <a:lnTo>
                      <a:pt x="196" y="172"/>
                    </a:lnTo>
                    <a:lnTo>
                      <a:pt x="200" y="162"/>
                    </a:lnTo>
                    <a:lnTo>
                      <a:pt x="200" y="154"/>
                    </a:lnTo>
                    <a:lnTo>
                      <a:pt x="200" y="154"/>
                    </a:lnTo>
                    <a:lnTo>
                      <a:pt x="200" y="144"/>
                    </a:lnTo>
                    <a:lnTo>
                      <a:pt x="196" y="134"/>
                    </a:lnTo>
                    <a:lnTo>
                      <a:pt x="192" y="126"/>
                    </a:lnTo>
                    <a:lnTo>
                      <a:pt x="186" y="120"/>
                    </a:lnTo>
                    <a:lnTo>
                      <a:pt x="180" y="114"/>
                    </a:lnTo>
                    <a:lnTo>
                      <a:pt x="172" y="110"/>
                    </a:lnTo>
                    <a:lnTo>
                      <a:pt x="162" y="106"/>
                    </a:lnTo>
                    <a:lnTo>
                      <a:pt x="154" y="106"/>
                    </a:lnTo>
                    <a:lnTo>
                      <a:pt x="154" y="106"/>
                    </a:lnTo>
                    <a:close/>
                  </a:path>
                </a:pathLst>
              </a:custGeom>
              <a:solidFill>
                <a:srgbClr val="0078D7"/>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13" name="Freeform: Shape 212"/>
              <p:cNvSpPr>
                <a:spLocks/>
              </p:cNvSpPr>
              <p:nvPr/>
            </p:nvSpPr>
            <p:spPr bwMode="auto">
              <a:xfrm>
                <a:off x="4269540" y="4123227"/>
                <a:ext cx="852727" cy="604419"/>
              </a:xfrm>
              <a:custGeom>
                <a:avLst/>
                <a:gdLst>
                  <a:gd name="connsiteX0" fmla="*/ 673461 w 852727"/>
                  <a:gd name="connsiteY0" fmla="*/ 213182 h 604419"/>
                  <a:gd name="connsiteX1" fmla="*/ 743714 w 852727"/>
                  <a:gd name="connsiteY1" fmla="*/ 213182 h 604419"/>
                  <a:gd name="connsiteX2" fmla="*/ 753404 w 852727"/>
                  <a:gd name="connsiteY2" fmla="*/ 214394 h 604419"/>
                  <a:gd name="connsiteX3" fmla="*/ 761883 w 852727"/>
                  <a:gd name="connsiteY3" fmla="*/ 216816 h 604419"/>
                  <a:gd name="connsiteX4" fmla="*/ 769150 w 852727"/>
                  <a:gd name="connsiteY4" fmla="*/ 220450 h 604419"/>
                  <a:gd name="connsiteX5" fmla="*/ 776418 w 852727"/>
                  <a:gd name="connsiteY5" fmla="*/ 226506 h 604419"/>
                  <a:gd name="connsiteX6" fmla="*/ 781263 w 852727"/>
                  <a:gd name="connsiteY6" fmla="*/ 233774 h 604419"/>
                  <a:gd name="connsiteX7" fmla="*/ 786108 w 852727"/>
                  <a:gd name="connsiteY7" fmla="*/ 241041 h 604419"/>
                  <a:gd name="connsiteX8" fmla="*/ 788530 w 852727"/>
                  <a:gd name="connsiteY8" fmla="*/ 249520 h 604419"/>
                  <a:gd name="connsiteX9" fmla="*/ 789742 w 852727"/>
                  <a:gd name="connsiteY9" fmla="*/ 259210 h 604419"/>
                  <a:gd name="connsiteX10" fmla="*/ 789742 w 852727"/>
                  <a:gd name="connsiteY10" fmla="*/ 540222 h 604419"/>
                  <a:gd name="connsiteX11" fmla="*/ 821234 w 852727"/>
                  <a:gd name="connsiteY11" fmla="*/ 540222 h 604419"/>
                  <a:gd name="connsiteX12" fmla="*/ 827291 w 852727"/>
                  <a:gd name="connsiteY12" fmla="*/ 541434 h 604419"/>
                  <a:gd name="connsiteX13" fmla="*/ 833347 w 852727"/>
                  <a:gd name="connsiteY13" fmla="*/ 542645 h 604419"/>
                  <a:gd name="connsiteX14" fmla="*/ 839403 w 852727"/>
                  <a:gd name="connsiteY14" fmla="*/ 546279 h 604419"/>
                  <a:gd name="connsiteX15" fmla="*/ 844248 w 852727"/>
                  <a:gd name="connsiteY15" fmla="*/ 549913 h 604419"/>
                  <a:gd name="connsiteX16" fmla="*/ 847882 w 852727"/>
                  <a:gd name="connsiteY16" fmla="*/ 554758 h 604419"/>
                  <a:gd name="connsiteX17" fmla="*/ 850305 w 852727"/>
                  <a:gd name="connsiteY17" fmla="*/ 559603 h 604419"/>
                  <a:gd name="connsiteX18" fmla="*/ 852727 w 852727"/>
                  <a:gd name="connsiteY18" fmla="*/ 565659 h 604419"/>
                  <a:gd name="connsiteX19" fmla="*/ 852727 w 852727"/>
                  <a:gd name="connsiteY19" fmla="*/ 572926 h 604419"/>
                  <a:gd name="connsiteX20" fmla="*/ 852727 w 852727"/>
                  <a:gd name="connsiteY20" fmla="*/ 578983 h 604419"/>
                  <a:gd name="connsiteX21" fmla="*/ 850305 w 852727"/>
                  <a:gd name="connsiteY21" fmla="*/ 585039 h 604419"/>
                  <a:gd name="connsiteX22" fmla="*/ 847882 w 852727"/>
                  <a:gd name="connsiteY22" fmla="*/ 589884 h 604419"/>
                  <a:gd name="connsiteX23" fmla="*/ 844248 w 852727"/>
                  <a:gd name="connsiteY23" fmla="*/ 594729 h 604419"/>
                  <a:gd name="connsiteX24" fmla="*/ 839403 w 852727"/>
                  <a:gd name="connsiteY24" fmla="*/ 598363 h 604419"/>
                  <a:gd name="connsiteX25" fmla="*/ 833347 w 852727"/>
                  <a:gd name="connsiteY25" fmla="*/ 601997 h 604419"/>
                  <a:gd name="connsiteX26" fmla="*/ 827291 w 852727"/>
                  <a:gd name="connsiteY26" fmla="*/ 603208 h 604419"/>
                  <a:gd name="connsiteX27" fmla="*/ 821234 w 852727"/>
                  <a:gd name="connsiteY27" fmla="*/ 604419 h 604419"/>
                  <a:gd name="connsiteX28" fmla="*/ 758249 w 852727"/>
                  <a:gd name="connsiteY28" fmla="*/ 604419 h 604419"/>
                  <a:gd name="connsiteX29" fmla="*/ 750981 w 852727"/>
                  <a:gd name="connsiteY29" fmla="*/ 603208 h 604419"/>
                  <a:gd name="connsiteX30" fmla="*/ 744925 w 852727"/>
                  <a:gd name="connsiteY30" fmla="*/ 601997 h 604419"/>
                  <a:gd name="connsiteX31" fmla="*/ 740080 w 852727"/>
                  <a:gd name="connsiteY31" fmla="*/ 598363 h 604419"/>
                  <a:gd name="connsiteX32" fmla="*/ 735235 w 852727"/>
                  <a:gd name="connsiteY32" fmla="*/ 594729 h 604419"/>
                  <a:gd name="connsiteX33" fmla="*/ 731601 w 852727"/>
                  <a:gd name="connsiteY33" fmla="*/ 589884 h 604419"/>
                  <a:gd name="connsiteX34" fmla="*/ 727967 w 852727"/>
                  <a:gd name="connsiteY34" fmla="*/ 585039 h 604419"/>
                  <a:gd name="connsiteX35" fmla="*/ 726756 w 852727"/>
                  <a:gd name="connsiteY35" fmla="*/ 578983 h 604419"/>
                  <a:gd name="connsiteX36" fmla="*/ 725545 w 852727"/>
                  <a:gd name="connsiteY36" fmla="*/ 572926 h 604419"/>
                  <a:gd name="connsiteX37" fmla="*/ 725545 w 852727"/>
                  <a:gd name="connsiteY37" fmla="*/ 277379 h 604419"/>
                  <a:gd name="connsiteX38" fmla="*/ 691629 w 852727"/>
                  <a:gd name="connsiteY38" fmla="*/ 277379 h 604419"/>
                  <a:gd name="connsiteX39" fmla="*/ 691629 w 852727"/>
                  <a:gd name="connsiteY39" fmla="*/ 572926 h 604419"/>
                  <a:gd name="connsiteX40" fmla="*/ 690418 w 852727"/>
                  <a:gd name="connsiteY40" fmla="*/ 578983 h 604419"/>
                  <a:gd name="connsiteX41" fmla="*/ 689207 w 852727"/>
                  <a:gd name="connsiteY41" fmla="*/ 585039 h 604419"/>
                  <a:gd name="connsiteX42" fmla="*/ 685573 w 852727"/>
                  <a:gd name="connsiteY42" fmla="*/ 589884 h 604419"/>
                  <a:gd name="connsiteX43" fmla="*/ 681939 w 852727"/>
                  <a:gd name="connsiteY43" fmla="*/ 594729 h 604419"/>
                  <a:gd name="connsiteX44" fmla="*/ 677094 w 852727"/>
                  <a:gd name="connsiteY44" fmla="*/ 598363 h 604419"/>
                  <a:gd name="connsiteX45" fmla="*/ 672249 w 852727"/>
                  <a:gd name="connsiteY45" fmla="*/ 601997 h 604419"/>
                  <a:gd name="connsiteX46" fmla="*/ 666193 w 852727"/>
                  <a:gd name="connsiteY46" fmla="*/ 603208 h 604419"/>
                  <a:gd name="connsiteX47" fmla="*/ 658925 w 852727"/>
                  <a:gd name="connsiteY47" fmla="*/ 604419 h 604419"/>
                  <a:gd name="connsiteX48" fmla="*/ 513574 w 852727"/>
                  <a:gd name="connsiteY48" fmla="*/ 604419 h 604419"/>
                  <a:gd name="connsiteX49" fmla="*/ 507518 w 852727"/>
                  <a:gd name="connsiteY49" fmla="*/ 603208 h 604419"/>
                  <a:gd name="connsiteX50" fmla="*/ 501461 w 852727"/>
                  <a:gd name="connsiteY50" fmla="*/ 601997 h 604419"/>
                  <a:gd name="connsiteX51" fmla="*/ 495405 w 852727"/>
                  <a:gd name="connsiteY51" fmla="*/ 598363 h 604419"/>
                  <a:gd name="connsiteX52" fmla="*/ 490560 w 852727"/>
                  <a:gd name="connsiteY52" fmla="*/ 594729 h 604419"/>
                  <a:gd name="connsiteX53" fmla="*/ 486926 w 852727"/>
                  <a:gd name="connsiteY53" fmla="*/ 589884 h 604419"/>
                  <a:gd name="connsiteX54" fmla="*/ 484503 w 852727"/>
                  <a:gd name="connsiteY54" fmla="*/ 585039 h 604419"/>
                  <a:gd name="connsiteX55" fmla="*/ 482081 w 852727"/>
                  <a:gd name="connsiteY55" fmla="*/ 578983 h 604419"/>
                  <a:gd name="connsiteX56" fmla="*/ 482081 w 852727"/>
                  <a:gd name="connsiteY56" fmla="*/ 572926 h 604419"/>
                  <a:gd name="connsiteX57" fmla="*/ 482081 w 852727"/>
                  <a:gd name="connsiteY57" fmla="*/ 323407 h 604419"/>
                  <a:gd name="connsiteX58" fmla="*/ 446954 w 852727"/>
                  <a:gd name="connsiteY58" fmla="*/ 323407 h 604419"/>
                  <a:gd name="connsiteX59" fmla="*/ 446954 w 852727"/>
                  <a:gd name="connsiteY59" fmla="*/ 572926 h 604419"/>
                  <a:gd name="connsiteX60" fmla="*/ 445743 w 852727"/>
                  <a:gd name="connsiteY60" fmla="*/ 578983 h 604419"/>
                  <a:gd name="connsiteX61" fmla="*/ 444532 w 852727"/>
                  <a:gd name="connsiteY61" fmla="*/ 585039 h 604419"/>
                  <a:gd name="connsiteX62" fmla="*/ 442109 w 852727"/>
                  <a:gd name="connsiteY62" fmla="*/ 589884 h 604419"/>
                  <a:gd name="connsiteX63" fmla="*/ 437264 w 852727"/>
                  <a:gd name="connsiteY63" fmla="*/ 594729 h 604419"/>
                  <a:gd name="connsiteX64" fmla="*/ 432419 w 852727"/>
                  <a:gd name="connsiteY64" fmla="*/ 598363 h 604419"/>
                  <a:gd name="connsiteX65" fmla="*/ 427574 w 852727"/>
                  <a:gd name="connsiteY65" fmla="*/ 601997 h 604419"/>
                  <a:gd name="connsiteX66" fmla="*/ 421518 w 852727"/>
                  <a:gd name="connsiteY66" fmla="*/ 603208 h 604419"/>
                  <a:gd name="connsiteX67" fmla="*/ 415461 w 852727"/>
                  <a:gd name="connsiteY67" fmla="*/ 604419 h 604419"/>
                  <a:gd name="connsiteX68" fmla="*/ 268899 w 852727"/>
                  <a:gd name="connsiteY68" fmla="*/ 604419 h 604419"/>
                  <a:gd name="connsiteX69" fmla="*/ 262842 w 852727"/>
                  <a:gd name="connsiteY69" fmla="*/ 603208 h 604419"/>
                  <a:gd name="connsiteX70" fmla="*/ 256786 w 852727"/>
                  <a:gd name="connsiteY70" fmla="*/ 601997 h 604419"/>
                  <a:gd name="connsiteX71" fmla="*/ 250730 w 852727"/>
                  <a:gd name="connsiteY71" fmla="*/ 598363 h 604419"/>
                  <a:gd name="connsiteX72" fmla="*/ 247096 w 852727"/>
                  <a:gd name="connsiteY72" fmla="*/ 594729 h 604419"/>
                  <a:gd name="connsiteX73" fmla="*/ 242251 w 852727"/>
                  <a:gd name="connsiteY73" fmla="*/ 589884 h 604419"/>
                  <a:gd name="connsiteX74" fmla="*/ 239828 w 852727"/>
                  <a:gd name="connsiteY74" fmla="*/ 585039 h 604419"/>
                  <a:gd name="connsiteX75" fmla="*/ 237406 w 852727"/>
                  <a:gd name="connsiteY75" fmla="*/ 578983 h 604419"/>
                  <a:gd name="connsiteX76" fmla="*/ 237406 w 852727"/>
                  <a:gd name="connsiteY76" fmla="*/ 572926 h 604419"/>
                  <a:gd name="connsiteX77" fmla="*/ 237406 w 852727"/>
                  <a:gd name="connsiteY77" fmla="*/ 408195 h 604419"/>
                  <a:gd name="connsiteX78" fmla="*/ 202279 w 852727"/>
                  <a:gd name="connsiteY78" fmla="*/ 408195 h 604419"/>
                  <a:gd name="connsiteX79" fmla="*/ 202279 w 852727"/>
                  <a:gd name="connsiteY79" fmla="*/ 572926 h 604419"/>
                  <a:gd name="connsiteX80" fmla="*/ 202279 w 852727"/>
                  <a:gd name="connsiteY80" fmla="*/ 578983 h 604419"/>
                  <a:gd name="connsiteX81" fmla="*/ 199857 w 852727"/>
                  <a:gd name="connsiteY81" fmla="*/ 585039 h 604419"/>
                  <a:gd name="connsiteX82" fmla="*/ 197434 w 852727"/>
                  <a:gd name="connsiteY82" fmla="*/ 589884 h 604419"/>
                  <a:gd name="connsiteX83" fmla="*/ 193800 w 852727"/>
                  <a:gd name="connsiteY83" fmla="*/ 594729 h 604419"/>
                  <a:gd name="connsiteX84" fmla="*/ 188955 w 852727"/>
                  <a:gd name="connsiteY84" fmla="*/ 598363 h 604419"/>
                  <a:gd name="connsiteX85" fmla="*/ 182899 w 852727"/>
                  <a:gd name="connsiteY85" fmla="*/ 601997 h 604419"/>
                  <a:gd name="connsiteX86" fmla="*/ 176843 w 852727"/>
                  <a:gd name="connsiteY86" fmla="*/ 603208 h 604419"/>
                  <a:gd name="connsiteX87" fmla="*/ 170786 w 852727"/>
                  <a:gd name="connsiteY87" fmla="*/ 604419 h 604419"/>
                  <a:gd name="connsiteX88" fmla="*/ 46027 w 852727"/>
                  <a:gd name="connsiteY88" fmla="*/ 604419 h 604419"/>
                  <a:gd name="connsiteX89" fmla="*/ 39970 w 852727"/>
                  <a:gd name="connsiteY89" fmla="*/ 603208 h 604419"/>
                  <a:gd name="connsiteX90" fmla="*/ 33914 w 852727"/>
                  <a:gd name="connsiteY90" fmla="*/ 601997 h 604419"/>
                  <a:gd name="connsiteX91" fmla="*/ 29069 w 852727"/>
                  <a:gd name="connsiteY91" fmla="*/ 598363 h 604419"/>
                  <a:gd name="connsiteX92" fmla="*/ 24224 w 852727"/>
                  <a:gd name="connsiteY92" fmla="*/ 594729 h 604419"/>
                  <a:gd name="connsiteX93" fmla="*/ 20590 w 852727"/>
                  <a:gd name="connsiteY93" fmla="*/ 589884 h 604419"/>
                  <a:gd name="connsiteX94" fmla="*/ 16956 w 852727"/>
                  <a:gd name="connsiteY94" fmla="*/ 585039 h 604419"/>
                  <a:gd name="connsiteX95" fmla="*/ 15745 w 852727"/>
                  <a:gd name="connsiteY95" fmla="*/ 578983 h 604419"/>
                  <a:gd name="connsiteX96" fmla="*/ 14534 w 852727"/>
                  <a:gd name="connsiteY96" fmla="*/ 572926 h 604419"/>
                  <a:gd name="connsiteX97" fmla="*/ 15745 w 852727"/>
                  <a:gd name="connsiteY97" fmla="*/ 565659 h 604419"/>
                  <a:gd name="connsiteX98" fmla="*/ 16956 w 852727"/>
                  <a:gd name="connsiteY98" fmla="*/ 559603 h 604419"/>
                  <a:gd name="connsiteX99" fmla="*/ 20590 w 852727"/>
                  <a:gd name="connsiteY99" fmla="*/ 554758 h 604419"/>
                  <a:gd name="connsiteX100" fmla="*/ 24224 w 852727"/>
                  <a:gd name="connsiteY100" fmla="*/ 549913 h 604419"/>
                  <a:gd name="connsiteX101" fmla="*/ 29069 w 852727"/>
                  <a:gd name="connsiteY101" fmla="*/ 546279 h 604419"/>
                  <a:gd name="connsiteX102" fmla="*/ 33914 w 852727"/>
                  <a:gd name="connsiteY102" fmla="*/ 542645 h 604419"/>
                  <a:gd name="connsiteX103" fmla="*/ 39970 w 852727"/>
                  <a:gd name="connsiteY103" fmla="*/ 541434 h 604419"/>
                  <a:gd name="connsiteX104" fmla="*/ 46027 w 852727"/>
                  <a:gd name="connsiteY104" fmla="*/ 540222 h 604419"/>
                  <a:gd name="connsiteX105" fmla="*/ 139294 w 852727"/>
                  <a:gd name="connsiteY105" fmla="*/ 540222 h 604419"/>
                  <a:gd name="connsiteX106" fmla="*/ 139294 w 852727"/>
                  <a:gd name="connsiteY106" fmla="*/ 390026 h 604419"/>
                  <a:gd name="connsiteX107" fmla="*/ 140505 w 852727"/>
                  <a:gd name="connsiteY107" fmla="*/ 381547 h 604419"/>
                  <a:gd name="connsiteX108" fmla="*/ 142927 w 852727"/>
                  <a:gd name="connsiteY108" fmla="*/ 373069 h 604419"/>
                  <a:gd name="connsiteX109" fmla="*/ 146561 w 852727"/>
                  <a:gd name="connsiteY109" fmla="*/ 364590 h 604419"/>
                  <a:gd name="connsiteX110" fmla="*/ 152618 w 852727"/>
                  <a:gd name="connsiteY110" fmla="*/ 358533 h 604419"/>
                  <a:gd name="connsiteX111" fmla="*/ 158674 w 852727"/>
                  <a:gd name="connsiteY111" fmla="*/ 352477 h 604419"/>
                  <a:gd name="connsiteX112" fmla="*/ 167153 w 852727"/>
                  <a:gd name="connsiteY112" fmla="*/ 348843 h 604419"/>
                  <a:gd name="connsiteX113" fmla="*/ 175632 w 852727"/>
                  <a:gd name="connsiteY113" fmla="*/ 345210 h 604419"/>
                  <a:gd name="connsiteX114" fmla="*/ 184110 w 852727"/>
                  <a:gd name="connsiteY114" fmla="*/ 345210 h 604419"/>
                  <a:gd name="connsiteX115" fmla="*/ 255575 w 852727"/>
                  <a:gd name="connsiteY115" fmla="*/ 345210 h 604419"/>
                  <a:gd name="connsiteX116" fmla="*/ 264054 w 852727"/>
                  <a:gd name="connsiteY116" fmla="*/ 345210 h 604419"/>
                  <a:gd name="connsiteX117" fmla="*/ 272532 w 852727"/>
                  <a:gd name="connsiteY117" fmla="*/ 348843 h 604419"/>
                  <a:gd name="connsiteX118" fmla="*/ 281011 w 852727"/>
                  <a:gd name="connsiteY118" fmla="*/ 352477 h 604419"/>
                  <a:gd name="connsiteX119" fmla="*/ 287068 w 852727"/>
                  <a:gd name="connsiteY119" fmla="*/ 358533 h 604419"/>
                  <a:gd name="connsiteX120" fmla="*/ 293124 w 852727"/>
                  <a:gd name="connsiteY120" fmla="*/ 364590 h 604419"/>
                  <a:gd name="connsiteX121" fmla="*/ 296758 w 852727"/>
                  <a:gd name="connsiteY121" fmla="*/ 373069 h 604419"/>
                  <a:gd name="connsiteX122" fmla="*/ 300391 w 852727"/>
                  <a:gd name="connsiteY122" fmla="*/ 381547 h 604419"/>
                  <a:gd name="connsiteX123" fmla="*/ 300391 w 852727"/>
                  <a:gd name="connsiteY123" fmla="*/ 390026 h 604419"/>
                  <a:gd name="connsiteX124" fmla="*/ 300391 w 852727"/>
                  <a:gd name="connsiteY124" fmla="*/ 540222 h 604419"/>
                  <a:gd name="connsiteX125" fmla="*/ 382757 w 852727"/>
                  <a:gd name="connsiteY125" fmla="*/ 540222 h 604419"/>
                  <a:gd name="connsiteX126" fmla="*/ 382757 w 852727"/>
                  <a:gd name="connsiteY126" fmla="*/ 305238 h 604419"/>
                  <a:gd name="connsiteX127" fmla="*/ 383969 w 852727"/>
                  <a:gd name="connsiteY127" fmla="*/ 295548 h 604419"/>
                  <a:gd name="connsiteX128" fmla="*/ 386391 w 852727"/>
                  <a:gd name="connsiteY128" fmla="*/ 287069 h 604419"/>
                  <a:gd name="connsiteX129" fmla="*/ 391236 w 852727"/>
                  <a:gd name="connsiteY129" fmla="*/ 279802 h 604419"/>
                  <a:gd name="connsiteX130" fmla="*/ 397292 w 852727"/>
                  <a:gd name="connsiteY130" fmla="*/ 272534 h 604419"/>
                  <a:gd name="connsiteX131" fmla="*/ 403349 w 852727"/>
                  <a:gd name="connsiteY131" fmla="*/ 267689 h 604419"/>
                  <a:gd name="connsiteX132" fmla="*/ 410616 w 852727"/>
                  <a:gd name="connsiteY132" fmla="*/ 262844 h 604419"/>
                  <a:gd name="connsiteX133" fmla="*/ 419095 w 852727"/>
                  <a:gd name="connsiteY133" fmla="*/ 260421 h 604419"/>
                  <a:gd name="connsiteX134" fmla="*/ 428785 w 852727"/>
                  <a:gd name="connsiteY134" fmla="*/ 259210 h 604419"/>
                  <a:gd name="connsiteX135" fmla="*/ 499039 w 852727"/>
                  <a:gd name="connsiteY135" fmla="*/ 259210 h 604419"/>
                  <a:gd name="connsiteX136" fmla="*/ 508729 w 852727"/>
                  <a:gd name="connsiteY136" fmla="*/ 260421 h 604419"/>
                  <a:gd name="connsiteX137" fmla="*/ 517208 w 852727"/>
                  <a:gd name="connsiteY137" fmla="*/ 262844 h 604419"/>
                  <a:gd name="connsiteX138" fmla="*/ 524475 w 852727"/>
                  <a:gd name="connsiteY138" fmla="*/ 267689 h 604419"/>
                  <a:gd name="connsiteX139" fmla="*/ 531743 w 852727"/>
                  <a:gd name="connsiteY139" fmla="*/ 272534 h 604419"/>
                  <a:gd name="connsiteX140" fmla="*/ 537799 w 852727"/>
                  <a:gd name="connsiteY140" fmla="*/ 279802 h 604419"/>
                  <a:gd name="connsiteX141" fmla="*/ 541433 w 852727"/>
                  <a:gd name="connsiteY141" fmla="*/ 287069 h 604419"/>
                  <a:gd name="connsiteX142" fmla="*/ 543856 w 852727"/>
                  <a:gd name="connsiteY142" fmla="*/ 295548 h 604419"/>
                  <a:gd name="connsiteX143" fmla="*/ 545067 w 852727"/>
                  <a:gd name="connsiteY143" fmla="*/ 305238 h 604419"/>
                  <a:gd name="connsiteX144" fmla="*/ 545067 w 852727"/>
                  <a:gd name="connsiteY144" fmla="*/ 540222 h 604419"/>
                  <a:gd name="connsiteX145" fmla="*/ 627433 w 852727"/>
                  <a:gd name="connsiteY145" fmla="*/ 540222 h 604419"/>
                  <a:gd name="connsiteX146" fmla="*/ 627433 w 852727"/>
                  <a:gd name="connsiteY146" fmla="*/ 259210 h 604419"/>
                  <a:gd name="connsiteX147" fmla="*/ 628644 w 852727"/>
                  <a:gd name="connsiteY147" fmla="*/ 249520 h 604419"/>
                  <a:gd name="connsiteX148" fmla="*/ 631066 w 852727"/>
                  <a:gd name="connsiteY148" fmla="*/ 241041 h 604419"/>
                  <a:gd name="connsiteX149" fmla="*/ 635911 w 852727"/>
                  <a:gd name="connsiteY149" fmla="*/ 233774 h 604419"/>
                  <a:gd name="connsiteX150" fmla="*/ 640756 w 852727"/>
                  <a:gd name="connsiteY150" fmla="*/ 226506 h 604419"/>
                  <a:gd name="connsiteX151" fmla="*/ 648024 w 852727"/>
                  <a:gd name="connsiteY151" fmla="*/ 220450 h 604419"/>
                  <a:gd name="connsiteX152" fmla="*/ 655292 w 852727"/>
                  <a:gd name="connsiteY152" fmla="*/ 216816 h 604419"/>
                  <a:gd name="connsiteX153" fmla="*/ 663770 w 852727"/>
                  <a:gd name="connsiteY153" fmla="*/ 214394 h 604419"/>
                  <a:gd name="connsiteX154" fmla="*/ 174422 w 852727"/>
                  <a:gd name="connsiteY154" fmla="*/ 73887 h 604419"/>
                  <a:gd name="connsiteX155" fmla="*/ 180478 w 852727"/>
                  <a:gd name="connsiteY155" fmla="*/ 73887 h 604419"/>
                  <a:gd name="connsiteX156" fmla="*/ 186535 w 852727"/>
                  <a:gd name="connsiteY156" fmla="*/ 75099 h 604419"/>
                  <a:gd name="connsiteX157" fmla="*/ 192591 w 852727"/>
                  <a:gd name="connsiteY157" fmla="*/ 77521 h 604419"/>
                  <a:gd name="connsiteX158" fmla="*/ 197436 w 852727"/>
                  <a:gd name="connsiteY158" fmla="*/ 81155 h 604419"/>
                  <a:gd name="connsiteX159" fmla="*/ 202281 w 852727"/>
                  <a:gd name="connsiteY159" fmla="*/ 84789 h 604419"/>
                  <a:gd name="connsiteX160" fmla="*/ 205915 w 852727"/>
                  <a:gd name="connsiteY160" fmla="*/ 90845 h 604419"/>
                  <a:gd name="connsiteX161" fmla="*/ 208337 w 852727"/>
                  <a:gd name="connsiteY161" fmla="*/ 96901 h 604419"/>
                  <a:gd name="connsiteX162" fmla="*/ 208337 w 852727"/>
                  <a:gd name="connsiteY162" fmla="*/ 102958 h 604419"/>
                  <a:gd name="connsiteX163" fmla="*/ 208337 w 852727"/>
                  <a:gd name="connsiteY163" fmla="*/ 109014 h 604419"/>
                  <a:gd name="connsiteX164" fmla="*/ 207126 w 852727"/>
                  <a:gd name="connsiteY164" fmla="*/ 115070 h 604419"/>
                  <a:gd name="connsiteX165" fmla="*/ 204703 w 852727"/>
                  <a:gd name="connsiteY165" fmla="*/ 119915 h 604419"/>
                  <a:gd name="connsiteX166" fmla="*/ 202281 w 852727"/>
                  <a:gd name="connsiteY166" fmla="*/ 125972 h 604419"/>
                  <a:gd name="connsiteX167" fmla="*/ 197436 w 852727"/>
                  <a:gd name="connsiteY167" fmla="*/ 129605 h 604419"/>
                  <a:gd name="connsiteX168" fmla="*/ 52084 w 852727"/>
                  <a:gd name="connsiteY168" fmla="*/ 247098 h 604419"/>
                  <a:gd name="connsiteX169" fmla="*/ 47239 w 852727"/>
                  <a:gd name="connsiteY169" fmla="*/ 250731 h 604419"/>
                  <a:gd name="connsiteX170" fmla="*/ 42394 w 852727"/>
                  <a:gd name="connsiteY170" fmla="*/ 253154 h 604419"/>
                  <a:gd name="connsiteX171" fmla="*/ 37549 w 852727"/>
                  <a:gd name="connsiteY171" fmla="*/ 254365 h 604419"/>
                  <a:gd name="connsiteX172" fmla="*/ 31493 w 852727"/>
                  <a:gd name="connsiteY172" fmla="*/ 254365 h 604419"/>
                  <a:gd name="connsiteX173" fmla="*/ 25437 w 852727"/>
                  <a:gd name="connsiteY173" fmla="*/ 254365 h 604419"/>
                  <a:gd name="connsiteX174" fmla="*/ 18169 w 852727"/>
                  <a:gd name="connsiteY174" fmla="*/ 251943 h 604419"/>
                  <a:gd name="connsiteX175" fmla="*/ 12113 w 852727"/>
                  <a:gd name="connsiteY175" fmla="*/ 248309 h 604419"/>
                  <a:gd name="connsiteX176" fmla="*/ 7268 w 852727"/>
                  <a:gd name="connsiteY176" fmla="*/ 242253 h 604419"/>
                  <a:gd name="connsiteX177" fmla="*/ 3634 w 852727"/>
                  <a:gd name="connsiteY177" fmla="*/ 237408 h 604419"/>
                  <a:gd name="connsiteX178" fmla="*/ 1212 w 852727"/>
                  <a:gd name="connsiteY178" fmla="*/ 231351 h 604419"/>
                  <a:gd name="connsiteX179" fmla="*/ 0 w 852727"/>
                  <a:gd name="connsiteY179" fmla="*/ 225295 h 604419"/>
                  <a:gd name="connsiteX180" fmla="*/ 0 w 852727"/>
                  <a:gd name="connsiteY180" fmla="*/ 219239 h 604419"/>
                  <a:gd name="connsiteX181" fmla="*/ 1212 w 852727"/>
                  <a:gd name="connsiteY181" fmla="*/ 213182 h 604419"/>
                  <a:gd name="connsiteX182" fmla="*/ 3634 w 852727"/>
                  <a:gd name="connsiteY182" fmla="*/ 207126 h 604419"/>
                  <a:gd name="connsiteX183" fmla="*/ 7268 w 852727"/>
                  <a:gd name="connsiteY183" fmla="*/ 202281 h 604419"/>
                  <a:gd name="connsiteX184" fmla="*/ 12113 w 852727"/>
                  <a:gd name="connsiteY184" fmla="*/ 197436 h 604419"/>
                  <a:gd name="connsiteX185" fmla="*/ 157464 w 852727"/>
                  <a:gd name="connsiteY185" fmla="*/ 79944 h 604419"/>
                  <a:gd name="connsiteX186" fmla="*/ 162309 w 852727"/>
                  <a:gd name="connsiteY186" fmla="*/ 77521 h 604419"/>
                  <a:gd name="connsiteX187" fmla="*/ 168366 w 852727"/>
                  <a:gd name="connsiteY187" fmla="*/ 75099 h 604419"/>
                  <a:gd name="connsiteX188" fmla="*/ 274956 w 852727"/>
                  <a:gd name="connsiteY188" fmla="*/ 53296 h 604419"/>
                  <a:gd name="connsiteX189" fmla="*/ 281013 w 852727"/>
                  <a:gd name="connsiteY189" fmla="*/ 53296 h 604419"/>
                  <a:gd name="connsiteX190" fmla="*/ 288280 w 852727"/>
                  <a:gd name="connsiteY190" fmla="*/ 55718 h 604419"/>
                  <a:gd name="connsiteX191" fmla="*/ 415463 w 852727"/>
                  <a:gd name="connsiteY191" fmla="*/ 94479 h 604419"/>
                  <a:gd name="connsiteX192" fmla="*/ 420308 w 852727"/>
                  <a:gd name="connsiteY192" fmla="*/ 96902 h 604419"/>
                  <a:gd name="connsiteX193" fmla="*/ 426364 w 852727"/>
                  <a:gd name="connsiteY193" fmla="*/ 100535 h 604419"/>
                  <a:gd name="connsiteX194" fmla="*/ 429998 w 852727"/>
                  <a:gd name="connsiteY194" fmla="*/ 105380 h 604419"/>
                  <a:gd name="connsiteX195" fmla="*/ 433631 w 852727"/>
                  <a:gd name="connsiteY195" fmla="*/ 110225 h 604419"/>
                  <a:gd name="connsiteX196" fmla="*/ 436054 w 852727"/>
                  <a:gd name="connsiteY196" fmla="*/ 116282 h 604419"/>
                  <a:gd name="connsiteX197" fmla="*/ 437265 w 852727"/>
                  <a:gd name="connsiteY197" fmla="*/ 122338 h 604419"/>
                  <a:gd name="connsiteX198" fmla="*/ 437265 w 852727"/>
                  <a:gd name="connsiteY198" fmla="*/ 128394 h 604419"/>
                  <a:gd name="connsiteX199" fmla="*/ 436054 w 852727"/>
                  <a:gd name="connsiteY199" fmla="*/ 134451 h 604419"/>
                  <a:gd name="connsiteX200" fmla="*/ 433631 w 852727"/>
                  <a:gd name="connsiteY200" fmla="*/ 139296 h 604419"/>
                  <a:gd name="connsiteX201" fmla="*/ 431209 w 852727"/>
                  <a:gd name="connsiteY201" fmla="*/ 144141 h 604419"/>
                  <a:gd name="connsiteX202" fmla="*/ 427575 w 852727"/>
                  <a:gd name="connsiteY202" fmla="*/ 147774 h 604419"/>
                  <a:gd name="connsiteX203" fmla="*/ 423941 w 852727"/>
                  <a:gd name="connsiteY203" fmla="*/ 150197 h 604419"/>
                  <a:gd name="connsiteX204" fmla="*/ 420308 w 852727"/>
                  <a:gd name="connsiteY204" fmla="*/ 153831 h 604419"/>
                  <a:gd name="connsiteX205" fmla="*/ 415463 w 852727"/>
                  <a:gd name="connsiteY205" fmla="*/ 155042 h 604419"/>
                  <a:gd name="connsiteX206" fmla="*/ 410617 w 852727"/>
                  <a:gd name="connsiteY206" fmla="*/ 156253 h 604419"/>
                  <a:gd name="connsiteX207" fmla="*/ 405772 w 852727"/>
                  <a:gd name="connsiteY207" fmla="*/ 156253 h 604419"/>
                  <a:gd name="connsiteX208" fmla="*/ 400927 w 852727"/>
                  <a:gd name="connsiteY208" fmla="*/ 156253 h 604419"/>
                  <a:gd name="connsiteX209" fmla="*/ 396082 w 852727"/>
                  <a:gd name="connsiteY209" fmla="*/ 155042 h 604419"/>
                  <a:gd name="connsiteX210" fmla="*/ 268900 w 852727"/>
                  <a:gd name="connsiteY210" fmla="*/ 116282 h 604419"/>
                  <a:gd name="connsiteX211" fmla="*/ 262844 w 852727"/>
                  <a:gd name="connsiteY211" fmla="*/ 113859 h 604419"/>
                  <a:gd name="connsiteX212" fmla="*/ 257999 w 852727"/>
                  <a:gd name="connsiteY212" fmla="*/ 110225 h 604419"/>
                  <a:gd name="connsiteX213" fmla="*/ 253154 w 852727"/>
                  <a:gd name="connsiteY213" fmla="*/ 105380 h 604419"/>
                  <a:gd name="connsiteX214" fmla="*/ 250731 w 852727"/>
                  <a:gd name="connsiteY214" fmla="*/ 100535 h 604419"/>
                  <a:gd name="connsiteX215" fmla="*/ 248309 w 852727"/>
                  <a:gd name="connsiteY215" fmla="*/ 94479 h 604419"/>
                  <a:gd name="connsiteX216" fmla="*/ 247097 w 852727"/>
                  <a:gd name="connsiteY216" fmla="*/ 88423 h 604419"/>
                  <a:gd name="connsiteX217" fmla="*/ 247097 w 852727"/>
                  <a:gd name="connsiteY217" fmla="*/ 82366 h 604419"/>
                  <a:gd name="connsiteX218" fmla="*/ 248309 w 852727"/>
                  <a:gd name="connsiteY218" fmla="*/ 76310 h 604419"/>
                  <a:gd name="connsiteX219" fmla="*/ 250731 w 852727"/>
                  <a:gd name="connsiteY219" fmla="*/ 70253 h 604419"/>
                  <a:gd name="connsiteX220" fmla="*/ 254365 w 852727"/>
                  <a:gd name="connsiteY220" fmla="*/ 65408 h 604419"/>
                  <a:gd name="connsiteX221" fmla="*/ 257999 w 852727"/>
                  <a:gd name="connsiteY221" fmla="*/ 60563 h 604419"/>
                  <a:gd name="connsiteX222" fmla="*/ 264055 w 852727"/>
                  <a:gd name="connsiteY222" fmla="*/ 56930 h 604419"/>
                  <a:gd name="connsiteX223" fmla="*/ 268900 w 852727"/>
                  <a:gd name="connsiteY223" fmla="*/ 54507 h 604419"/>
                  <a:gd name="connsiteX224" fmla="*/ 660138 w 852727"/>
                  <a:gd name="connsiteY224" fmla="*/ 0 h 604419"/>
                  <a:gd name="connsiteX225" fmla="*/ 666194 w 852727"/>
                  <a:gd name="connsiteY225" fmla="*/ 0 h 604419"/>
                  <a:gd name="connsiteX226" fmla="*/ 672251 w 852727"/>
                  <a:gd name="connsiteY226" fmla="*/ 0 h 604419"/>
                  <a:gd name="connsiteX227" fmla="*/ 678307 w 852727"/>
                  <a:gd name="connsiteY227" fmla="*/ 2423 h 604419"/>
                  <a:gd name="connsiteX228" fmla="*/ 683152 w 852727"/>
                  <a:gd name="connsiteY228" fmla="*/ 4845 h 604419"/>
                  <a:gd name="connsiteX229" fmla="*/ 687997 w 852727"/>
                  <a:gd name="connsiteY229" fmla="*/ 8479 h 604419"/>
                  <a:gd name="connsiteX230" fmla="*/ 692842 w 852727"/>
                  <a:gd name="connsiteY230" fmla="*/ 13324 h 604419"/>
                  <a:gd name="connsiteX231" fmla="*/ 695265 w 852727"/>
                  <a:gd name="connsiteY231" fmla="*/ 19380 h 604419"/>
                  <a:gd name="connsiteX232" fmla="*/ 697687 w 852727"/>
                  <a:gd name="connsiteY232" fmla="*/ 25437 h 604419"/>
                  <a:gd name="connsiteX233" fmla="*/ 697687 w 852727"/>
                  <a:gd name="connsiteY233" fmla="*/ 31493 h 604419"/>
                  <a:gd name="connsiteX234" fmla="*/ 697687 w 852727"/>
                  <a:gd name="connsiteY234" fmla="*/ 37549 h 604419"/>
                  <a:gd name="connsiteX235" fmla="*/ 695265 w 852727"/>
                  <a:gd name="connsiteY235" fmla="*/ 43606 h 604419"/>
                  <a:gd name="connsiteX236" fmla="*/ 692842 w 852727"/>
                  <a:gd name="connsiteY236" fmla="*/ 48451 h 604419"/>
                  <a:gd name="connsiteX237" fmla="*/ 689208 w 852727"/>
                  <a:gd name="connsiteY237" fmla="*/ 53296 h 604419"/>
                  <a:gd name="connsiteX238" fmla="*/ 684363 w 852727"/>
                  <a:gd name="connsiteY238" fmla="*/ 58141 h 604419"/>
                  <a:gd name="connsiteX239" fmla="*/ 545068 w 852727"/>
                  <a:gd name="connsiteY239" fmla="*/ 151408 h 604419"/>
                  <a:gd name="connsiteX240" fmla="*/ 540223 w 852727"/>
                  <a:gd name="connsiteY240" fmla="*/ 153831 h 604419"/>
                  <a:gd name="connsiteX241" fmla="*/ 535378 w 852727"/>
                  <a:gd name="connsiteY241" fmla="*/ 155042 h 604419"/>
                  <a:gd name="connsiteX242" fmla="*/ 526899 w 852727"/>
                  <a:gd name="connsiteY242" fmla="*/ 156253 h 604419"/>
                  <a:gd name="connsiteX243" fmla="*/ 519632 w 852727"/>
                  <a:gd name="connsiteY243" fmla="*/ 156253 h 604419"/>
                  <a:gd name="connsiteX244" fmla="*/ 512364 w 852727"/>
                  <a:gd name="connsiteY244" fmla="*/ 152619 h 604419"/>
                  <a:gd name="connsiteX245" fmla="*/ 505096 w 852727"/>
                  <a:gd name="connsiteY245" fmla="*/ 148986 h 604419"/>
                  <a:gd name="connsiteX246" fmla="*/ 500251 w 852727"/>
                  <a:gd name="connsiteY246" fmla="*/ 142929 h 604419"/>
                  <a:gd name="connsiteX247" fmla="*/ 497829 w 852727"/>
                  <a:gd name="connsiteY247" fmla="*/ 136873 h 604419"/>
                  <a:gd name="connsiteX248" fmla="*/ 495406 w 852727"/>
                  <a:gd name="connsiteY248" fmla="*/ 130817 h 604419"/>
                  <a:gd name="connsiteX249" fmla="*/ 495406 w 852727"/>
                  <a:gd name="connsiteY249" fmla="*/ 124760 h 604419"/>
                  <a:gd name="connsiteX250" fmla="*/ 495406 w 852727"/>
                  <a:gd name="connsiteY250" fmla="*/ 118704 h 604419"/>
                  <a:gd name="connsiteX251" fmla="*/ 497829 w 852727"/>
                  <a:gd name="connsiteY251" fmla="*/ 112648 h 604419"/>
                  <a:gd name="connsiteX252" fmla="*/ 500251 w 852727"/>
                  <a:gd name="connsiteY252" fmla="*/ 107803 h 604419"/>
                  <a:gd name="connsiteX253" fmla="*/ 503885 w 852727"/>
                  <a:gd name="connsiteY253" fmla="*/ 102958 h 604419"/>
                  <a:gd name="connsiteX254" fmla="*/ 508730 w 852727"/>
                  <a:gd name="connsiteY254" fmla="*/ 98113 h 604419"/>
                  <a:gd name="connsiteX255" fmla="*/ 648025 w 852727"/>
                  <a:gd name="connsiteY255" fmla="*/ 4845 h 604419"/>
                  <a:gd name="connsiteX256" fmla="*/ 654082 w 852727"/>
                  <a:gd name="connsiteY256" fmla="*/ 2423 h 604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852727" h="604419">
                    <a:moveTo>
                      <a:pt x="673461" y="213182"/>
                    </a:moveTo>
                    <a:lnTo>
                      <a:pt x="743714" y="213182"/>
                    </a:lnTo>
                    <a:lnTo>
                      <a:pt x="753404" y="214394"/>
                    </a:lnTo>
                    <a:lnTo>
                      <a:pt x="761883" y="216816"/>
                    </a:lnTo>
                    <a:lnTo>
                      <a:pt x="769150" y="220450"/>
                    </a:lnTo>
                    <a:lnTo>
                      <a:pt x="776418" y="226506"/>
                    </a:lnTo>
                    <a:lnTo>
                      <a:pt x="781263" y="233774"/>
                    </a:lnTo>
                    <a:lnTo>
                      <a:pt x="786108" y="241041"/>
                    </a:lnTo>
                    <a:lnTo>
                      <a:pt x="788530" y="249520"/>
                    </a:lnTo>
                    <a:lnTo>
                      <a:pt x="789742" y="259210"/>
                    </a:lnTo>
                    <a:lnTo>
                      <a:pt x="789742" y="540222"/>
                    </a:lnTo>
                    <a:lnTo>
                      <a:pt x="821234" y="540222"/>
                    </a:lnTo>
                    <a:lnTo>
                      <a:pt x="827291" y="541434"/>
                    </a:lnTo>
                    <a:lnTo>
                      <a:pt x="833347" y="542645"/>
                    </a:lnTo>
                    <a:lnTo>
                      <a:pt x="839403" y="546279"/>
                    </a:lnTo>
                    <a:lnTo>
                      <a:pt x="844248" y="549913"/>
                    </a:lnTo>
                    <a:lnTo>
                      <a:pt x="847882" y="554758"/>
                    </a:lnTo>
                    <a:lnTo>
                      <a:pt x="850305" y="559603"/>
                    </a:lnTo>
                    <a:lnTo>
                      <a:pt x="852727" y="565659"/>
                    </a:lnTo>
                    <a:lnTo>
                      <a:pt x="852727" y="572926"/>
                    </a:lnTo>
                    <a:lnTo>
                      <a:pt x="852727" y="578983"/>
                    </a:lnTo>
                    <a:lnTo>
                      <a:pt x="850305" y="585039"/>
                    </a:lnTo>
                    <a:lnTo>
                      <a:pt x="847882" y="589884"/>
                    </a:lnTo>
                    <a:lnTo>
                      <a:pt x="844248" y="594729"/>
                    </a:lnTo>
                    <a:lnTo>
                      <a:pt x="839403" y="598363"/>
                    </a:lnTo>
                    <a:lnTo>
                      <a:pt x="833347" y="601997"/>
                    </a:lnTo>
                    <a:lnTo>
                      <a:pt x="827291" y="603208"/>
                    </a:lnTo>
                    <a:lnTo>
                      <a:pt x="821234" y="604419"/>
                    </a:lnTo>
                    <a:lnTo>
                      <a:pt x="758249" y="604419"/>
                    </a:lnTo>
                    <a:lnTo>
                      <a:pt x="750981" y="603208"/>
                    </a:lnTo>
                    <a:lnTo>
                      <a:pt x="744925" y="601997"/>
                    </a:lnTo>
                    <a:lnTo>
                      <a:pt x="740080" y="598363"/>
                    </a:lnTo>
                    <a:lnTo>
                      <a:pt x="735235" y="594729"/>
                    </a:lnTo>
                    <a:lnTo>
                      <a:pt x="731601" y="589884"/>
                    </a:lnTo>
                    <a:lnTo>
                      <a:pt x="727967" y="585039"/>
                    </a:lnTo>
                    <a:lnTo>
                      <a:pt x="726756" y="578983"/>
                    </a:lnTo>
                    <a:lnTo>
                      <a:pt x="725545" y="572926"/>
                    </a:lnTo>
                    <a:lnTo>
                      <a:pt x="725545" y="277379"/>
                    </a:lnTo>
                    <a:lnTo>
                      <a:pt x="691629" y="277379"/>
                    </a:lnTo>
                    <a:lnTo>
                      <a:pt x="691629" y="572926"/>
                    </a:lnTo>
                    <a:lnTo>
                      <a:pt x="690418" y="578983"/>
                    </a:lnTo>
                    <a:lnTo>
                      <a:pt x="689207" y="585039"/>
                    </a:lnTo>
                    <a:lnTo>
                      <a:pt x="685573" y="589884"/>
                    </a:lnTo>
                    <a:lnTo>
                      <a:pt x="681939" y="594729"/>
                    </a:lnTo>
                    <a:lnTo>
                      <a:pt x="677094" y="598363"/>
                    </a:lnTo>
                    <a:lnTo>
                      <a:pt x="672249" y="601997"/>
                    </a:lnTo>
                    <a:lnTo>
                      <a:pt x="666193" y="603208"/>
                    </a:lnTo>
                    <a:lnTo>
                      <a:pt x="658925" y="604419"/>
                    </a:lnTo>
                    <a:lnTo>
                      <a:pt x="513574" y="604419"/>
                    </a:lnTo>
                    <a:lnTo>
                      <a:pt x="507518" y="603208"/>
                    </a:lnTo>
                    <a:lnTo>
                      <a:pt x="501461" y="601997"/>
                    </a:lnTo>
                    <a:lnTo>
                      <a:pt x="495405" y="598363"/>
                    </a:lnTo>
                    <a:lnTo>
                      <a:pt x="490560" y="594729"/>
                    </a:lnTo>
                    <a:lnTo>
                      <a:pt x="486926" y="589884"/>
                    </a:lnTo>
                    <a:lnTo>
                      <a:pt x="484503" y="585039"/>
                    </a:lnTo>
                    <a:lnTo>
                      <a:pt x="482081" y="578983"/>
                    </a:lnTo>
                    <a:lnTo>
                      <a:pt x="482081" y="572926"/>
                    </a:lnTo>
                    <a:lnTo>
                      <a:pt x="482081" y="323407"/>
                    </a:lnTo>
                    <a:lnTo>
                      <a:pt x="446954" y="323407"/>
                    </a:lnTo>
                    <a:lnTo>
                      <a:pt x="446954" y="572926"/>
                    </a:lnTo>
                    <a:lnTo>
                      <a:pt x="445743" y="578983"/>
                    </a:lnTo>
                    <a:lnTo>
                      <a:pt x="444532" y="585039"/>
                    </a:lnTo>
                    <a:lnTo>
                      <a:pt x="442109" y="589884"/>
                    </a:lnTo>
                    <a:lnTo>
                      <a:pt x="437264" y="594729"/>
                    </a:lnTo>
                    <a:lnTo>
                      <a:pt x="432419" y="598363"/>
                    </a:lnTo>
                    <a:lnTo>
                      <a:pt x="427574" y="601997"/>
                    </a:lnTo>
                    <a:lnTo>
                      <a:pt x="421518" y="603208"/>
                    </a:lnTo>
                    <a:lnTo>
                      <a:pt x="415461" y="604419"/>
                    </a:lnTo>
                    <a:lnTo>
                      <a:pt x="268899" y="604419"/>
                    </a:lnTo>
                    <a:lnTo>
                      <a:pt x="262842" y="603208"/>
                    </a:lnTo>
                    <a:lnTo>
                      <a:pt x="256786" y="601997"/>
                    </a:lnTo>
                    <a:lnTo>
                      <a:pt x="250730" y="598363"/>
                    </a:lnTo>
                    <a:lnTo>
                      <a:pt x="247096" y="594729"/>
                    </a:lnTo>
                    <a:lnTo>
                      <a:pt x="242251" y="589884"/>
                    </a:lnTo>
                    <a:lnTo>
                      <a:pt x="239828" y="585039"/>
                    </a:lnTo>
                    <a:lnTo>
                      <a:pt x="237406" y="578983"/>
                    </a:lnTo>
                    <a:lnTo>
                      <a:pt x="237406" y="572926"/>
                    </a:lnTo>
                    <a:lnTo>
                      <a:pt x="237406" y="408195"/>
                    </a:lnTo>
                    <a:lnTo>
                      <a:pt x="202279" y="408195"/>
                    </a:lnTo>
                    <a:lnTo>
                      <a:pt x="202279" y="572926"/>
                    </a:lnTo>
                    <a:lnTo>
                      <a:pt x="202279" y="578983"/>
                    </a:lnTo>
                    <a:lnTo>
                      <a:pt x="199857" y="585039"/>
                    </a:lnTo>
                    <a:lnTo>
                      <a:pt x="197434" y="589884"/>
                    </a:lnTo>
                    <a:lnTo>
                      <a:pt x="193800" y="594729"/>
                    </a:lnTo>
                    <a:lnTo>
                      <a:pt x="188955" y="598363"/>
                    </a:lnTo>
                    <a:lnTo>
                      <a:pt x="182899" y="601997"/>
                    </a:lnTo>
                    <a:lnTo>
                      <a:pt x="176843" y="603208"/>
                    </a:lnTo>
                    <a:lnTo>
                      <a:pt x="170786" y="604419"/>
                    </a:lnTo>
                    <a:lnTo>
                      <a:pt x="46027" y="604419"/>
                    </a:lnTo>
                    <a:lnTo>
                      <a:pt x="39970" y="603208"/>
                    </a:lnTo>
                    <a:lnTo>
                      <a:pt x="33914" y="601997"/>
                    </a:lnTo>
                    <a:lnTo>
                      <a:pt x="29069" y="598363"/>
                    </a:lnTo>
                    <a:lnTo>
                      <a:pt x="24224" y="594729"/>
                    </a:lnTo>
                    <a:lnTo>
                      <a:pt x="20590" y="589884"/>
                    </a:lnTo>
                    <a:lnTo>
                      <a:pt x="16956" y="585039"/>
                    </a:lnTo>
                    <a:lnTo>
                      <a:pt x="15745" y="578983"/>
                    </a:lnTo>
                    <a:lnTo>
                      <a:pt x="14534" y="572926"/>
                    </a:lnTo>
                    <a:lnTo>
                      <a:pt x="15745" y="565659"/>
                    </a:lnTo>
                    <a:lnTo>
                      <a:pt x="16956" y="559603"/>
                    </a:lnTo>
                    <a:lnTo>
                      <a:pt x="20590" y="554758"/>
                    </a:lnTo>
                    <a:lnTo>
                      <a:pt x="24224" y="549913"/>
                    </a:lnTo>
                    <a:lnTo>
                      <a:pt x="29069" y="546279"/>
                    </a:lnTo>
                    <a:lnTo>
                      <a:pt x="33914" y="542645"/>
                    </a:lnTo>
                    <a:lnTo>
                      <a:pt x="39970" y="541434"/>
                    </a:lnTo>
                    <a:lnTo>
                      <a:pt x="46027" y="540222"/>
                    </a:lnTo>
                    <a:lnTo>
                      <a:pt x="139294" y="540222"/>
                    </a:lnTo>
                    <a:lnTo>
                      <a:pt x="139294" y="390026"/>
                    </a:lnTo>
                    <a:lnTo>
                      <a:pt x="140505" y="381547"/>
                    </a:lnTo>
                    <a:lnTo>
                      <a:pt x="142927" y="373069"/>
                    </a:lnTo>
                    <a:lnTo>
                      <a:pt x="146561" y="364590"/>
                    </a:lnTo>
                    <a:lnTo>
                      <a:pt x="152618" y="358533"/>
                    </a:lnTo>
                    <a:lnTo>
                      <a:pt x="158674" y="352477"/>
                    </a:lnTo>
                    <a:lnTo>
                      <a:pt x="167153" y="348843"/>
                    </a:lnTo>
                    <a:lnTo>
                      <a:pt x="175632" y="345210"/>
                    </a:lnTo>
                    <a:lnTo>
                      <a:pt x="184110" y="345210"/>
                    </a:lnTo>
                    <a:lnTo>
                      <a:pt x="255575" y="345210"/>
                    </a:lnTo>
                    <a:lnTo>
                      <a:pt x="264054" y="345210"/>
                    </a:lnTo>
                    <a:lnTo>
                      <a:pt x="272532" y="348843"/>
                    </a:lnTo>
                    <a:lnTo>
                      <a:pt x="281011" y="352477"/>
                    </a:lnTo>
                    <a:lnTo>
                      <a:pt x="287068" y="358533"/>
                    </a:lnTo>
                    <a:lnTo>
                      <a:pt x="293124" y="364590"/>
                    </a:lnTo>
                    <a:lnTo>
                      <a:pt x="296758" y="373069"/>
                    </a:lnTo>
                    <a:lnTo>
                      <a:pt x="300391" y="381547"/>
                    </a:lnTo>
                    <a:lnTo>
                      <a:pt x="300391" y="390026"/>
                    </a:lnTo>
                    <a:lnTo>
                      <a:pt x="300391" y="540222"/>
                    </a:lnTo>
                    <a:lnTo>
                      <a:pt x="382757" y="540222"/>
                    </a:lnTo>
                    <a:lnTo>
                      <a:pt x="382757" y="305238"/>
                    </a:lnTo>
                    <a:lnTo>
                      <a:pt x="383969" y="295548"/>
                    </a:lnTo>
                    <a:lnTo>
                      <a:pt x="386391" y="287069"/>
                    </a:lnTo>
                    <a:lnTo>
                      <a:pt x="391236" y="279802"/>
                    </a:lnTo>
                    <a:lnTo>
                      <a:pt x="397292" y="272534"/>
                    </a:lnTo>
                    <a:lnTo>
                      <a:pt x="403349" y="267689"/>
                    </a:lnTo>
                    <a:lnTo>
                      <a:pt x="410616" y="262844"/>
                    </a:lnTo>
                    <a:lnTo>
                      <a:pt x="419095" y="260421"/>
                    </a:lnTo>
                    <a:lnTo>
                      <a:pt x="428785" y="259210"/>
                    </a:lnTo>
                    <a:lnTo>
                      <a:pt x="499039" y="259210"/>
                    </a:lnTo>
                    <a:lnTo>
                      <a:pt x="508729" y="260421"/>
                    </a:lnTo>
                    <a:lnTo>
                      <a:pt x="517208" y="262844"/>
                    </a:lnTo>
                    <a:lnTo>
                      <a:pt x="524475" y="267689"/>
                    </a:lnTo>
                    <a:lnTo>
                      <a:pt x="531743" y="272534"/>
                    </a:lnTo>
                    <a:lnTo>
                      <a:pt x="537799" y="279802"/>
                    </a:lnTo>
                    <a:lnTo>
                      <a:pt x="541433" y="287069"/>
                    </a:lnTo>
                    <a:lnTo>
                      <a:pt x="543856" y="295548"/>
                    </a:lnTo>
                    <a:lnTo>
                      <a:pt x="545067" y="305238"/>
                    </a:lnTo>
                    <a:lnTo>
                      <a:pt x="545067" y="540222"/>
                    </a:lnTo>
                    <a:lnTo>
                      <a:pt x="627433" y="540222"/>
                    </a:lnTo>
                    <a:lnTo>
                      <a:pt x="627433" y="259210"/>
                    </a:lnTo>
                    <a:lnTo>
                      <a:pt x="628644" y="249520"/>
                    </a:lnTo>
                    <a:lnTo>
                      <a:pt x="631066" y="241041"/>
                    </a:lnTo>
                    <a:lnTo>
                      <a:pt x="635911" y="233774"/>
                    </a:lnTo>
                    <a:lnTo>
                      <a:pt x="640756" y="226506"/>
                    </a:lnTo>
                    <a:lnTo>
                      <a:pt x="648024" y="220450"/>
                    </a:lnTo>
                    <a:lnTo>
                      <a:pt x="655292" y="216816"/>
                    </a:lnTo>
                    <a:lnTo>
                      <a:pt x="663770" y="214394"/>
                    </a:lnTo>
                    <a:close/>
                    <a:moveTo>
                      <a:pt x="174422" y="73887"/>
                    </a:moveTo>
                    <a:lnTo>
                      <a:pt x="180478" y="73887"/>
                    </a:lnTo>
                    <a:lnTo>
                      <a:pt x="186535" y="75099"/>
                    </a:lnTo>
                    <a:lnTo>
                      <a:pt x="192591" y="77521"/>
                    </a:lnTo>
                    <a:lnTo>
                      <a:pt x="197436" y="81155"/>
                    </a:lnTo>
                    <a:lnTo>
                      <a:pt x="202281" y="84789"/>
                    </a:lnTo>
                    <a:lnTo>
                      <a:pt x="205915" y="90845"/>
                    </a:lnTo>
                    <a:lnTo>
                      <a:pt x="208337" y="96901"/>
                    </a:lnTo>
                    <a:lnTo>
                      <a:pt x="208337" y="102958"/>
                    </a:lnTo>
                    <a:lnTo>
                      <a:pt x="208337" y="109014"/>
                    </a:lnTo>
                    <a:lnTo>
                      <a:pt x="207126" y="115070"/>
                    </a:lnTo>
                    <a:lnTo>
                      <a:pt x="204703" y="119915"/>
                    </a:lnTo>
                    <a:lnTo>
                      <a:pt x="202281" y="125972"/>
                    </a:lnTo>
                    <a:lnTo>
                      <a:pt x="197436" y="129605"/>
                    </a:lnTo>
                    <a:lnTo>
                      <a:pt x="52084" y="247098"/>
                    </a:lnTo>
                    <a:lnTo>
                      <a:pt x="47239" y="250731"/>
                    </a:lnTo>
                    <a:lnTo>
                      <a:pt x="42394" y="253154"/>
                    </a:lnTo>
                    <a:lnTo>
                      <a:pt x="37549" y="254365"/>
                    </a:lnTo>
                    <a:lnTo>
                      <a:pt x="31493" y="254365"/>
                    </a:lnTo>
                    <a:lnTo>
                      <a:pt x="25437" y="254365"/>
                    </a:lnTo>
                    <a:lnTo>
                      <a:pt x="18169" y="251943"/>
                    </a:lnTo>
                    <a:lnTo>
                      <a:pt x="12113" y="248309"/>
                    </a:lnTo>
                    <a:lnTo>
                      <a:pt x="7268" y="242253"/>
                    </a:lnTo>
                    <a:lnTo>
                      <a:pt x="3634" y="237408"/>
                    </a:lnTo>
                    <a:lnTo>
                      <a:pt x="1212" y="231351"/>
                    </a:lnTo>
                    <a:lnTo>
                      <a:pt x="0" y="225295"/>
                    </a:lnTo>
                    <a:lnTo>
                      <a:pt x="0" y="219239"/>
                    </a:lnTo>
                    <a:lnTo>
                      <a:pt x="1212" y="213182"/>
                    </a:lnTo>
                    <a:lnTo>
                      <a:pt x="3634" y="207126"/>
                    </a:lnTo>
                    <a:lnTo>
                      <a:pt x="7268" y="202281"/>
                    </a:lnTo>
                    <a:lnTo>
                      <a:pt x="12113" y="197436"/>
                    </a:lnTo>
                    <a:lnTo>
                      <a:pt x="157464" y="79944"/>
                    </a:lnTo>
                    <a:lnTo>
                      <a:pt x="162309" y="77521"/>
                    </a:lnTo>
                    <a:lnTo>
                      <a:pt x="168366" y="75099"/>
                    </a:lnTo>
                    <a:close/>
                    <a:moveTo>
                      <a:pt x="274956" y="53296"/>
                    </a:moveTo>
                    <a:lnTo>
                      <a:pt x="281013" y="53296"/>
                    </a:lnTo>
                    <a:lnTo>
                      <a:pt x="288280" y="55718"/>
                    </a:lnTo>
                    <a:lnTo>
                      <a:pt x="415463" y="94479"/>
                    </a:lnTo>
                    <a:lnTo>
                      <a:pt x="420308" y="96902"/>
                    </a:lnTo>
                    <a:lnTo>
                      <a:pt x="426364" y="100535"/>
                    </a:lnTo>
                    <a:lnTo>
                      <a:pt x="429998" y="105380"/>
                    </a:lnTo>
                    <a:lnTo>
                      <a:pt x="433631" y="110225"/>
                    </a:lnTo>
                    <a:lnTo>
                      <a:pt x="436054" y="116282"/>
                    </a:lnTo>
                    <a:lnTo>
                      <a:pt x="437265" y="122338"/>
                    </a:lnTo>
                    <a:lnTo>
                      <a:pt x="437265" y="128394"/>
                    </a:lnTo>
                    <a:lnTo>
                      <a:pt x="436054" y="134451"/>
                    </a:lnTo>
                    <a:lnTo>
                      <a:pt x="433631" y="139296"/>
                    </a:lnTo>
                    <a:lnTo>
                      <a:pt x="431209" y="144141"/>
                    </a:lnTo>
                    <a:lnTo>
                      <a:pt x="427575" y="147774"/>
                    </a:lnTo>
                    <a:lnTo>
                      <a:pt x="423941" y="150197"/>
                    </a:lnTo>
                    <a:lnTo>
                      <a:pt x="420308" y="153831"/>
                    </a:lnTo>
                    <a:lnTo>
                      <a:pt x="415463" y="155042"/>
                    </a:lnTo>
                    <a:lnTo>
                      <a:pt x="410617" y="156253"/>
                    </a:lnTo>
                    <a:lnTo>
                      <a:pt x="405772" y="156253"/>
                    </a:lnTo>
                    <a:lnTo>
                      <a:pt x="400927" y="156253"/>
                    </a:lnTo>
                    <a:lnTo>
                      <a:pt x="396082" y="155042"/>
                    </a:lnTo>
                    <a:lnTo>
                      <a:pt x="268900" y="116282"/>
                    </a:lnTo>
                    <a:lnTo>
                      <a:pt x="262844" y="113859"/>
                    </a:lnTo>
                    <a:lnTo>
                      <a:pt x="257999" y="110225"/>
                    </a:lnTo>
                    <a:lnTo>
                      <a:pt x="253154" y="105380"/>
                    </a:lnTo>
                    <a:lnTo>
                      <a:pt x="250731" y="100535"/>
                    </a:lnTo>
                    <a:lnTo>
                      <a:pt x="248309" y="94479"/>
                    </a:lnTo>
                    <a:lnTo>
                      <a:pt x="247097" y="88423"/>
                    </a:lnTo>
                    <a:lnTo>
                      <a:pt x="247097" y="82366"/>
                    </a:lnTo>
                    <a:lnTo>
                      <a:pt x="248309" y="76310"/>
                    </a:lnTo>
                    <a:lnTo>
                      <a:pt x="250731" y="70253"/>
                    </a:lnTo>
                    <a:lnTo>
                      <a:pt x="254365" y="65408"/>
                    </a:lnTo>
                    <a:lnTo>
                      <a:pt x="257999" y="60563"/>
                    </a:lnTo>
                    <a:lnTo>
                      <a:pt x="264055" y="56930"/>
                    </a:lnTo>
                    <a:lnTo>
                      <a:pt x="268900" y="54507"/>
                    </a:lnTo>
                    <a:close/>
                    <a:moveTo>
                      <a:pt x="660138" y="0"/>
                    </a:moveTo>
                    <a:lnTo>
                      <a:pt x="666194" y="0"/>
                    </a:lnTo>
                    <a:lnTo>
                      <a:pt x="672251" y="0"/>
                    </a:lnTo>
                    <a:lnTo>
                      <a:pt x="678307" y="2423"/>
                    </a:lnTo>
                    <a:lnTo>
                      <a:pt x="683152" y="4845"/>
                    </a:lnTo>
                    <a:lnTo>
                      <a:pt x="687997" y="8479"/>
                    </a:lnTo>
                    <a:lnTo>
                      <a:pt x="692842" y="13324"/>
                    </a:lnTo>
                    <a:lnTo>
                      <a:pt x="695265" y="19380"/>
                    </a:lnTo>
                    <a:lnTo>
                      <a:pt x="697687" y="25437"/>
                    </a:lnTo>
                    <a:lnTo>
                      <a:pt x="697687" y="31493"/>
                    </a:lnTo>
                    <a:lnTo>
                      <a:pt x="697687" y="37549"/>
                    </a:lnTo>
                    <a:lnTo>
                      <a:pt x="695265" y="43606"/>
                    </a:lnTo>
                    <a:lnTo>
                      <a:pt x="692842" y="48451"/>
                    </a:lnTo>
                    <a:lnTo>
                      <a:pt x="689208" y="53296"/>
                    </a:lnTo>
                    <a:lnTo>
                      <a:pt x="684363" y="58141"/>
                    </a:lnTo>
                    <a:lnTo>
                      <a:pt x="545068" y="151408"/>
                    </a:lnTo>
                    <a:lnTo>
                      <a:pt x="540223" y="153831"/>
                    </a:lnTo>
                    <a:lnTo>
                      <a:pt x="535378" y="155042"/>
                    </a:lnTo>
                    <a:lnTo>
                      <a:pt x="526899" y="156253"/>
                    </a:lnTo>
                    <a:lnTo>
                      <a:pt x="519632" y="156253"/>
                    </a:lnTo>
                    <a:lnTo>
                      <a:pt x="512364" y="152619"/>
                    </a:lnTo>
                    <a:lnTo>
                      <a:pt x="505096" y="148986"/>
                    </a:lnTo>
                    <a:lnTo>
                      <a:pt x="500251" y="142929"/>
                    </a:lnTo>
                    <a:lnTo>
                      <a:pt x="497829" y="136873"/>
                    </a:lnTo>
                    <a:lnTo>
                      <a:pt x="495406" y="130817"/>
                    </a:lnTo>
                    <a:lnTo>
                      <a:pt x="495406" y="124760"/>
                    </a:lnTo>
                    <a:lnTo>
                      <a:pt x="495406" y="118704"/>
                    </a:lnTo>
                    <a:lnTo>
                      <a:pt x="497829" y="112648"/>
                    </a:lnTo>
                    <a:lnTo>
                      <a:pt x="500251" y="107803"/>
                    </a:lnTo>
                    <a:lnTo>
                      <a:pt x="503885" y="102958"/>
                    </a:lnTo>
                    <a:lnTo>
                      <a:pt x="508730" y="98113"/>
                    </a:lnTo>
                    <a:lnTo>
                      <a:pt x="648025" y="4845"/>
                    </a:lnTo>
                    <a:lnTo>
                      <a:pt x="654082" y="2423"/>
                    </a:lnTo>
                    <a:close/>
                  </a:path>
                </a:pathLst>
              </a:custGeom>
              <a:solidFill>
                <a:srgbClr val="0078D7"/>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14" name="Oval 213"/>
              <p:cNvSpPr/>
              <p:nvPr/>
            </p:nvSpPr>
            <p:spPr bwMode="auto">
              <a:xfrm>
                <a:off x="4054565" y="3768732"/>
                <a:ext cx="1326042" cy="1326043"/>
              </a:xfrm>
              <a:prstGeom prst="ellipse">
                <a:avLst/>
              </a:prstGeom>
              <a:noFill/>
              <a:ln w="5715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Tree>
    <p:extLst>
      <p:ext uri="{BB962C8B-B14F-4D97-AF65-F5344CB8AC3E}">
        <p14:creationId xmlns:p14="http://schemas.microsoft.com/office/powerpoint/2010/main" val="351620551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Overview</a:t>
            </a:r>
            <a:endParaRPr lang="en-IN" sz="4000" dirty="0">
              <a:solidFill>
                <a:srgbClr val="0070C0"/>
              </a:solidFill>
            </a:endParaRPr>
          </a:p>
        </p:txBody>
      </p:sp>
      <p:grpSp>
        <p:nvGrpSpPr>
          <p:cNvPr id="9" name="Group 8"/>
          <p:cNvGrpSpPr/>
          <p:nvPr/>
        </p:nvGrpSpPr>
        <p:grpSpPr>
          <a:xfrm>
            <a:off x="9588714" y="1434930"/>
            <a:ext cx="2241039" cy="4615293"/>
            <a:chOff x="9588714" y="1434930"/>
            <a:chExt cx="2241039" cy="4615293"/>
          </a:xfrm>
        </p:grpSpPr>
        <p:sp>
          <p:nvSpPr>
            <p:cNvPr id="94" name="Rectangle 93"/>
            <p:cNvSpPr/>
            <p:nvPr/>
          </p:nvSpPr>
          <p:spPr>
            <a:xfrm>
              <a:off x="10329146" y="5722311"/>
              <a:ext cx="1500607" cy="327912"/>
            </a:xfrm>
            <a:prstGeom prst="rect">
              <a:avLst/>
            </a:prstGeom>
          </p:spPr>
          <p:txBody>
            <a:bodyPr wrap="none" lIns="0" tIns="0" rIns="0" bIns="0" anchor="ctr">
              <a:no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2050"/>
                  </a:solidFill>
                  <a:effectLst/>
                  <a:uLnTx/>
                  <a:uFillTx/>
                  <a:latin typeface="Segoe UI Light"/>
                </a:rPr>
                <a:t>Action</a:t>
              </a:r>
            </a:p>
          </p:txBody>
        </p:sp>
        <p:sp>
          <p:nvSpPr>
            <p:cNvPr id="95" name="Freeform 482"/>
            <p:cNvSpPr/>
            <p:nvPr/>
          </p:nvSpPr>
          <p:spPr bwMode="auto">
            <a:xfrm flipH="1">
              <a:off x="9588714" y="1434930"/>
              <a:ext cx="123857" cy="4199169"/>
            </a:xfrm>
            <a:custGeom>
              <a:avLst/>
              <a:gdLst>
                <a:gd name="connsiteX0" fmla="*/ 247650 w 247650"/>
                <a:gd name="connsiteY0" fmla="*/ 0 h 295275"/>
                <a:gd name="connsiteX1" fmla="*/ 0 w 247650"/>
                <a:gd name="connsiteY1" fmla="*/ 0 h 295275"/>
                <a:gd name="connsiteX2" fmla="*/ 0 w 247650"/>
                <a:gd name="connsiteY2" fmla="*/ 295275 h 295275"/>
                <a:gd name="connsiteX3" fmla="*/ 238125 w 247650"/>
                <a:gd name="connsiteY3" fmla="*/ 295275 h 295275"/>
              </a:gdLst>
              <a:ahLst/>
              <a:cxnLst>
                <a:cxn ang="0">
                  <a:pos x="connsiteX0" y="connsiteY0"/>
                </a:cxn>
                <a:cxn ang="0">
                  <a:pos x="connsiteX1" y="connsiteY1"/>
                </a:cxn>
                <a:cxn ang="0">
                  <a:pos x="connsiteX2" y="connsiteY2"/>
                </a:cxn>
                <a:cxn ang="0">
                  <a:pos x="connsiteX3" y="connsiteY3"/>
                </a:cxn>
              </a:cxnLst>
              <a:rect l="l" t="t" r="r" b="b"/>
              <a:pathLst>
                <a:path w="247650" h="295275">
                  <a:moveTo>
                    <a:pt x="247650" y="0"/>
                  </a:moveTo>
                  <a:lnTo>
                    <a:pt x="0" y="0"/>
                  </a:lnTo>
                  <a:lnTo>
                    <a:pt x="0" y="295275"/>
                  </a:lnTo>
                  <a:lnTo>
                    <a:pt x="238125" y="295275"/>
                  </a:lnTo>
                </a:path>
              </a:pathLst>
            </a:custGeom>
            <a:noFill/>
            <a:ln w="12700" cap="flat" cmpd="sng" algn="ctr">
              <a:solidFill>
                <a:srgbClr val="0078D7"/>
              </a:solidFill>
              <a:prstDash val="soli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96" name="TextBox 95"/>
            <p:cNvSpPr txBox="1"/>
            <p:nvPr/>
          </p:nvSpPr>
          <p:spPr>
            <a:xfrm>
              <a:off x="10381650" y="1747515"/>
              <a:ext cx="1090058" cy="461622"/>
            </a:xfrm>
            <a:prstGeom prst="rect">
              <a:avLst/>
            </a:prstGeom>
            <a:noFill/>
          </p:spPr>
          <p:txBody>
            <a:bodyPr wrap="square" lIns="182854" tIns="146283" rIns="182854" bIns="146283" rtlCol="0">
              <a:spAutoFit/>
            </a:bodyPr>
            <a:lstStyle/>
            <a:p>
              <a:pPr marL="0" marR="0" lvl="0" indent="0" defTabSz="932563" eaLnBrk="1" fontAlgn="auto" latinLnBrk="0" hangingPunct="1">
                <a:lnSpc>
                  <a:spcPct val="90000"/>
                </a:lnSpc>
                <a:spcBef>
                  <a:spcPct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People</a:t>
              </a:r>
            </a:p>
          </p:txBody>
        </p:sp>
        <p:sp>
          <p:nvSpPr>
            <p:cNvPr id="97" name="TextBox 96"/>
            <p:cNvSpPr txBox="1"/>
            <p:nvPr/>
          </p:nvSpPr>
          <p:spPr>
            <a:xfrm>
              <a:off x="10650440" y="4973067"/>
              <a:ext cx="868271" cy="332399"/>
            </a:xfrm>
            <a:prstGeom prst="rect">
              <a:avLst/>
            </a:prstGeom>
            <a:noFill/>
          </p:spPr>
          <p:txBody>
            <a:bodyPr wrap="square" lIns="0" tIns="0" rIns="0" bIns="0" rtlCol="0">
              <a:spAutoFit/>
            </a:bodyPr>
            <a:lstStyle/>
            <a:p>
              <a:pPr marL="0" marR="0" lvl="0" indent="0" defTabSz="932563" eaLnBrk="1" fontAlgn="auto" latinLnBrk="0" hangingPunct="1">
                <a:lnSpc>
                  <a:spcPct val="90000"/>
                </a:lnSpc>
                <a:spcBef>
                  <a:spcPct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Automated </a:t>
              </a:r>
              <a:b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b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Systems</a:t>
              </a:r>
            </a:p>
          </p:txBody>
        </p:sp>
        <p:grpSp>
          <p:nvGrpSpPr>
            <p:cNvPr id="98" name="Group 97"/>
            <p:cNvGrpSpPr/>
            <p:nvPr/>
          </p:nvGrpSpPr>
          <p:grpSpPr>
            <a:xfrm>
              <a:off x="9984119" y="1785656"/>
              <a:ext cx="377227" cy="385340"/>
              <a:chOff x="6112510" y="6954657"/>
              <a:chExt cx="1181100" cy="1206500"/>
            </a:xfrm>
            <a:solidFill>
              <a:srgbClr val="0078D7"/>
            </a:solidFill>
          </p:grpSpPr>
          <p:sp>
            <p:nvSpPr>
              <p:cNvPr id="116" name="Freeform 5"/>
              <p:cNvSpPr>
                <a:spLocks noEditPoints="1"/>
              </p:cNvSpPr>
              <p:nvPr/>
            </p:nvSpPr>
            <p:spPr bwMode="auto">
              <a:xfrm>
                <a:off x="6233160" y="6954657"/>
                <a:ext cx="485775" cy="482600"/>
              </a:xfrm>
              <a:custGeom>
                <a:avLst/>
                <a:gdLst>
                  <a:gd name="T0" fmla="*/ 154 w 306"/>
                  <a:gd name="T1" fmla="*/ 304 h 304"/>
                  <a:gd name="T2" fmla="*/ 122 w 306"/>
                  <a:gd name="T3" fmla="*/ 302 h 304"/>
                  <a:gd name="T4" fmla="*/ 94 w 306"/>
                  <a:gd name="T5" fmla="*/ 292 h 304"/>
                  <a:gd name="T6" fmla="*/ 68 w 306"/>
                  <a:gd name="T7" fmla="*/ 278 h 304"/>
                  <a:gd name="T8" fmla="*/ 46 w 306"/>
                  <a:gd name="T9" fmla="*/ 260 h 304"/>
                  <a:gd name="T10" fmla="*/ 26 w 306"/>
                  <a:gd name="T11" fmla="*/ 238 h 304"/>
                  <a:gd name="T12" fmla="*/ 12 w 306"/>
                  <a:gd name="T13" fmla="*/ 212 h 304"/>
                  <a:gd name="T14" fmla="*/ 4 w 306"/>
                  <a:gd name="T15" fmla="*/ 182 h 304"/>
                  <a:gd name="T16" fmla="*/ 0 w 306"/>
                  <a:gd name="T17" fmla="*/ 152 h 304"/>
                  <a:gd name="T18" fmla="*/ 2 w 306"/>
                  <a:gd name="T19" fmla="*/ 136 h 304"/>
                  <a:gd name="T20" fmla="*/ 8 w 306"/>
                  <a:gd name="T21" fmla="*/ 106 h 304"/>
                  <a:gd name="T22" fmla="*/ 20 w 306"/>
                  <a:gd name="T23" fmla="*/ 80 h 304"/>
                  <a:gd name="T24" fmla="*/ 36 w 306"/>
                  <a:gd name="T25" fmla="*/ 56 h 304"/>
                  <a:gd name="T26" fmla="*/ 56 w 306"/>
                  <a:gd name="T27" fmla="*/ 34 h 304"/>
                  <a:gd name="T28" fmla="*/ 80 w 306"/>
                  <a:gd name="T29" fmla="*/ 18 h 304"/>
                  <a:gd name="T30" fmla="*/ 108 w 306"/>
                  <a:gd name="T31" fmla="*/ 6 h 304"/>
                  <a:gd name="T32" fmla="*/ 138 w 306"/>
                  <a:gd name="T33" fmla="*/ 0 h 304"/>
                  <a:gd name="T34" fmla="*/ 154 w 306"/>
                  <a:gd name="T35" fmla="*/ 0 h 304"/>
                  <a:gd name="T36" fmla="*/ 184 w 306"/>
                  <a:gd name="T37" fmla="*/ 2 h 304"/>
                  <a:gd name="T38" fmla="*/ 212 w 306"/>
                  <a:gd name="T39" fmla="*/ 12 h 304"/>
                  <a:gd name="T40" fmla="*/ 238 w 306"/>
                  <a:gd name="T41" fmla="*/ 26 h 304"/>
                  <a:gd name="T42" fmla="*/ 260 w 306"/>
                  <a:gd name="T43" fmla="*/ 44 h 304"/>
                  <a:gd name="T44" fmla="*/ 280 w 306"/>
                  <a:gd name="T45" fmla="*/ 66 h 304"/>
                  <a:gd name="T46" fmla="*/ 294 w 306"/>
                  <a:gd name="T47" fmla="*/ 92 h 304"/>
                  <a:gd name="T48" fmla="*/ 302 w 306"/>
                  <a:gd name="T49" fmla="*/ 122 h 304"/>
                  <a:gd name="T50" fmla="*/ 306 w 306"/>
                  <a:gd name="T51" fmla="*/ 152 h 304"/>
                  <a:gd name="T52" fmla="*/ 304 w 306"/>
                  <a:gd name="T53" fmla="*/ 168 h 304"/>
                  <a:gd name="T54" fmla="*/ 298 w 306"/>
                  <a:gd name="T55" fmla="*/ 198 h 304"/>
                  <a:gd name="T56" fmla="*/ 288 w 306"/>
                  <a:gd name="T57" fmla="*/ 224 h 304"/>
                  <a:gd name="T58" fmla="*/ 270 w 306"/>
                  <a:gd name="T59" fmla="*/ 248 h 304"/>
                  <a:gd name="T60" fmla="*/ 250 w 306"/>
                  <a:gd name="T61" fmla="*/ 270 h 304"/>
                  <a:gd name="T62" fmla="*/ 226 w 306"/>
                  <a:gd name="T63" fmla="*/ 286 h 304"/>
                  <a:gd name="T64" fmla="*/ 198 w 306"/>
                  <a:gd name="T65" fmla="*/ 298 h 304"/>
                  <a:gd name="T66" fmla="*/ 168 w 306"/>
                  <a:gd name="T67" fmla="*/ 304 h 304"/>
                  <a:gd name="T68" fmla="*/ 154 w 306"/>
                  <a:gd name="T69" fmla="*/ 304 h 304"/>
                  <a:gd name="T70" fmla="*/ 154 w 306"/>
                  <a:gd name="T71" fmla="*/ 28 h 304"/>
                  <a:gd name="T72" fmla="*/ 128 w 306"/>
                  <a:gd name="T73" fmla="*/ 30 h 304"/>
                  <a:gd name="T74" fmla="*/ 104 w 306"/>
                  <a:gd name="T75" fmla="*/ 38 h 304"/>
                  <a:gd name="T76" fmla="*/ 66 w 306"/>
                  <a:gd name="T77" fmla="*/ 64 h 304"/>
                  <a:gd name="T78" fmla="*/ 38 w 306"/>
                  <a:gd name="T79" fmla="*/ 104 h 304"/>
                  <a:gd name="T80" fmla="*/ 32 w 306"/>
                  <a:gd name="T81" fmla="*/ 128 h 304"/>
                  <a:gd name="T82" fmla="*/ 28 w 306"/>
                  <a:gd name="T83" fmla="*/ 152 h 304"/>
                  <a:gd name="T84" fmla="*/ 30 w 306"/>
                  <a:gd name="T85" fmla="*/ 164 h 304"/>
                  <a:gd name="T86" fmla="*/ 34 w 306"/>
                  <a:gd name="T87" fmla="*/ 190 h 304"/>
                  <a:gd name="T88" fmla="*/ 50 w 306"/>
                  <a:gd name="T89" fmla="*/ 222 h 304"/>
                  <a:gd name="T90" fmla="*/ 84 w 306"/>
                  <a:gd name="T91" fmla="*/ 256 h 304"/>
                  <a:gd name="T92" fmla="*/ 116 w 306"/>
                  <a:gd name="T93" fmla="*/ 270 h 304"/>
                  <a:gd name="T94" fmla="*/ 140 w 306"/>
                  <a:gd name="T95" fmla="*/ 276 h 304"/>
                  <a:gd name="T96" fmla="*/ 154 w 306"/>
                  <a:gd name="T97" fmla="*/ 276 h 304"/>
                  <a:gd name="T98" fmla="*/ 178 w 306"/>
                  <a:gd name="T99" fmla="*/ 274 h 304"/>
                  <a:gd name="T100" fmla="*/ 202 w 306"/>
                  <a:gd name="T101" fmla="*/ 266 h 304"/>
                  <a:gd name="T102" fmla="*/ 242 w 306"/>
                  <a:gd name="T103" fmla="*/ 240 h 304"/>
                  <a:gd name="T104" fmla="*/ 268 w 306"/>
                  <a:gd name="T105" fmla="*/ 200 h 304"/>
                  <a:gd name="T106" fmla="*/ 274 w 306"/>
                  <a:gd name="T107" fmla="*/ 178 h 304"/>
                  <a:gd name="T108" fmla="*/ 278 w 306"/>
                  <a:gd name="T109" fmla="*/ 152 h 304"/>
                  <a:gd name="T110" fmla="*/ 276 w 306"/>
                  <a:gd name="T111" fmla="*/ 140 h 304"/>
                  <a:gd name="T112" fmla="*/ 272 w 306"/>
                  <a:gd name="T113" fmla="*/ 116 h 304"/>
                  <a:gd name="T114" fmla="*/ 256 w 306"/>
                  <a:gd name="T115" fmla="*/ 82 h 304"/>
                  <a:gd name="T116" fmla="*/ 222 w 306"/>
                  <a:gd name="T117" fmla="*/ 50 h 304"/>
                  <a:gd name="T118" fmla="*/ 190 w 306"/>
                  <a:gd name="T119" fmla="*/ 34 h 304"/>
                  <a:gd name="T120" fmla="*/ 166 w 306"/>
                  <a:gd name="T121" fmla="*/ 28 h 304"/>
                  <a:gd name="T122" fmla="*/ 154 w 306"/>
                  <a:gd name="T123" fmla="*/ 28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6" h="304">
                    <a:moveTo>
                      <a:pt x="154" y="304"/>
                    </a:moveTo>
                    <a:lnTo>
                      <a:pt x="154" y="304"/>
                    </a:lnTo>
                    <a:lnTo>
                      <a:pt x="138" y="304"/>
                    </a:lnTo>
                    <a:lnTo>
                      <a:pt x="122" y="302"/>
                    </a:lnTo>
                    <a:lnTo>
                      <a:pt x="108" y="298"/>
                    </a:lnTo>
                    <a:lnTo>
                      <a:pt x="94" y="292"/>
                    </a:lnTo>
                    <a:lnTo>
                      <a:pt x="80" y="286"/>
                    </a:lnTo>
                    <a:lnTo>
                      <a:pt x="68" y="278"/>
                    </a:lnTo>
                    <a:lnTo>
                      <a:pt x="56" y="270"/>
                    </a:lnTo>
                    <a:lnTo>
                      <a:pt x="46" y="260"/>
                    </a:lnTo>
                    <a:lnTo>
                      <a:pt x="36" y="248"/>
                    </a:lnTo>
                    <a:lnTo>
                      <a:pt x="26" y="238"/>
                    </a:lnTo>
                    <a:lnTo>
                      <a:pt x="20" y="224"/>
                    </a:lnTo>
                    <a:lnTo>
                      <a:pt x="12" y="212"/>
                    </a:lnTo>
                    <a:lnTo>
                      <a:pt x="8" y="198"/>
                    </a:lnTo>
                    <a:lnTo>
                      <a:pt x="4" y="182"/>
                    </a:lnTo>
                    <a:lnTo>
                      <a:pt x="2" y="168"/>
                    </a:lnTo>
                    <a:lnTo>
                      <a:pt x="0" y="152"/>
                    </a:lnTo>
                    <a:lnTo>
                      <a:pt x="0" y="152"/>
                    </a:lnTo>
                    <a:lnTo>
                      <a:pt x="2" y="136"/>
                    </a:lnTo>
                    <a:lnTo>
                      <a:pt x="4" y="122"/>
                    </a:lnTo>
                    <a:lnTo>
                      <a:pt x="8" y="106"/>
                    </a:lnTo>
                    <a:lnTo>
                      <a:pt x="12" y="92"/>
                    </a:lnTo>
                    <a:lnTo>
                      <a:pt x="20" y="80"/>
                    </a:lnTo>
                    <a:lnTo>
                      <a:pt x="26" y="66"/>
                    </a:lnTo>
                    <a:lnTo>
                      <a:pt x="36" y="56"/>
                    </a:lnTo>
                    <a:lnTo>
                      <a:pt x="46" y="44"/>
                    </a:lnTo>
                    <a:lnTo>
                      <a:pt x="56" y="34"/>
                    </a:lnTo>
                    <a:lnTo>
                      <a:pt x="68" y="26"/>
                    </a:lnTo>
                    <a:lnTo>
                      <a:pt x="80" y="18"/>
                    </a:lnTo>
                    <a:lnTo>
                      <a:pt x="94" y="12"/>
                    </a:lnTo>
                    <a:lnTo>
                      <a:pt x="108" y="6"/>
                    </a:lnTo>
                    <a:lnTo>
                      <a:pt x="122" y="2"/>
                    </a:lnTo>
                    <a:lnTo>
                      <a:pt x="138" y="0"/>
                    </a:lnTo>
                    <a:lnTo>
                      <a:pt x="154" y="0"/>
                    </a:lnTo>
                    <a:lnTo>
                      <a:pt x="154" y="0"/>
                    </a:lnTo>
                    <a:lnTo>
                      <a:pt x="168" y="0"/>
                    </a:lnTo>
                    <a:lnTo>
                      <a:pt x="184" y="2"/>
                    </a:lnTo>
                    <a:lnTo>
                      <a:pt x="198" y="6"/>
                    </a:lnTo>
                    <a:lnTo>
                      <a:pt x="212" y="12"/>
                    </a:lnTo>
                    <a:lnTo>
                      <a:pt x="226" y="18"/>
                    </a:lnTo>
                    <a:lnTo>
                      <a:pt x="238" y="26"/>
                    </a:lnTo>
                    <a:lnTo>
                      <a:pt x="250" y="34"/>
                    </a:lnTo>
                    <a:lnTo>
                      <a:pt x="260" y="44"/>
                    </a:lnTo>
                    <a:lnTo>
                      <a:pt x="270" y="56"/>
                    </a:lnTo>
                    <a:lnTo>
                      <a:pt x="280" y="66"/>
                    </a:lnTo>
                    <a:lnTo>
                      <a:pt x="288" y="80"/>
                    </a:lnTo>
                    <a:lnTo>
                      <a:pt x="294" y="92"/>
                    </a:lnTo>
                    <a:lnTo>
                      <a:pt x="298" y="106"/>
                    </a:lnTo>
                    <a:lnTo>
                      <a:pt x="302" y="122"/>
                    </a:lnTo>
                    <a:lnTo>
                      <a:pt x="304" y="136"/>
                    </a:lnTo>
                    <a:lnTo>
                      <a:pt x="306" y="152"/>
                    </a:lnTo>
                    <a:lnTo>
                      <a:pt x="306" y="152"/>
                    </a:lnTo>
                    <a:lnTo>
                      <a:pt x="304" y="168"/>
                    </a:lnTo>
                    <a:lnTo>
                      <a:pt x="302" y="182"/>
                    </a:lnTo>
                    <a:lnTo>
                      <a:pt x="298" y="198"/>
                    </a:lnTo>
                    <a:lnTo>
                      <a:pt x="294" y="212"/>
                    </a:lnTo>
                    <a:lnTo>
                      <a:pt x="288" y="224"/>
                    </a:lnTo>
                    <a:lnTo>
                      <a:pt x="280" y="238"/>
                    </a:lnTo>
                    <a:lnTo>
                      <a:pt x="270" y="248"/>
                    </a:lnTo>
                    <a:lnTo>
                      <a:pt x="260" y="260"/>
                    </a:lnTo>
                    <a:lnTo>
                      <a:pt x="250" y="270"/>
                    </a:lnTo>
                    <a:lnTo>
                      <a:pt x="238" y="278"/>
                    </a:lnTo>
                    <a:lnTo>
                      <a:pt x="226" y="286"/>
                    </a:lnTo>
                    <a:lnTo>
                      <a:pt x="212" y="292"/>
                    </a:lnTo>
                    <a:lnTo>
                      <a:pt x="198" y="298"/>
                    </a:lnTo>
                    <a:lnTo>
                      <a:pt x="184" y="302"/>
                    </a:lnTo>
                    <a:lnTo>
                      <a:pt x="168" y="304"/>
                    </a:lnTo>
                    <a:lnTo>
                      <a:pt x="154" y="304"/>
                    </a:lnTo>
                    <a:lnTo>
                      <a:pt x="154" y="304"/>
                    </a:lnTo>
                    <a:close/>
                    <a:moveTo>
                      <a:pt x="154" y="28"/>
                    </a:moveTo>
                    <a:lnTo>
                      <a:pt x="154" y="28"/>
                    </a:lnTo>
                    <a:lnTo>
                      <a:pt x="140" y="28"/>
                    </a:lnTo>
                    <a:lnTo>
                      <a:pt x="128" y="30"/>
                    </a:lnTo>
                    <a:lnTo>
                      <a:pt x="116" y="34"/>
                    </a:lnTo>
                    <a:lnTo>
                      <a:pt x="104" y="38"/>
                    </a:lnTo>
                    <a:lnTo>
                      <a:pt x="84" y="50"/>
                    </a:lnTo>
                    <a:lnTo>
                      <a:pt x="66" y="64"/>
                    </a:lnTo>
                    <a:lnTo>
                      <a:pt x="50" y="82"/>
                    </a:lnTo>
                    <a:lnTo>
                      <a:pt x="38" y="104"/>
                    </a:lnTo>
                    <a:lnTo>
                      <a:pt x="34" y="116"/>
                    </a:lnTo>
                    <a:lnTo>
                      <a:pt x="32" y="128"/>
                    </a:lnTo>
                    <a:lnTo>
                      <a:pt x="30" y="140"/>
                    </a:lnTo>
                    <a:lnTo>
                      <a:pt x="28" y="152"/>
                    </a:lnTo>
                    <a:lnTo>
                      <a:pt x="28" y="152"/>
                    </a:lnTo>
                    <a:lnTo>
                      <a:pt x="30" y="164"/>
                    </a:lnTo>
                    <a:lnTo>
                      <a:pt x="32" y="178"/>
                    </a:lnTo>
                    <a:lnTo>
                      <a:pt x="34" y="190"/>
                    </a:lnTo>
                    <a:lnTo>
                      <a:pt x="38" y="200"/>
                    </a:lnTo>
                    <a:lnTo>
                      <a:pt x="50" y="222"/>
                    </a:lnTo>
                    <a:lnTo>
                      <a:pt x="66" y="240"/>
                    </a:lnTo>
                    <a:lnTo>
                      <a:pt x="84" y="256"/>
                    </a:lnTo>
                    <a:lnTo>
                      <a:pt x="104" y="266"/>
                    </a:lnTo>
                    <a:lnTo>
                      <a:pt x="116" y="270"/>
                    </a:lnTo>
                    <a:lnTo>
                      <a:pt x="128" y="274"/>
                    </a:lnTo>
                    <a:lnTo>
                      <a:pt x="140" y="276"/>
                    </a:lnTo>
                    <a:lnTo>
                      <a:pt x="154" y="276"/>
                    </a:lnTo>
                    <a:lnTo>
                      <a:pt x="154" y="276"/>
                    </a:lnTo>
                    <a:lnTo>
                      <a:pt x="166" y="276"/>
                    </a:lnTo>
                    <a:lnTo>
                      <a:pt x="178" y="274"/>
                    </a:lnTo>
                    <a:lnTo>
                      <a:pt x="190" y="270"/>
                    </a:lnTo>
                    <a:lnTo>
                      <a:pt x="202" y="266"/>
                    </a:lnTo>
                    <a:lnTo>
                      <a:pt x="222" y="256"/>
                    </a:lnTo>
                    <a:lnTo>
                      <a:pt x="242" y="240"/>
                    </a:lnTo>
                    <a:lnTo>
                      <a:pt x="256" y="222"/>
                    </a:lnTo>
                    <a:lnTo>
                      <a:pt x="268" y="200"/>
                    </a:lnTo>
                    <a:lnTo>
                      <a:pt x="272" y="190"/>
                    </a:lnTo>
                    <a:lnTo>
                      <a:pt x="274" y="178"/>
                    </a:lnTo>
                    <a:lnTo>
                      <a:pt x="276" y="164"/>
                    </a:lnTo>
                    <a:lnTo>
                      <a:pt x="278" y="152"/>
                    </a:lnTo>
                    <a:lnTo>
                      <a:pt x="278" y="152"/>
                    </a:lnTo>
                    <a:lnTo>
                      <a:pt x="276" y="140"/>
                    </a:lnTo>
                    <a:lnTo>
                      <a:pt x="274" y="128"/>
                    </a:lnTo>
                    <a:lnTo>
                      <a:pt x="272" y="116"/>
                    </a:lnTo>
                    <a:lnTo>
                      <a:pt x="268" y="104"/>
                    </a:lnTo>
                    <a:lnTo>
                      <a:pt x="256" y="82"/>
                    </a:lnTo>
                    <a:lnTo>
                      <a:pt x="242" y="64"/>
                    </a:lnTo>
                    <a:lnTo>
                      <a:pt x="222" y="50"/>
                    </a:lnTo>
                    <a:lnTo>
                      <a:pt x="202" y="38"/>
                    </a:lnTo>
                    <a:lnTo>
                      <a:pt x="190" y="34"/>
                    </a:lnTo>
                    <a:lnTo>
                      <a:pt x="178" y="30"/>
                    </a:lnTo>
                    <a:lnTo>
                      <a:pt x="166" y="28"/>
                    </a:lnTo>
                    <a:lnTo>
                      <a:pt x="154" y="28"/>
                    </a:lnTo>
                    <a:lnTo>
                      <a:pt x="154"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7" name="Freeform 6"/>
              <p:cNvSpPr>
                <a:spLocks noEditPoints="1"/>
              </p:cNvSpPr>
              <p:nvPr/>
            </p:nvSpPr>
            <p:spPr bwMode="auto">
              <a:xfrm>
                <a:off x="6112510" y="7481707"/>
                <a:ext cx="727075" cy="679450"/>
              </a:xfrm>
              <a:custGeom>
                <a:avLst/>
                <a:gdLst>
                  <a:gd name="T0" fmla="*/ 0 w 458"/>
                  <a:gd name="T1" fmla="*/ 428 h 428"/>
                  <a:gd name="T2" fmla="*/ 16 w 458"/>
                  <a:gd name="T3" fmla="*/ 210 h 428"/>
                  <a:gd name="T4" fmla="*/ 22 w 458"/>
                  <a:gd name="T5" fmla="*/ 166 h 428"/>
                  <a:gd name="T6" fmla="*/ 36 w 458"/>
                  <a:gd name="T7" fmla="*/ 126 h 428"/>
                  <a:gd name="T8" fmla="*/ 56 w 458"/>
                  <a:gd name="T9" fmla="*/ 90 h 428"/>
                  <a:gd name="T10" fmla="*/ 82 w 458"/>
                  <a:gd name="T11" fmla="*/ 60 h 428"/>
                  <a:gd name="T12" fmla="*/ 112 w 458"/>
                  <a:gd name="T13" fmla="*/ 34 h 428"/>
                  <a:gd name="T14" fmla="*/ 148 w 458"/>
                  <a:gd name="T15" fmla="*/ 16 h 428"/>
                  <a:gd name="T16" fmla="*/ 186 w 458"/>
                  <a:gd name="T17" fmla="*/ 4 h 428"/>
                  <a:gd name="T18" fmla="*/ 226 w 458"/>
                  <a:gd name="T19" fmla="*/ 0 h 428"/>
                  <a:gd name="T20" fmla="*/ 248 w 458"/>
                  <a:gd name="T21" fmla="*/ 0 h 428"/>
                  <a:gd name="T22" fmla="*/ 286 w 458"/>
                  <a:gd name="T23" fmla="*/ 8 h 428"/>
                  <a:gd name="T24" fmla="*/ 322 w 458"/>
                  <a:gd name="T25" fmla="*/ 24 h 428"/>
                  <a:gd name="T26" fmla="*/ 356 w 458"/>
                  <a:gd name="T27" fmla="*/ 48 h 428"/>
                  <a:gd name="T28" fmla="*/ 384 w 458"/>
                  <a:gd name="T29" fmla="*/ 76 h 428"/>
                  <a:gd name="T30" fmla="*/ 408 w 458"/>
                  <a:gd name="T31" fmla="*/ 108 h 428"/>
                  <a:gd name="T32" fmla="*/ 424 w 458"/>
                  <a:gd name="T33" fmla="*/ 146 h 428"/>
                  <a:gd name="T34" fmla="*/ 436 w 458"/>
                  <a:gd name="T35" fmla="*/ 188 h 428"/>
                  <a:gd name="T36" fmla="*/ 458 w 458"/>
                  <a:gd name="T37" fmla="*/ 428 h 428"/>
                  <a:gd name="T38" fmla="*/ 428 w 458"/>
                  <a:gd name="T39" fmla="*/ 400 h 428"/>
                  <a:gd name="T40" fmla="*/ 410 w 458"/>
                  <a:gd name="T41" fmla="*/ 212 h 428"/>
                  <a:gd name="T42" fmla="*/ 404 w 458"/>
                  <a:gd name="T43" fmla="*/ 174 h 428"/>
                  <a:gd name="T44" fmla="*/ 392 w 458"/>
                  <a:gd name="T45" fmla="*/ 140 h 428"/>
                  <a:gd name="T46" fmla="*/ 374 w 458"/>
                  <a:gd name="T47" fmla="*/ 108 h 428"/>
                  <a:gd name="T48" fmla="*/ 352 w 458"/>
                  <a:gd name="T49" fmla="*/ 82 h 428"/>
                  <a:gd name="T50" fmla="*/ 324 w 458"/>
                  <a:gd name="T51" fmla="*/ 58 h 428"/>
                  <a:gd name="T52" fmla="*/ 294 w 458"/>
                  <a:gd name="T53" fmla="*/ 42 h 428"/>
                  <a:gd name="T54" fmla="*/ 262 w 458"/>
                  <a:gd name="T55" fmla="*/ 32 h 428"/>
                  <a:gd name="T56" fmla="*/ 226 w 458"/>
                  <a:gd name="T57" fmla="*/ 28 h 428"/>
                  <a:gd name="T58" fmla="*/ 208 w 458"/>
                  <a:gd name="T59" fmla="*/ 28 h 428"/>
                  <a:gd name="T60" fmla="*/ 174 w 458"/>
                  <a:gd name="T61" fmla="*/ 36 h 428"/>
                  <a:gd name="T62" fmla="*/ 142 w 458"/>
                  <a:gd name="T63" fmla="*/ 50 h 428"/>
                  <a:gd name="T64" fmla="*/ 114 w 458"/>
                  <a:gd name="T65" fmla="*/ 68 h 428"/>
                  <a:gd name="T66" fmla="*/ 90 w 458"/>
                  <a:gd name="T67" fmla="*/ 94 h 428"/>
                  <a:gd name="T68" fmla="*/ 70 w 458"/>
                  <a:gd name="T69" fmla="*/ 122 h 428"/>
                  <a:gd name="T70" fmla="*/ 54 w 458"/>
                  <a:gd name="T71" fmla="*/ 156 h 428"/>
                  <a:gd name="T72" fmla="*/ 46 w 458"/>
                  <a:gd name="T73" fmla="*/ 192 h 428"/>
                  <a:gd name="T74" fmla="*/ 30 w 458"/>
                  <a:gd name="T75" fmla="*/ 400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8" h="428">
                    <a:moveTo>
                      <a:pt x="458" y="428"/>
                    </a:moveTo>
                    <a:lnTo>
                      <a:pt x="0" y="428"/>
                    </a:lnTo>
                    <a:lnTo>
                      <a:pt x="16" y="210"/>
                    </a:lnTo>
                    <a:lnTo>
                      <a:pt x="16" y="210"/>
                    </a:lnTo>
                    <a:lnTo>
                      <a:pt x="18" y="188"/>
                    </a:lnTo>
                    <a:lnTo>
                      <a:pt x="22" y="166"/>
                    </a:lnTo>
                    <a:lnTo>
                      <a:pt x="28" y="146"/>
                    </a:lnTo>
                    <a:lnTo>
                      <a:pt x="36" y="126"/>
                    </a:lnTo>
                    <a:lnTo>
                      <a:pt x="46" y="108"/>
                    </a:lnTo>
                    <a:lnTo>
                      <a:pt x="56" y="90"/>
                    </a:lnTo>
                    <a:lnTo>
                      <a:pt x="68" y="74"/>
                    </a:lnTo>
                    <a:lnTo>
                      <a:pt x="82" y="60"/>
                    </a:lnTo>
                    <a:lnTo>
                      <a:pt x="98" y="46"/>
                    </a:lnTo>
                    <a:lnTo>
                      <a:pt x="112" y="34"/>
                    </a:lnTo>
                    <a:lnTo>
                      <a:pt x="130" y="24"/>
                    </a:lnTo>
                    <a:lnTo>
                      <a:pt x="148" y="16"/>
                    </a:lnTo>
                    <a:lnTo>
                      <a:pt x="166" y="8"/>
                    </a:lnTo>
                    <a:lnTo>
                      <a:pt x="186" y="4"/>
                    </a:lnTo>
                    <a:lnTo>
                      <a:pt x="206" y="0"/>
                    </a:lnTo>
                    <a:lnTo>
                      <a:pt x="226" y="0"/>
                    </a:lnTo>
                    <a:lnTo>
                      <a:pt x="226" y="0"/>
                    </a:lnTo>
                    <a:lnTo>
                      <a:pt x="248" y="0"/>
                    </a:lnTo>
                    <a:lnTo>
                      <a:pt x="268" y="4"/>
                    </a:lnTo>
                    <a:lnTo>
                      <a:pt x="286" y="8"/>
                    </a:lnTo>
                    <a:lnTo>
                      <a:pt x="306" y="16"/>
                    </a:lnTo>
                    <a:lnTo>
                      <a:pt x="322" y="24"/>
                    </a:lnTo>
                    <a:lnTo>
                      <a:pt x="340" y="36"/>
                    </a:lnTo>
                    <a:lnTo>
                      <a:pt x="356" y="48"/>
                    </a:lnTo>
                    <a:lnTo>
                      <a:pt x="370" y="60"/>
                    </a:lnTo>
                    <a:lnTo>
                      <a:pt x="384" y="76"/>
                    </a:lnTo>
                    <a:lnTo>
                      <a:pt x="396" y="92"/>
                    </a:lnTo>
                    <a:lnTo>
                      <a:pt x="408" y="108"/>
                    </a:lnTo>
                    <a:lnTo>
                      <a:pt x="418" y="128"/>
                    </a:lnTo>
                    <a:lnTo>
                      <a:pt x="424" y="146"/>
                    </a:lnTo>
                    <a:lnTo>
                      <a:pt x="432" y="168"/>
                    </a:lnTo>
                    <a:lnTo>
                      <a:pt x="436" y="188"/>
                    </a:lnTo>
                    <a:lnTo>
                      <a:pt x="438" y="210"/>
                    </a:lnTo>
                    <a:lnTo>
                      <a:pt x="458" y="428"/>
                    </a:lnTo>
                    <a:close/>
                    <a:moveTo>
                      <a:pt x="30" y="400"/>
                    </a:moveTo>
                    <a:lnTo>
                      <a:pt x="428" y="400"/>
                    </a:lnTo>
                    <a:lnTo>
                      <a:pt x="410" y="212"/>
                    </a:lnTo>
                    <a:lnTo>
                      <a:pt x="410" y="212"/>
                    </a:lnTo>
                    <a:lnTo>
                      <a:pt x="408" y="194"/>
                    </a:lnTo>
                    <a:lnTo>
                      <a:pt x="404" y="174"/>
                    </a:lnTo>
                    <a:lnTo>
                      <a:pt x="398" y="156"/>
                    </a:lnTo>
                    <a:lnTo>
                      <a:pt x="392" y="140"/>
                    </a:lnTo>
                    <a:lnTo>
                      <a:pt x="384" y="124"/>
                    </a:lnTo>
                    <a:lnTo>
                      <a:pt x="374" y="108"/>
                    </a:lnTo>
                    <a:lnTo>
                      <a:pt x="364" y="94"/>
                    </a:lnTo>
                    <a:lnTo>
                      <a:pt x="352" y="82"/>
                    </a:lnTo>
                    <a:lnTo>
                      <a:pt x="338" y="70"/>
                    </a:lnTo>
                    <a:lnTo>
                      <a:pt x="324" y="58"/>
                    </a:lnTo>
                    <a:lnTo>
                      <a:pt x="310" y="50"/>
                    </a:lnTo>
                    <a:lnTo>
                      <a:pt x="294" y="42"/>
                    </a:lnTo>
                    <a:lnTo>
                      <a:pt x="278" y="36"/>
                    </a:lnTo>
                    <a:lnTo>
                      <a:pt x="262" y="32"/>
                    </a:lnTo>
                    <a:lnTo>
                      <a:pt x="244" y="28"/>
                    </a:lnTo>
                    <a:lnTo>
                      <a:pt x="226" y="28"/>
                    </a:lnTo>
                    <a:lnTo>
                      <a:pt x="226" y="28"/>
                    </a:lnTo>
                    <a:lnTo>
                      <a:pt x="208" y="28"/>
                    </a:lnTo>
                    <a:lnTo>
                      <a:pt x="192" y="32"/>
                    </a:lnTo>
                    <a:lnTo>
                      <a:pt x="174" y="36"/>
                    </a:lnTo>
                    <a:lnTo>
                      <a:pt x="158" y="42"/>
                    </a:lnTo>
                    <a:lnTo>
                      <a:pt x="142" y="50"/>
                    </a:lnTo>
                    <a:lnTo>
                      <a:pt x="128" y="58"/>
                    </a:lnTo>
                    <a:lnTo>
                      <a:pt x="114" y="68"/>
                    </a:lnTo>
                    <a:lnTo>
                      <a:pt x="102" y="80"/>
                    </a:lnTo>
                    <a:lnTo>
                      <a:pt x="90" y="94"/>
                    </a:lnTo>
                    <a:lnTo>
                      <a:pt x="80" y="108"/>
                    </a:lnTo>
                    <a:lnTo>
                      <a:pt x="70" y="122"/>
                    </a:lnTo>
                    <a:lnTo>
                      <a:pt x="62" y="138"/>
                    </a:lnTo>
                    <a:lnTo>
                      <a:pt x="54" y="156"/>
                    </a:lnTo>
                    <a:lnTo>
                      <a:pt x="50" y="174"/>
                    </a:lnTo>
                    <a:lnTo>
                      <a:pt x="46" y="192"/>
                    </a:lnTo>
                    <a:lnTo>
                      <a:pt x="44" y="212"/>
                    </a:lnTo>
                    <a:lnTo>
                      <a:pt x="30" y="4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8" name="Freeform 7"/>
              <p:cNvSpPr>
                <a:spLocks noEditPoints="1"/>
              </p:cNvSpPr>
              <p:nvPr/>
            </p:nvSpPr>
            <p:spPr bwMode="auto">
              <a:xfrm>
                <a:off x="6826885" y="7173732"/>
                <a:ext cx="374650" cy="374650"/>
              </a:xfrm>
              <a:custGeom>
                <a:avLst/>
                <a:gdLst>
                  <a:gd name="T0" fmla="*/ 118 w 236"/>
                  <a:gd name="T1" fmla="*/ 236 h 236"/>
                  <a:gd name="T2" fmla="*/ 94 w 236"/>
                  <a:gd name="T3" fmla="*/ 234 h 236"/>
                  <a:gd name="T4" fmla="*/ 52 w 236"/>
                  <a:gd name="T5" fmla="*/ 216 h 236"/>
                  <a:gd name="T6" fmla="*/ 20 w 236"/>
                  <a:gd name="T7" fmla="*/ 184 h 236"/>
                  <a:gd name="T8" fmla="*/ 2 w 236"/>
                  <a:gd name="T9" fmla="*/ 142 h 236"/>
                  <a:gd name="T10" fmla="*/ 0 w 236"/>
                  <a:gd name="T11" fmla="*/ 118 h 236"/>
                  <a:gd name="T12" fmla="*/ 2 w 236"/>
                  <a:gd name="T13" fmla="*/ 106 h 236"/>
                  <a:gd name="T14" fmla="*/ 10 w 236"/>
                  <a:gd name="T15" fmla="*/ 72 h 236"/>
                  <a:gd name="T16" fmla="*/ 34 w 236"/>
                  <a:gd name="T17" fmla="*/ 34 h 236"/>
                  <a:gd name="T18" fmla="*/ 72 w 236"/>
                  <a:gd name="T19" fmla="*/ 10 h 236"/>
                  <a:gd name="T20" fmla="*/ 106 w 236"/>
                  <a:gd name="T21" fmla="*/ 0 h 236"/>
                  <a:gd name="T22" fmla="*/ 118 w 236"/>
                  <a:gd name="T23" fmla="*/ 0 h 236"/>
                  <a:gd name="T24" fmla="*/ 142 w 236"/>
                  <a:gd name="T25" fmla="*/ 2 h 236"/>
                  <a:gd name="T26" fmla="*/ 184 w 236"/>
                  <a:gd name="T27" fmla="*/ 20 h 236"/>
                  <a:gd name="T28" fmla="*/ 216 w 236"/>
                  <a:gd name="T29" fmla="*/ 52 h 236"/>
                  <a:gd name="T30" fmla="*/ 234 w 236"/>
                  <a:gd name="T31" fmla="*/ 94 h 236"/>
                  <a:gd name="T32" fmla="*/ 236 w 236"/>
                  <a:gd name="T33" fmla="*/ 118 h 236"/>
                  <a:gd name="T34" fmla="*/ 236 w 236"/>
                  <a:gd name="T35" fmla="*/ 130 h 236"/>
                  <a:gd name="T36" fmla="*/ 226 w 236"/>
                  <a:gd name="T37" fmla="*/ 164 h 236"/>
                  <a:gd name="T38" fmla="*/ 202 w 236"/>
                  <a:gd name="T39" fmla="*/ 200 h 236"/>
                  <a:gd name="T40" fmla="*/ 164 w 236"/>
                  <a:gd name="T41" fmla="*/ 226 h 236"/>
                  <a:gd name="T42" fmla="*/ 130 w 236"/>
                  <a:gd name="T43" fmla="*/ 234 h 236"/>
                  <a:gd name="T44" fmla="*/ 118 w 236"/>
                  <a:gd name="T45" fmla="*/ 236 h 236"/>
                  <a:gd name="T46" fmla="*/ 118 w 236"/>
                  <a:gd name="T47" fmla="*/ 28 h 236"/>
                  <a:gd name="T48" fmla="*/ 84 w 236"/>
                  <a:gd name="T49" fmla="*/ 36 h 236"/>
                  <a:gd name="T50" fmla="*/ 54 w 236"/>
                  <a:gd name="T51" fmla="*/ 54 h 236"/>
                  <a:gd name="T52" fmla="*/ 36 w 236"/>
                  <a:gd name="T53" fmla="*/ 82 h 236"/>
                  <a:gd name="T54" fmla="*/ 28 w 236"/>
                  <a:gd name="T55" fmla="*/ 118 h 236"/>
                  <a:gd name="T56" fmla="*/ 30 w 236"/>
                  <a:gd name="T57" fmla="*/ 136 h 236"/>
                  <a:gd name="T58" fmla="*/ 44 w 236"/>
                  <a:gd name="T59" fmla="*/ 168 h 236"/>
                  <a:gd name="T60" fmla="*/ 68 w 236"/>
                  <a:gd name="T61" fmla="*/ 192 h 236"/>
                  <a:gd name="T62" fmla="*/ 100 w 236"/>
                  <a:gd name="T63" fmla="*/ 206 h 236"/>
                  <a:gd name="T64" fmla="*/ 118 w 236"/>
                  <a:gd name="T65" fmla="*/ 208 h 236"/>
                  <a:gd name="T66" fmla="*/ 154 w 236"/>
                  <a:gd name="T67" fmla="*/ 200 h 236"/>
                  <a:gd name="T68" fmla="*/ 182 w 236"/>
                  <a:gd name="T69" fmla="*/ 182 h 236"/>
                  <a:gd name="T70" fmla="*/ 200 w 236"/>
                  <a:gd name="T71" fmla="*/ 152 h 236"/>
                  <a:gd name="T72" fmla="*/ 208 w 236"/>
                  <a:gd name="T73" fmla="*/ 118 h 236"/>
                  <a:gd name="T74" fmla="*/ 206 w 236"/>
                  <a:gd name="T75" fmla="*/ 100 h 236"/>
                  <a:gd name="T76" fmla="*/ 192 w 236"/>
                  <a:gd name="T77" fmla="*/ 68 h 236"/>
                  <a:gd name="T78" fmla="*/ 168 w 236"/>
                  <a:gd name="T79" fmla="*/ 44 h 236"/>
                  <a:gd name="T80" fmla="*/ 136 w 236"/>
                  <a:gd name="T81" fmla="*/ 30 h 236"/>
                  <a:gd name="T82" fmla="*/ 118 w 236"/>
                  <a:gd name="T83" fmla="*/ 28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6" h="236">
                    <a:moveTo>
                      <a:pt x="118" y="236"/>
                    </a:moveTo>
                    <a:lnTo>
                      <a:pt x="118" y="236"/>
                    </a:lnTo>
                    <a:lnTo>
                      <a:pt x="106" y="234"/>
                    </a:lnTo>
                    <a:lnTo>
                      <a:pt x="94" y="234"/>
                    </a:lnTo>
                    <a:lnTo>
                      <a:pt x="72" y="226"/>
                    </a:lnTo>
                    <a:lnTo>
                      <a:pt x="52" y="216"/>
                    </a:lnTo>
                    <a:lnTo>
                      <a:pt x="34" y="200"/>
                    </a:lnTo>
                    <a:lnTo>
                      <a:pt x="20" y="184"/>
                    </a:lnTo>
                    <a:lnTo>
                      <a:pt x="10" y="164"/>
                    </a:lnTo>
                    <a:lnTo>
                      <a:pt x="2" y="142"/>
                    </a:lnTo>
                    <a:lnTo>
                      <a:pt x="2" y="130"/>
                    </a:lnTo>
                    <a:lnTo>
                      <a:pt x="0" y="118"/>
                    </a:lnTo>
                    <a:lnTo>
                      <a:pt x="0" y="118"/>
                    </a:lnTo>
                    <a:lnTo>
                      <a:pt x="2" y="106"/>
                    </a:lnTo>
                    <a:lnTo>
                      <a:pt x="2" y="94"/>
                    </a:lnTo>
                    <a:lnTo>
                      <a:pt x="10" y="72"/>
                    </a:lnTo>
                    <a:lnTo>
                      <a:pt x="20" y="52"/>
                    </a:lnTo>
                    <a:lnTo>
                      <a:pt x="34" y="34"/>
                    </a:lnTo>
                    <a:lnTo>
                      <a:pt x="52" y="20"/>
                    </a:lnTo>
                    <a:lnTo>
                      <a:pt x="72" y="10"/>
                    </a:lnTo>
                    <a:lnTo>
                      <a:pt x="94" y="2"/>
                    </a:lnTo>
                    <a:lnTo>
                      <a:pt x="106" y="0"/>
                    </a:lnTo>
                    <a:lnTo>
                      <a:pt x="118" y="0"/>
                    </a:lnTo>
                    <a:lnTo>
                      <a:pt x="118" y="0"/>
                    </a:lnTo>
                    <a:lnTo>
                      <a:pt x="130" y="0"/>
                    </a:lnTo>
                    <a:lnTo>
                      <a:pt x="142" y="2"/>
                    </a:lnTo>
                    <a:lnTo>
                      <a:pt x="164" y="10"/>
                    </a:lnTo>
                    <a:lnTo>
                      <a:pt x="184" y="20"/>
                    </a:lnTo>
                    <a:lnTo>
                      <a:pt x="202" y="34"/>
                    </a:lnTo>
                    <a:lnTo>
                      <a:pt x="216" y="52"/>
                    </a:lnTo>
                    <a:lnTo>
                      <a:pt x="226" y="72"/>
                    </a:lnTo>
                    <a:lnTo>
                      <a:pt x="234" y="94"/>
                    </a:lnTo>
                    <a:lnTo>
                      <a:pt x="236" y="106"/>
                    </a:lnTo>
                    <a:lnTo>
                      <a:pt x="236" y="118"/>
                    </a:lnTo>
                    <a:lnTo>
                      <a:pt x="236" y="118"/>
                    </a:lnTo>
                    <a:lnTo>
                      <a:pt x="236" y="130"/>
                    </a:lnTo>
                    <a:lnTo>
                      <a:pt x="234" y="142"/>
                    </a:lnTo>
                    <a:lnTo>
                      <a:pt x="226" y="164"/>
                    </a:lnTo>
                    <a:lnTo>
                      <a:pt x="216" y="184"/>
                    </a:lnTo>
                    <a:lnTo>
                      <a:pt x="202" y="200"/>
                    </a:lnTo>
                    <a:lnTo>
                      <a:pt x="184" y="216"/>
                    </a:lnTo>
                    <a:lnTo>
                      <a:pt x="164" y="226"/>
                    </a:lnTo>
                    <a:lnTo>
                      <a:pt x="142" y="234"/>
                    </a:lnTo>
                    <a:lnTo>
                      <a:pt x="130" y="234"/>
                    </a:lnTo>
                    <a:lnTo>
                      <a:pt x="118" y="236"/>
                    </a:lnTo>
                    <a:lnTo>
                      <a:pt x="118" y="236"/>
                    </a:lnTo>
                    <a:close/>
                    <a:moveTo>
                      <a:pt x="118" y="28"/>
                    </a:moveTo>
                    <a:lnTo>
                      <a:pt x="118" y="28"/>
                    </a:lnTo>
                    <a:lnTo>
                      <a:pt x="100" y="30"/>
                    </a:lnTo>
                    <a:lnTo>
                      <a:pt x="84" y="36"/>
                    </a:lnTo>
                    <a:lnTo>
                      <a:pt x="68" y="44"/>
                    </a:lnTo>
                    <a:lnTo>
                      <a:pt x="54" y="54"/>
                    </a:lnTo>
                    <a:lnTo>
                      <a:pt x="44" y="68"/>
                    </a:lnTo>
                    <a:lnTo>
                      <a:pt x="36" y="82"/>
                    </a:lnTo>
                    <a:lnTo>
                      <a:pt x="30" y="100"/>
                    </a:lnTo>
                    <a:lnTo>
                      <a:pt x="28" y="118"/>
                    </a:lnTo>
                    <a:lnTo>
                      <a:pt x="28" y="118"/>
                    </a:lnTo>
                    <a:lnTo>
                      <a:pt x="30" y="136"/>
                    </a:lnTo>
                    <a:lnTo>
                      <a:pt x="36" y="152"/>
                    </a:lnTo>
                    <a:lnTo>
                      <a:pt x="44" y="168"/>
                    </a:lnTo>
                    <a:lnTo>
                      <a:pt x="54" y="182"/>
                    </a:lnTo>
                    <a:lnTo>
                      <a:pt x="68" y="192"/>
                    </a:lnTo>
                    <a:lnTo>
                      <a:pt x="84" y="200"/>
                    </a:lnTo>
                    <a:lnTo>
                      <a:pt x="100" y="206"/>
                    </a:lnTo>
                    <a:lnTo>
                      <a:pt x="118" y="208"/>
                    </a:lnTo>
                    <a:lnTo>
                      <a:pt x="118" y="208"/>
                    </a:lnTo>
                    <a:lnTo>
                      <a:pt x="136" y="206"/>
                    </a:lnTo>
                    <a:lnTo>
                      <a:pt x="154" y="200"/>
                    </a:lnTo>
                    <a:lnTo>
                      <a:pt x="168" y="192"/>
                    </a:lnTo>
                    <a:lnTo>
                      <a:pt x="182" y="182"/>
                    </a:lnTo>
                    <a:lnTo>
                      <a:pt x="192" y="168"/>
                    </a:lnTo>
                    <a:lnTo>
                      <a:pt x="200" y="152"/>
                    </a:lnTo>
                    <a:lnTo>
                      <a:pt x="206" y="136"/>
                    </a:lnTo>
                    <a:lnTo>
                      <a:pt x="208" y="118"/>
                    </a:lnTo>
                    <a:lnTo>
                      <a:pt x="208" y="118"/>
                    </a:lnTo>
                    <a:lnTo>
                      <a:pt x="206" y="100"/>
                    </a:lnTo>
                    <a:lnTo>
                      <a:pt x="200" y="82"/>
                    </a:lnTo>
                    <a:lnTo>
                      <a:pt x="192" y="68"/>
                    </a:lnTo>
                    <a:lnTo>
                      <a:pt x="182" y="54"/>
                    </a:lnTo>
                    <a:lnTo>
                      <a:pt x="168" y="44"/>
                    </a:lnTo>
                    <a:lnTo>
                      <a:pt x="154" y="36"/>
                    </a:lnTo>
                    <a:lnTo>
                      <a:pt x="136" y="30"/>
                    </a:lnTo>
                    <a:lnTo>
                      <a:pt x="118" y="28"/>
                    </a:lnTo>
                    <a:lnTo>
                      <a:pt x="118"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9" name="Freeform 8"/>
              <p:cNvSpPr>
                <a:spLocks noEditPoints="1"/>
              </p:cNvSpPr>
              <p:nvPr/>
            </p:nvSpPr>
            <p:spPr bwMode="auto">
              <a:xfrm>
                <a:off x="6817360" y="7567432"/>
                <a:ext cx="476250" cy="523875"/>
              </a:xfrm>
              <a:custGeom>
                <a:avLst/>
                <a:gdLst>
                  <a:gd name="T0" fmla="*/ 46 w 300"/>
                  <a:gd name="T1" fmla="*/ 330 h 330"/>
                  <a:gd name="T2" fmla="*/ 32 w 300"/>
                  <a:gd name="T3" fmla="*/ 158 h 330"/>
                  <a:gd name="T4" fmla="*/ 22 w 300"/>
                  <a:gd name="T5" fmla="*/ 114 h 330"/>
                  <a:gd name="T6" fmla="*/ 4 w 300"/>
                  <a:gd name="T7" fmla="*/ 70 h 330"/>
                  <a:gd name="T8" fmla="*/ 6 w 300"/>
                  <a:gd name="T9" fmla="*/ 54 h 330"/>
                  <a:gd name="T10" fmla="*/ 18 w 300"/>
                  <a:gd name="T11" fmla="*/ 42 h 330"/>
                  <a:gd name="T12" fmla="*/ 44 w 300"/>
                  <a:gd name="T13" fmla="*/ 22 h 330"/>
                  <a:gd name="T14" fmla="*/ 74 w 300"/>
                  <a:gd name="T15" fmla="*/ 8 h 330"/>
                  <a:gd name="T16" fmla="*/ 106 w 300"/>
                  <a:gd name="T17" fmla="*/ 2 h 330"/>
                  <a:gd name="T18" fmla="*/ 122 w 300"/>
                  <a:gd name="T19" fmla="*/ 0 h 330"/>
                  <a:gd name="T20" fmla="*/ 154 w 300"/>
                  <a:gd name="T21" fmla="*/ 4 h 330"/>
                  <a:gd name="T22" fmla="*/ 182 w 300"/>
                  <a:gd name="T23" fmla="*/ 14 h 330"/>
                  <a:gd name="T24" fmla="*/ 210 w 300"/>
                  <a:gd name="T25" fmla="*/ 28 h 330"/>
                  <a:gd name="T26" fmla="*/ 232 w 300"/>
                  <a:gd name="T27" fmla="*/ 48 h 330"/>
                  <a:gd name="T28" fmla="*/ 252 w 300"/>
                  <a:gd name="T29" fmla="*/ 72 h 330"/>
                  <a:gd name="T30" fmla="*/ 268 w 300"/>
                  <a:gd name="T31" fmla="*/ 98 h 330"/>
                  <a:gd name="T32" fmla="*/ 280 w 300"/>
                  <a:gd name="T33" fmla="*/ 130 h 330"/>
                  <a:gd name="T34" fmla="*/ 284 w 300"/>
                  <a:gd name="T35" fmla="*/ 162 h 330"/>
                  <a:gd name="T36" fmla="*/ 72 w 300"/>
                  <a:gd name="T37" fmla="*/ 302 h 330"/>
                  <a:gd name="T38" fmla="*/ 256 w 300"/>
                  <a:gd name="T39" fmla="*/ 164 h 330"/>
                  <a:gd name="T40" fmla="*/ 252 w 300"/>
                  <a:gd name="T41" fmla="*/ 140 h 330"/>
                  <a:gd name="T42" fmla="*/ 232 w 300"/>
                  <a:gd name="T43" fmla="*/ 92 h 330"/>
                  <a:gd name="T44" fmla="*/ 208 w 300"/>
                  <a:gd name="T45" fmla="*/ 62 h 330"/>
                  <a:gd name="T46" fmla="*/ 188 w 300"/>
                  <a:gd name="T47" fmla="*/ 46 h 330"/>
                  <a:gd name="T48" fmla="*/ 164 w 300"/>
                  <a:gd name="T49" fmla="*/ 36 h 330"/>
                  <a:gd name="T50" fmla="*/ 136 w 300"/>
                  <a:gd name="T51" fmla="*/ 30 h 330"/>
                  <a:gd name="T52" fmla="*/ 122 w 300"/>
                  <a:gd name="T53" fmla="*/ 28 h 330"/>
                  <a:gd name="T54" fmla="*/ 98 w 300"/>
                  <a:gd name="T55" fmla="*/ 32 h 330"/>
                  <a:gd name="T56" fmla="*/ 52 w 300"/>
                  <a:gd name="T57" fmla="*/ 50 h 330"/>
                  <a:gd name="T58" fmla="*/ 34 w 300"/>
                  <a:gd name="T59" fmla="*/ 66 h 330"/>
                  <a:gd name="T60" fmla="*/ 52 w 300"/>
                  <a:gd name="T61" fmla="*/ 110 h 330"/>
                  <a:gd name="T62" fmla="*/ 60 w 300"/>
                  <a:gd name="T63" fmla="*/ 156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0" h="330">
                    <a:moveTo>
                      <a:pt x="300" y="330"/>
                    </a:moveTo>
                    <a:lnTo>
                      <a:pt x="46" y="330"/>
                    </a:lnTo>
                    <a:lnTo>
                      <a:pt x="32" y="158"/>
                    </a:lnTo>
                    <a:lnTo>
                      <a:pt x="32" y="158"/>
                    </a:lnTo>
                    <a:lnTo>
                      <a:pt x="28" y="136"/>
                    </a:lnTo>
                    <a:lnTo>
                      <a:pt x="22" y="114"/>
                    </a:lnTo>
                    <a:lnTo>
                      <a:pt x="14" y="92"/>
                    </a:lnTo>
                    <a:lnTo>
                      <a:pt x="4" y="70"/>
                    </a:lnTo>
                    <a:lnTo>
                      <a:pt x="0" y="62"/>
                    </a:lnTo>
                    <a:lnTo>
                      <a:pt x="6" y="54"/>
                    </a:lnTo>
                    <a:lnTo>
                      <a:pt x="6" y="54"/>
                    </a:lnTo>
                    <a:lnTo>
                      <a:pt x="18" y="42"/>
                    </a:lnTo>
                    <a:lnTo>
                      <a:pt x="30" y="32"/>
                    </a:lnTo>
                    <a:lnTo>
                      <a:pt x="44" y="22"/>
                    </a:lnTo>
                    <a:lnTo>
                      <a:pt x="58" y="14"/>
                    </a:lnTo>
                    <a:lnTo>
                      <a:pt x="74" y="8"/>
                    </a:lnTo>
                    <a:lnTo>
                      <a:pt x="90" y="4"/>
                    </a:lnTo>
                    <a:lnTo>
                      <a:pt x="106" y="2"/>
                    </a:lnTo>
                    <a:lnTo>
                      <a:pt x="122" y="0"/>
                    </a:lnTo>
                    <a:lnTo>
                      <a:pt x="122" y="0"/>
                    </a:lnTo>
                    <a:lnTo>
                      <a:pt x="138" y="2"/>
                    </a:lnTo>
                    <a:lnTo>
                      <a:pt x="154" y="4"/>
                    </a:lnTo>
                    <a:lnTo>
                      <a:pt x="168" y="8"/>
                    </a:lnTo>
                    <a:lnTo>
                      <a:pt x="182" y="14"/>
                    </a:lnTo>
                    <a:lnTo>
                      <a:pt x="196" y="20"/>
                    </a:lnTo>
                    <a:lnTo>
                      <a:pt x="210" y="28"/>
                    </a:lnTo>
                    <a:lnTo>
                      <a:pt x="222" y="38"/>
                    </a:lnTo>
                    <a:lnTo>
                      <a:pt x="232" y="48"/>
                    </a:lnTo>
                    <a:lnTo>
                      <a:pt x="244" y="58"/>
                    </a:lnTo>
                    <a:lnTo>
                      <a:pt x="252" y="72"/>
                    </a:lnTo>
                    <a:lnTo>
                      <a:pt x="260" y="84"/>
                    </a:lnTo>
                    <a:lnTo>
                      <a:pt x="268" y="98"/>
                    </a:lnTo>
                    <a:lnTo>
                      <a:pt x="274" y="114"/>
                    </a:lnTo>
                    <a:lnTo>
                      <a:pt x="280" y="130"/>
                    </a:lnTo>
                    <a:lnTo>
                      <a:pt x="282" y="146"/>
                    </a:lnTo>
                    <a:lnTo>
                      <a:pt x="284" y="162"/>
                    </a:lnTo>
                    <a:lnTo>
                      <a:pt x="300" y="330"/>
                    </a:lnTo>
                    <a:close/>
                    <a:moveTo>
                      <a:pt x="72" y="302"/>
                    </a:moveTo>
                    <a:lnTo>
                      <a:pt x="268" y="302"/>
                    </a:lnTo>
                    <a:lnTo>
                      <a:pt x="256" y="164"/>
                    </a:lnTo>
                    <a:lnTo>
                      <a:pt x="256" y="164"/>
                    </a:lnTo>
                    <a:lnTo>
                      <a:pt x="252" y="140"/>
                    </a:lnTo>
                    <a:lnTo>
                      <a:pt x="244" y="114"/>
                    </a:lnTo>
                    <a:lnTo>
                      <a:pt x="232" y="92"/>
                    </a:lnTo>
                    <a:lnTo>
                      <a:pt x="216" y="72"/>
                    </a:lnTo>
                    <a:lnTo>
                      <a:pt x="208" y="62"/>
                    </a:lnTo>
                    <a:lnTo>
                      <a:pt x="198" y="54"/>
                    </a:lnTo>
                    <a:lnTo>
                      <a:pt x="188" y="46"/>
                    </a:lnTo>
                    <a:lnTo>
                      <a:pt x="176" y="40"/>
                    </a:lnTo>
                    <a:lnTo>
                      <a:pt x="164" y="36"/>
                    </a:lnTo>
                    <a:lnTo>
                      <a:pt x="150" y="32"/>
                    </a:lnTo>
                    <a:lnTo>
                      <a:pt x="136" y="30"/>
                    </a:lnTo>
                    <a:lnTo>
                      <a:pt x="122" y="28"/>
                    </a:lnTo>
                    <a:lnTo>
                      <a:pt x="122" y="28"/>
                    </a:lnTo>
                    <a:lnTo>
                      <a:pt x="110" y="30"/>
                    </a:lnTo>
                    <a:lnTo>
                      <a:pt x="98" y="32"/>
                    </a:lnTo>
                    <a:lnTo>
                      <a:pt x="74" y="38"/>
                    </a:lnTo>
                    <a:lnTo>
                      <a:pt x="52" y="50"/>
                    </a:lnTo>
                    <a:lnTo>
                      <a:pt x="34" y="66"/>
                    </a:lnTo>
                    <a:lnTo>
                      <a:pt x="34" y="66"/>
                    </a:lnTo>
                    <a:lnTo>
                      <a:pt x="44" y="88"/>
                    </a:lnTo>
                    <a:lnTo>
                      <a:pt x="52" y="110"/>
                    </a:lnTo>
                    <a:lnTo>
                      <a:pt x="56" y="132"/>
                    </a:lnTo>
                    <a:lnTo>
                      <a:pt x="60" y="156"/>
                    </a:lnTo>
                    <a:lnTo>
                      <a:pt x="72" y="3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nvGrpSpPr>
            <p:cNvPr id="99" name="Group 98"/>
            <p:cNvGrpSpPr/>
            <p:nvPr/>
          </p:nvGrpSpPr>
          <p:grpSpPr>
            <a:xfrm>
              <a:off x="10034296" y="4898172"/>
              <a:ext cx="385751" cy="482188"/>
              <a:chOff x="2954338" y="6831013"/>
              <a:chExt cx="1041400" cy="1301750"/>
            </a:xfrm>
            <a:solidFill>
              <a:srgbClr val="0078D7"/>
            </a:solidFill>
          </p:grpSpPr>
          <p:sp>
            <p:nvSpPr>
              <p:cNvPr id="114" name="Freeform 36"/>
              <p:cNvSpPr>
                <a:spLocks noEditPoints="1"/>
              </p:cNvSpPr>
              <p:nvPr/>
            </p:nvSpPr>
            <p:spPr bwMode="auto">
              <a:xfrm>
                <a:off x="3195638" y="7329488"/>
                <a:ext cx="390525" cy="393700"/>
              </a:xfrm>
              <a:custGeom>
                <a:avLst/>
                <a:gdLst>
                  <a:gd name="T0" fmla="*/ 122 w 246"/>
                  <a:gd name="T1" fmla="*/ 248 h 248"/>
                  <a:gd name="T2" fmla="*/ 98 w 246"/>
                  <a:gd name="T3" fmla="*/ 244 h 248"/>
                  <a:gd name="T4" fmla="*/ 74 w 246"/>
                  <a:gd name="T5" fmla="*/ 238 h 248"/>
                  <a:gd name="T6" fmla="*/ 36 w 246"/>
                  <a:gd name="T7" fmla="*/ 210 h 248"/>
                  <a:gd name="T8" fmla="*/ 8 w 246"/>
                  <a:gd name="T9" fmla="*/ 172 h 248"/>
                  <a:gd name="T10" fmla="*/ 2 w 246"/>
                  <a:gd name="T11" fmla="*/ 148 h 248"/>
                  <a:gd name="T12" fmla="*/ 0 w 246"/>
                  <a:gd name="T13" fmla="*/ 124 h 248"/>
                  <a:gd name="T14" fmla="*/ 0 w 246"/>
                  <a:gd name="T15" fmla="*/ 112 h 248"/>
                  <a:gd name="T16" fmla="*/ 4 w 246"/>
                  <a:gd name="T17" fmla="*/ 88 h 248"/>
                  <a:gd name="T18" fmla="*/ 20 w 246"/>
                  <a:gd name="T19" fmla="*/ 56 h 248"/>
                  <a:gd name="T20" fmla="*/ 54 w 246"/>
                  <a:gd name="T21" fmla="*/ 22 h 248"/>
                  <a:gd name="T22" fmla="*/ 86 w 246"/>
                  <a:gd name="T23" fmla="*/ 6 h 248"/>
                  <a:gd name="T24" fmla="*/ 110 w 246"/>
                  <a:gd name="T25" fmla="*/ 2 h 248"/>
                  <a:gd name="T26" fmla="*/ 122 w 246"/>
                  <a:gd name="T27" fmla="*/ 0 h 248"/>
                  <a:gd name="T28" fmla="*/ 148 w 246"/>
                  <a:gd name="T29" fmla="*/ 4 h 248"/>
                  <a:gd name="T30" fmla="*/ 170 w 246"/>
                  <a:gd name="T31" fmla="*/ 10 h 248"/>
                  <a:gd name="T32" fmla="*/ 210 w 246"/>
                  <a:gd name="T33" fmla="*/ 36 h 248"/>
                  <a:gd name="T34" fmla="*/ 236 w 246"/>
                  <a:gd name="T35" fmla="*/ 76 h 248"/>
                  <a:gd name="T36" fmla="*/ 242 w 246"/>
                  <a:gd name="T37" fmla="*/ 100 h 248"/>
                  <a:gd name="T38" fmla="*/ 246 w 246"/>
                  <a:gd name="T39" fmla="*/ 124 h 248"/>
                  <a:gd name="T40" fmla="*/ 244 w 246"/>
                  <a:gd name="T41" fmla="*/ 136 h 248"/>
                  <a:gd name="T42" fmla="*/ 240 w 246"/>
                  <a:gd name="T43" fmla="*/ 160 h 248"/>
                  <a:gd name="T44" fmla="*/ 224 w 246"/>
                  <a:gd name="T45" fmla="*/ 192 h 248"/>
                  <a:gd name="T46" fmla="*/ 192 w 246"/>
                  <a:gd name="T47" fmla="*/ 226 h 248"/>
                  <a:gd name="T48" fmla="*/ 158 w 246"/>
                  <a:gd name="T49" fmla="*/ 242 h 248"/>
                  <a:gd name="T50" fmla="*/ 134 w 246"/>
                  <a:gd name="T51" fmla="*/ 246 h 248"/>
                  <a:gd name="T52" fmla="*/ 122 w 246"/>
                  <a:gd name="T53" fmla="*/ 248 h 248"/>
                  <a:gd name="T54" fmla="*/ 122 w 246"/>
                  <a:gd name="T55" fmla="*/ 28 h 248"/>
                  <a:gd name="T56" fmla="*/ 86 w 246"/>
                  <a:gd name="T57" fmla="*/ 36 h 248"/>
                  <a:gd name="T58" fmla="*/ 56 w 246"/>
                  <a:gd name="T59" fmla="*/ 56 h 248"/>
                  <a:gd name="T60" fmla="*/ 34 w 246"/>
                  <a:gd name="T61" fmla="*/ 86 h 248"/>
                  <a:gd name="T62" fmla="*/ 28 w 246"/>
                  <a:gd name="T63" fmla="*/ 124 h 248"/>
                  <a:gd name="T64" fmla="*/ 30 w 246"/>
                  <a:gd name="T65" fmla="*/ 144 h 248"/>
                  <a:gd name="T66" fmla="*/ 44 w 246"/>
                  <a:gd name="T67" fmla="*/ 178 h 248"/>
                  <a:gd name="T68" fmla="*/ 70 w 246"/>
                  <a:gd name="T69" fmla="*/ 202 h 248"/>
                  <a:gd name="T70" fmla="*/ 104 w 246"/>
                  <a:gd name="T71" fmla="*/ 218 h 248"/>
                  <a:gd name="T72" fmla="*/ 122 w 246"/>
                  <a:gd name="T73" fmla="*/ 220 h 248"/>
                  <a:gd name="T74" fmla="*/ 160 w 246"/>
                  <a:gd name="T75" fmla="*/ 212 h 248"/>
                  <a:gd name="T76" fmla="*/ 190 w 246"/>
                  <a:gd name="T77" fmla="*/ 192 h 248"/>
                  <a:gd name="T78" fmla="*/ 210 w 246"/>
                  <a:gd name="T79" fmla="*/ 160 h 248"/>
                  <a:gd name="T80" fmla="*/ 218 w 246"/>
                  <a:gd name="T81" fmla="*/ 124 h 248"/>
                  <a:gd name="T82" fmla="*/ 216 w 246"/>
                  <a:gd name="T83" fmla="*/ 104 h 248"/>
                  <a:gd name="T84" fmla="*/ 202 w 246"/>
                  <a:gd name="T85" fmla="*/ 70 h 248"/>
                  <a:gd name="T86" fmla="*/ 176 w 246"/>
                  <a:gd name="T87" fmla="*/ 46 h 248"/>
                  <a:gd name="T88" fmla="*/ 142 w 246"/>
                  <a:gd name="T89" fmla="*/ 30 h 248"/>
                  <a:gd name="T90" fmla="*/ 122 w 246"/>
                  <a:gd name="T91" fmla="*/ 2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6" h="248">
                    <a:moveTo>
                      <a:pt x="122" y="248"/>
                    </a:moveTo>
                    <a:lnTo>
                      <a:pt x="122" y="248"/>
                    </a:lnTo>
                    <a:lnTo>
                      <a:pt x="110" y="246"/>
                    </a:lnTo>
                    <a:lnTo>
                      <a:pt x="98" y="244"/>
                    </a:lnTo>
                    <a:lnTo>
                      <a:pt x="86" y="242"/>
                    </a:lnTo>
                    <a:lnTo>
                      <a:pt x="74" y="238"/>
                    </a:lnTo>
                    <a:lnTo>
                      <a:pt x="54" y="226"/>
                    </a:lnTo>
                    <a:lnTo>
                      <a:pt x="36" y="210"/>
                    </a:lnTo>
                    <a:lnTo>
                      <a:pt x="20" y="192"/>
                    </a:lnTo>
                    <a:lnTo>
                      <a:pt x="8" y="172"/>
                    </a:lnTo>
                    <a:lnTo>
                      <a:pt x="4" y="160"/>
                    </a:lnTo>
                    <a:lnTo>
                      <a:pt x="2" y="148"/>
                    </a:lnTo>
                    <a:lnTo>
                      <a:pt x="0" y="136"/>
                    </a:lnTo>
                    <a:lnTo>
                      <a:pt x="0" y="124"/>
                    </a:lnTo>
                    <a:lnTo>
                      <a:pt x="0" y="124"/>
                    </a:lnTo>
                    <a:lnTo>
                      <a:pt x="0" y="112"/>
                    </a:lnTo>
                    <a:lnTo>
                      <a:pt x="2" y="100"/>
                    </a:lnTo>
                    <a:lnTo>
                      <a:pt x="4" y="88"/>
                    </a:lnTo>
                    <a:lnTo>
                      <a:pt x="8" y="76"/>
                    </a:lnTo>
                    <a:lnTo>
                      <a:pt x="20" y="56"/>
                    </a:lnTo>
                    <a:lnTo>
                      <a:pt x="36" y="36"/>
                    </a:lnTo>
                    <a:lnTo>
                      <a:pt x="54" y="22"/>
                    </a:lnTo>
                    <a:lnTo>
                      <a:pt x="74" y="10"/>
                    </a:lnTo>
                    <a:lnTo>
                      <a:pt x="86" y="6"/>
                    </a:lnTo>
                    <a:lnTo>
                      <a:pt x="98" y="4"/>
                    </a:lnTo>
                    <a:lnTo>
                      <a:pt x="110" y="2"/>
                    </a:lnTo>
                    <a:lnTo>
                      <a:pt x="122" y="0"/>
                    </a:lnTo>
                    <a:lnTo>
                      <a:pt x="122" y="0"/>
                    </a:lnTo>
                    <a:lnTo>
                      <a:pt x="134" y="2"/>
                    </a:lnTo>
                    <a:lnTo>
                      <a:pt x="148" y="4"/>
                    </a:lnTo>
                    <a:lnTo>
                      <a:pt x="158" y="6"/>
                    </a:lnTo>
                    <a:lnTo>
                      <a:pt x="170" y="10"/>
                    </a:lnTo>
                    <a:lnTo>
                      <a:pt x="192" y="22"/>
                    </a:lnTo>
                    <a:lnTo>
                      <a:pt x="210" y="36"/>
                    </a:lnTo>
                    <a:lnTo>
                      <a:pt x="224" y="56"/>
                    </a:lnTo>
                    <a:lnTo>
                      <a:pt x="236" y="76"/>
                    </a:lnTo>
                    <a:lnTo>
                      <a:pt x="240" y="88"/>
                    </a:lnTo>
                    <a:lnTo>
                      <a:pt x="242" y="100"/>
                    </a:lnTo>
                    <a:lnTo>
                      <a:pt x="244" y="112"/>
                    </a:lnTo>
                    <a:lnTo>
                      <a:pt x="246" y="124"/>
                    </a:lnTo>
                    <a:lnTo>
                      <a:pt x="246" y="124"/>
                    </a:lnTo>
                    <a:lnTo>
                      <a:pt x="244" y="136"/>
                    </a:lnTo>
                    <a:lnTo>
                      <a:pt x="242" y="148"/>
                    </a:lnTo>
                    <a:lnTo>
                      <a:pt x="240" y="160"/>
                    </a:lnTo>
                    <a:lnTo>
                      <a:pt x="236" y="172"/>
                    </a:lnTo>
                    <a:lnTo>
                      <a:pt x="224" y="192"/>
                    </a:lnTo>
                    <a:lnTo>
                      <a:pt x="210" y="210"/>
                    </a:lnTo>
                    <a:lnTo>
                      <a:pt x="192" y="226"/>
                    </a:lnTo>
                    <a:lnTo>
                      <a:pt x="170" y="238"/>
                    </a:lnTo>
                    <a:lnTo>
                      <a:pt x="158" y="242"/>
                    </a:lnTo>
                    <a:lnTo>
                      <a:pt x="148" y="244"/>
                    </a:lnTo>
                    <a:lnTo>
                      <a:pt x="134" y="246"/>
                    </a:lnTo>
                    <a:lnTo>
                      <a:pt x="122" y="248"/>
                    </a:lnTo>
                    <a:lnTo>
                      <a:pt x="122" y="248"/>
                    </a:lnTo>
                    <a:close/>
                    <a:moveTo>
                      <a:pt x="122" y="28"/>
                    </a:moveTo>
                    <a:lnTo>
                      <a:pt x="122" y="28"/>
                    </a:lnTo>
                    <a:lnTo>
                      <a:pt x="104" y="30"/>
                    </a:lnTo>
                    <a:lnTo>
                      <a:pt x="86" y="36"/>
                    </a:lnTo>
                    <a:lnTo>
                      <a:pt x="70" y="46"/>
                    </a:lnTo>
                    <a:lnTo>
                      <a:pt x="56" y="56"/>
                    </a:lnTo>
                    <a:lnTo>
                      <a:pt x="44" y="70"/>
                    </a:lnTo>
                    <a:lnTo>
                      <a:pt x="34" y="86"/>
                    </a:lnTo>
                    <a:lnTo>
                      <a:pt x="30" y="104"/>
                    </a:lnTo>
                    <a:lnTo>
                      <a:pt x="28" y="124"/>
                    </a:lnTo>
                    <a:lnTo>
                      <a:pt x="28" y="124"/>
                    </a:lnTo>
                    <a:lnTo>
                      <a:pt x="30" y="144"/>
                    </a:lnTo>
                    <a:lnTo>
                      <a:pt x="34" y="160"/>
                    </a:lnTo>
                    <a:lnTo>
                      <a:pt x="44" y="178"/>
                    </a:lnTo>
                    <a:lnTo>
                      <a:pt x="56" y="192"/>
                    </a:lnTo>
                    <a:lnTo>
                      <a:pt x="70" y="202"/>
                    </a:lnTo>
                    <a:lnTo>
                      <a:pt x="86" y="212"/>
                    </a:lnTo>
                    <a:lnTo>
                      <a:pt x="104" y="218"/>
                    </a:lnTo>
                    <a:lnTo>
                      <a:pt x="122" y="220"/>
                    </a:lnTo>
                    <a:lnTo>
                      <a:pt x="122" y="220"/>
                    </a:lnTo>
                    <a:lnTo>
                      <a:pt x="142" y="218"/>
                    </a:lnTo>
                    <a:lnTo>
                      <a:pt x="160" y="212"/>
                    </a:lnTo>
                    <a:lnTo>
                      <a:pt x="176" y="202"/>
                    </a:lnTo>
                    <a:lnTo>
                      <a:pt x="190" y="192"/>
                    </a:lnTo>
                    <a:lnTo>
                      <a:pt x="202" y="178"/>
                    </a:lnTo>
                    <a:lnTo>
                      <a:pt x="210" y="160"/>
                    </a:lnTo>
                    <a:lnTo>
                      <a:pt x="216" y="144"/>
                    </a:lnTo>
                    <a:lnTo>
                      <a:pt x="218" y="124"/>
                    </a:lnTo>
                    <a:lnTo>
                      <a:pt x="218" y="124"/>
                    </a:lnTo>
                    <a:lnTo>
                      <a:pt x="216" y="104"/>
                    </a:lnTo>
                    <a:lnTo>
                      <a:pt x="210" y="86"/>
                    </a:lnTo>
                    <a:lnTo>
                      <a:pt x="202" y="70"/>
                    </a:lnTo>
                    <a:lnTo>
                      <a:pt x="190" y="56"/>
                    </a:lnTo>
                    <a:lnTo>
                      <a:pt x="176" y="46"/>
                    </a:lnTo>
                    <a:lnTo>
                      <a:pt x="160" y="36"/>
                    </a:lnTo>
                    <a:lnTo>
                      <a:pt x="142" y="30"/>
                    </a:lnTo>
                    <a:lnTo>
                      <a:pt x="122" y="28"/>
                    </a:lnTo>
                    <a:lnTo>
                      <a:pt x="122" y="28"/>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5" name="Freeform 37"/>
              <p:cNvSpPr>
                <a:spLocks/>
              </p:cNvSpPr>
              <p:nvPr/>
            </p:nvSpPr>
            <p:spPr bwMode="auto">
              <a:xfrm>
                <a:off x="2954338" y="6831013"/>
                <a:ext cx="1041400" cy="1301750"/>
              </a:xfrm>
              <a:custGeom>
                <a:avLst/>
                <a:gdLst>
                  <a:gd name="T0" fmla="*/ 114 w 656"/>
                  <a:gd name="T1" fmla="*/ 784 h 820"/>
                  <a:gd name="T2" fmla="*/ 80 w 656"/>
                  <a:gd name="T3" fmla="*/ 760 h 820"/>
                  <a:gd name="T4" fmla="*/ 172 w 656"/>
                  <a:gd name="T5" fmla="*/ 608 h 820"/>
                  <a:gd name="T6" fmla="*/ 238 w 656"/>
                  <a:gd name="T7" fmla="*/ 672 h 820"/>
                  <a:gd name="T8" fmla="*/ 300 w 656"/>
                  <a:gd name="T9" fmla="*/ 684 h 820"/>
                  <a:gd name="T10" fmla="*/ 328 w 656"/>
                  <a:gd name="T11" fmla="*/ 628 h 820"/>
                  <a:gd name="T12" fmla="*/ 416 w 656"/>
                  <a:gd name="T13" fmla="*/ 630 h 820"/>
                  <a:gd name="T14" fmla="*/ 466 w 656"/>
                  <a:gd name="T15" fmla="*/ 592 h 820"/>
                  <a:gd name="T16" fmla="*/ 446 w 656"/>
                  <a:gd name="T17" fmla="*/ 536 h 820"/>
                  <a:gd name="T18" fmla="*/ 512 w 656"/>
                  <a:gd name="T19" fmla="*/ 474 h 820"/>
                  <a:gd name="T20" fmla="*/ 518 w 656"/>
                  <a:gd name="T21" fmla="*/ 406 h 820"/>
                  <a:gd name="T22" fmla="*/ 464 w 656"/>
                  <a:gd name="T23" fmla="*/ 386 h 820"/>
                  <a:gd name="T24" fmla="*/ 466 w 656"/>
                  <a:gd name="T25" fmla="*/ 296 h 820"/>
                  <a:gd name="T26" fmla="*/ 424 w 656"/>
                  <a:gd name="T27" fmla="*/ 244 h 820"/>
                  <a:gd name="T28" fmla="*/ 372 w 656"/>
                  <a:gd name="T29" fmla="*/ 266 h 820"/>
                  <a:gd name="T30" fmla="*/ 310 w 656"/>
                  <a:gd name="T31" fmla="*/ 200 h 820"/>
                  <a:gd name="T32" fmla="*/ 240 w 656"/>
                  <a:gd name="T33" fmla="*/ 198 h 820"/>
                  <a:gd name="T34" fmla="*/ 198 w 656"/>
                  <a:gd name="T35" fmla="*/ 256 h 820"/>
                  <a:gd name="T36" fmla="*/ 128 w 656"/>
                  <a:gd name="T37" fmla="*/ 244 h 820"/>
                  <a:gd name="T38" fmla="*/ 82 w 656"/>
                  <a:gd name="T39" fmla="*/ 296 h 820"/>
                  <a:gd name="T40" fmla="*/ 84 w 656"/>
                  <a:gd name="T41" fmla="*/ 386 h 820"/>
                  <a:gd name="T42" fmla="*/ 32 w 656"/>
                  <a:gd name="T43" fmla="*/ 406 h 820"/>
                  <a:gd name="T44" fmla="*/ 38 w 656"/>
                  <a:gd name="T45" fmla="*/ 474 h 820"/>
                  <a:gd name="T46" fmla="*/ 102 w 656"/>
                  <a:gd name="T47" fmla="*/ 536 h 820"/>
                  <a:gd name="T48" fmla="*/ 78 w 656"/>
                  <a:gd name="T49" fmla="*/ 550 h 820"/>
                  <a:gd name="T50" fmla="*/ 10 w 656"/>
                  <a:gd name="T51" fmla="*/ 488 h 820"/>
                  <a:gd name="T52" fmla="*/ 6 w 656"/>
                  <a:gd name="T53" fmla="*/ 394 h 820"/>
                  <a:gd name="T54" fmla="*/ 74 w 656"/>
                  <a:gd name="T55" fmla="*/ 334 h 820"/>
                  <a:gd name="T56" fmla="*/ 60 w 656"/>
                  <a:gd name="T57" fmla="*/ 264 h 820"/>
                  <a:gd name="T58" fmla="*/ 138 w 656"/>
                  <a:gd name="T59" fmla="*/ 218 h 820"/>
                  <a:gd name="T60" fmla="*/ 212 w 656"/>
                  <a:gd name="T61" fmla="*/ 192 h 820"/>
                  <a:gd name="T62" fmla="*/ 296 w 656"/>
                  <a:gd name="T63" fmla="*/ 164 h 820"/>
                  <a:gd name="T64" fmla="*/ 342 w 656"/>
                  <a:gd name="T65" fmla="*/ 222 h 820"/>
                  <a:gd name="T66" fmla="*/ 426 w 656"/>
                  <a:gd name="T67" fmla="*/ 216 h 820"/>
                  <a:gd name="T68" fmla="*/ 494 w 656"/>
                  <a:gd name="T69" fmla="*/ 278 h 820"/>
                  <a:gd name="T70" fmla="*/ 490 w 656"/>
                  <a:gd name="T71" fmla="*/ 370 h 820"/>
                  <a:gd name="T72" fmla="*/ 548 w 656"/>
                  <a:gd name="T73" fmla="*/ 410 h 820"/>
                  <a:gd name="T74" fmla="*/ 528 w 656"/>
                  <a:gd name="T75" fmla="*/ 498 h 820"/>
                  <a:gd name="T76" fmla="*/ 492 w 656"/>
                  <a:gd name="T77" fmla="*/ 568 h 820"/>
                  <a:gd name="T78" fmla="*/ 452 w 656"/>
                  <a:gd name="T79" fmla="*/ 646 h 820"/>
                  <a:gd name="T80" fmla="*/ 398 w 656"/>
                  <a:gd name="T81" fmla="*/ 652 h 820"/>
                  <a:gd name="T82" fmla="*/ 330 w 656"/>
                  <a:gd name="T83" fmla="*/ 696 h 820"/>
                  <a:gd name="T84" fmla="*/ 238 w 656"/>
                  <a:gd name="T85" fmla="*/ 710 h 820"/>
                  <a:gd name="T86" fmla="*/ 176 w 656"/>
                  <a:gd name="T87" fmla="*/ 640 h 820"/>
                  <a:gd name="T88" fmla="*/ 232 w 656"/>
                  <a:gd name="T89" fmla="*/ 788 h 820"/>
                  <a:gd name="T90" fmla="*/ 472 w 656"/>
                  <a:gd name="T91" fmla="*/ 730 h 820"/>
                  <a:gd name="T92" fmla="*/ 626 w 656"/>
                  <a:gd name="T93" fmla="*/ 474 h 820"/>
                  <a:gd name="T94" fmla="*/ 546 w 656"/>
                  <a:gd name="T95" fmla="*/ 214 h 820"/>
                  <a:gd name="T96" fmla="*/ 274 w 656"/>
                  <a:gd name="T97" fmla="*/ 84 h 820"/>
                  <a:gd name="T98" fmla="*/ 186 w 656"/>
                  <a:gd name="T99" fmla="*/ 170 h 820"/>
                  <a:gd name="T100" fmla="*/ 30 w 656"/>
                  <a:gd name="T101" fmla="*/ 136 h 820"/>
                  <a:gd name="T102" fmla="*/ 124 w 656"/>
                  <a:gd name="T103" fmla="*/ 2 h 820"/>
                  <a:gd name="T104" fmla="*/ 130 w 656"/>
                  <a:gd name="T105" fmla="*/ 100 h 820"/>
                  <a:gd name="T106" fmla="*/ 240 w 656"/>
                  <a:gd name="T107" fmla="*/ 58 h 820"/>
                  <a:gd name="T108" fmla="*/ 516 w 656"/>
                  <a:gd name="T109" fmla="*/ 144 h 820"/>
                  <a:gd name="T110" fmla="*/ 656 w 656"/>
                  <a:gd name="T111" fmla="*/ 438 h 820"/>
                  <a:gd name="T112" fmla="*/ 544 w 656"/>
                  <a:gd name="T113" fmla="*/ 708 h 820"/>
                  <a:gd name="T114" fmla="*/ 274 w 656"/>
                  <a:gd name="T115" fmla="*/ 820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56" h="820">
                    <a:moveTo>
                      <a:pt x="274" y="820"/>
                    </a:moveTo>
                    <a:lnTo>
                      <a:pt x="274" y="820"/>
                    </a:lnTo>
                    <a:lnTo>
                      <a:pt x="250" y="818"/>
                    </a:lnTo>
                    <a:lnTo>
                      <a:pt x="228" y="816"/>
                    </a:lnTo>
                    <a:lnTo>
                      <a:pt x="204" y="812"/>
                    </a:lnTo>
                    <a:lnTo>
                      <a:pt x="182" y="808"/>
                    </a:lnTo>
                    <a:lnTo>
                      <a:pt x="158" y="802"/>
                    </a:lnTo>
                    <a:lnTo>
                      <a:pt x="136" y="794"/>
                    </a:lnTo>
                    <a:lnTo>
                      <a:pt x="114" y="784"/>
                    </a:lnTo>
                    <a:lnTo>
                      <a:pt x="94" y="774"/>
                    </a:lnTo>
                    <a:lnTo>
                      <a:pt x="94" y="774"/>
                    </a:lnTo>
                    <a:lnTo>
                      <a:pt x="88" y="770"/>
                    </a:lnTo>
                    <a:lnTo>
                      <a:pt x="88" y="770"/>
                    </a:lnTo>
                    <a:lnTo>
                      <a:pt x="86" y="768"/>
                    </a:lnTo>
                    <a:lnTo>
                      <a:pt x="86" y="768"/>
                    </a:lnTo>
                    <a:lnTo>
                      <a:pt x="82" y="766"/>
                    </a:lnTo>
                    <a:lnTo>
                      <a:pt x="80" y="760"/>
                    </a:lnTo>
                    <a:lnTo>
                      <a:pt x="80" y="760"/>
                    </a:lnTo>
                    <a:lnTo>
                      <a:pt x="80" y="754"/>
                    </a:lnTo>
                    <a:lnTo>
                      <a:pt x="82" y="750"/>
                    </a:lnTo>
                    <a:lnTo>
                      <a:pt x="94" y="730"/>
                    </a:lnTo>
                    <a:lnTo>
                      <a:pt x="158" y="616"/>
                    </a:lnTo>
                    <a:lnTo>
                      <a:pt x="158" y="616"/>
                    </a:lnTo>
                    <a:lnTo>
                      <a:pt x="162" y="612"/>
                    </a:lnTo>
                    <a:lnTo>
                      <a:pt x="166" y="608"/>
                    </a:lnTo>
                    <a:lnTo>
                      <a:pt x="166" y="608"/>
                    </a:lnTo>
                    <a:lnTo>
                      <a:pt x="172" y="608"/>
                    </a:lnTo>
                    <a:lnTo>
                      <a:pt x="176" y="610"/>
                    </a:lnTo>
                    <a:lnTo>
                      <a:pt x="176" y="610"/>
                    </a:lnTo>
                    <a:lnTo>
                      <a:pt x="198" y="620"/>
                    </a:lnTo>
                    <a:lnTo>
                      <a:pt x="222" y="628"/>
                    </a:lnTo>
                    <a:lnTo>
                      <a:pt x="222" y="628"/>
                    </a:lnTo>
                    <a:lnTo>
                      <a:pt x="228" y="632"/>
                    </a:lnTo>
                    <a:lnTo>
                      <a:pt x="232" y="638"/>
                    </a:lnTo>
                    <a:lnTo>
                      <a:pt x="238" y="672"/>
                    </a:lnTo>
                    <a:lnTo>
                      <a:pt x="238" y="672"/>
                    </a:lnTo>
                    <a:lnTo>
                      <a:pt x="238" y="674"/>
                    </a:lnTo>
                    <a:lnTo>
                      <a:pt x="238" y="674"/>
                    </a:lnTo>
                    <a:lnTo>
                      <a:pt x="240" y="678"/>
                    </a:lnTo>
                    <a:lnTo>
                      <a:pt x="244" y="680"/>
                    </a:lnTo>
                    <a:lnTo>
                      <a:pt x="248" y="684"/>
                    </a:lnTo>
                    <a:lnTo>
                      <a:pt x="252" y="684"/>
                    </a:lnTo>
                    <a:lnTo>
                      <a:pt x="296" y="684"/>
                    </a:lnTo>
                    <a:lnTo>
                      <a:pt x="296" y="684"/>
                    </a:lnTo>
                    <a:lnTo>
                      <a:pt x="300" y="684"/>
                    </a:lnTo>
                    <a:lnTo>
                      <a:pt x="306" y="680"/>
                    </a:lnTo>
                    <a:lnTo>
                      <a:pt x="308" y="678"/>
                    </a:lnTo>
                    <a:lnTo>
                      <a:pt x="310" y="674"/>
                    </a:lnTo>
                    <a:lnTo>
                      <a:pt x="310" y="674"/>
                    </a:lnTo>
                    <a:lnTo>
                      <a:pt x="310" y="672"/>
                    </a:lnTo>
                    <a:lnTo>
                      <a:pt x="318" y="638"/>
                    </a:lnTo>
                    <a:lnTo>
                      <a:pt x="318" y="638"/>
                    </a:lnTo>
                    <a:lnTo>
                      <a:pt x="320" y="632"/>
                    </a:lnTo>
                    <a:lnTo>
                      <a:pt x="328" y="628"/>
                    </a:lnTo>
                    <a:lnTo>
                      <a:pt x="328" y="628"/>
                    </a:lnTo>
                    <a:lnTo>
                      <a:pt x="350" y="620"/>
                    </a:lnTo>
                    <a:lnTo>
                      <a:pt x="372" y="610"/>
                    </a:lnTo>
                    <a:lnTo>
                      <a:pt x="372" y="610"/>
                    </a:lnTo>
                    <a:lnTo>
                      <a:pt x="380" y="608"/>
                    </a:lnTo>
                    <a:lnTo>
                      <a:pt x="386" y="610"/>
                    </a:lnTo>
                    <a:lnTo>
                      <a:pt x="414" y="628"/>
                    </a:lnTo>
                    <a:lnTo>
                      <a:pt x="414" y="628"/>
                    </a:lnTo>
                    <a:lnTo>
                      <a:pt x="416" y="630"/>
                    </a:lnTo>
                    <a:lnTo>
                      <a:pt x="416" y="630"/>
                    </a:lnTo>
                    <a:lnTo>
                      <a:pt x="420" y="632"/>
                    </a:lnTo>
                    <a:lnTo>
                      <a:pt x="424" y="632"/>
                    </a:lnTo>
                    <a:lnTo>
                      <a:pt x="424" y="632"/>
                    </a:lnTo>
                    <a:lnTo>
                      <a:pt x="428" y="630"/>
                    </a:lnTo>
                    <a:lnTo>
                      <a:pt x="434" y="628"/>
                    </a:lnTo>
                    <a:lnTo>
                      <a:pt x="464" y="596"/>
                    </a:lnTo>
                    <a:lnTo>
                      <a:pt x="464" y="596"/>
                    </a:lnTo>
                    <a:lnTo>
                      <a:pt x="466" y="592"/>
                    </a:lnTo>
                    <a:lnTo>
                      <a:pt x="468" y="588"/>
                    </a:lnTo>
                    <a:lnTo>
                      <a:pt x="468" y="584"/>
                    </a:lnTo>
                    <a:lnTo>
                      <a:pt x="466" y="580"/>
                    </a:lnTo>
                    <a:lnTo>
                      <a:pt x="466" y="580"/>
                    </a:lnTo>
                    <a:lnTo>
                      <a:pt x="466" y="578"/>
                    </a:lnTo>
                    <a:lnTo>
                      <a:pt x="446" y="550"/>
                    </a:lnTo>
                    <a:lnTo>
                      <a:pt x="446" y="550"/>
                    </a:lnTo>
                    <a:lnTo>
                      <a:pt x="444" y="542"/>
                    </a:lnTo>
                    <a:lnTo>
                      <a:pt x="446" y="536"/>
                    </a:lnTo>
                    <a:lnTo>
                      <a:pt x="446" y="536"/>
                    </a:lnTo>
                    <a:lnTo>
                      <a:pt x="456" y="514"/>
                    </a:lnTo>
                    <a:lnTo>
                      <a:pt x="464" y="490"/>
                    </a:lnTo>
                    <a:lnTo>
                      <a:pt x="464" y="490"/>
                    </a:lnTo>
                    <a:lnTo>
                      <a:pt x="468" y="484"/>
                    </a:lnTo>
                    <a:lnTo>
                      <a:pt x="476" y="480"/>
                    </a:lnTo>
                    <a:lnTo>
                      <a:pt x="508" y="474"/>
                    </a:lnTo>
                    <a:lnTo>
                      <a:pt x="508" y="474"/>
                    </a:lnTo>
                    <a:lnTo>
                      <a:pt x="512" y="474"/>
                    </a:lnTo>
                    <a:lnTo>
                      <a:pt x="512" y="474"/>
                    </a:lnTo>
                    <a:lnTo>
                      <a:pt x="514" y="472"/>
                    </a:lnTo>
                    <a:lnTo>
                      <a:pt x="518" y="468"/>
                    </a:lnTo>
                    <a:lnTo>
                      <a:pt x="520" y="464"/>
                    </a:lnTo>
                    <a:lnTo>
                      <a:pt x="520" y="460"/>
                    </a:lnTo>
                    <a:lnTo>
                      <a:pt x="520" y="416"/>
                    </a:lnTo>
                    <a:lnTo>
                      <a:pt x="520" y="416"/>
                    </a:lnTo>
                    <a:lnTo>
                      <a:pt x="520" y="412"/>
                    </a:lnTo>
                    <a:lnTo>
                      <a:pt x="518" y="406"/>
                    </a:lnTo>
                    <a:lnTo>
                      <a:pt x="514" y="404"/>
                    </a:lnTo>
                    <a:lnTo>
                      <a:pt x="512" y="402"/>
                    </a:lnTo>
                    <a:lnTo>
                      <a:pt x="512" y="402"/>
                    </a:lnTo>
                    <a:lnTo>
                      <a:pt x="508" y="402"/>
                    </a:lnTo>
                    <a:lnTo>
                      <a:pt x="476" y="396"/>
                    </a:lnTo>
                    <a:lnTo>
                      <a:pt x="476" y="396"/>
                    </a:lnTo>
                    <a:lnTo>
                      <a:pt x="468" y="392"/>
                    </a:lnTo>
                    <a:lnTo>
                      <a:pt x="464" y="386"/>
                    </a:lnTo>
                    <a:lnTo>
                      <a:pt x="464" y="386"/>
                    </a:lnTo>
                    <a:lnTo>
                      <a:pt x="456" y="362"/>
                    </a:lnTo>
                    <a:lnTo>
                      <a:pt x="446" y="340"/>
                    </a:lnTo>
                    <a:lnTo>
                      <a:pt x="446" y="340"/>
                    </a:lnTo>
                    <a:lnTo>
                      <a:pt x="444" y="334"/>
                    </a:lnTo>
                    <a:lnTo>
                      <a:pt x="446" y="326"/>
                    </a:lnTo>
                    <a:lnTo>
                      <a:pt x="466" y="298"/>
                    </a:lnTo>
                    <a:lnTo>
                      <a:pt x="466" y="298"/>
                    </a:lnTo>
                    <a:lnTo>
                      <a:pt x="466" y="296"/>
                    </a:lnTo>
                    <a:lnTo>
                      <a:pt x="466" y="296"/>
                    </a:lnTo>
                    <a:lnTo>
                      <a:pt x="468" y="292"/>
                    </a:lnTo>
                    <a:lnTo>
                      <a:pt x="468" y="288"/>
                    </a:lnTo>
                    <a:lnTo>
                      <a:pt x="466" y="284"/>
                    </a:lnTo>
                    <a:lnTo>
                      <a:pt x="464" y="280"/>
                    </a:lnTo>
                    <a:lnTo>
                      <a:pt x="434" y="248"/>
                    </a:lnTo>
                    <a:lnTo>
                      <a:pt x="434" y="248"/>
                    </a:lnTo>
                    <a:lnTo>
                      <a:pt x="428" y="246"/>
                    </a:lnTo>
                    <a:lnTo>
                      <a:pt x="424" y="244"/>
                    </a:lnTo>
                    <a:lnTo>
                      <a:pt x="424" y="244"/>
                    </a:lnTo>
                    <a:lnTo>
                      <a:pt x="420" y="244"/>
                    </a:lnTo>
                    <a:lnTo>
                      <a:pt x="416" y="246"/>
                    </a:lnTo>
                    <a:lnTo>
                      <a:pt x="416" y="246"/>
                    </a:lnTo>
                    <a:lnTo>
                      <a:pt x="414" y="248"/>
                    </a:lnTo>
                    <a:lnTo>
                      <a:pt x="386" y="266"/>
                    </a:lnTo>
                    <a:lnTo>
                      <a:pt x="386" y="266"/>
                    </a:lnTo>
                    <a:lnTo>
                      <a:pt x="380" y="268"/>
                    </a:lnTo>
                    <a:lnTo>
                      <a:pt x="372" y="266"/>
                    </a:lnTo>
                    <a:lnTo>
                      <a:pt x="372" y="266"/>
                    </a:lnTo>
                    <a:lnTo>
                      <a:pt x="350" y="256"/>
                    </a:lnTo>
                    <a:lnTo>
                      <a:pt x="328" y="248"/>
                    </a:lnTo>
                    <a:lnTo>
                      <a:pt x="328" y="248"/>
                    </a:lnTo>
                    <a:lnTo>
                      <a:pt x="320" y="244"/>
                    </a:lnTo>
                    <a:lnTo>
                      <a:pt x="318" y="236"/>
                    </a:lnTo>
                    <a:lnTo>
                      <a:pt x="310" y="204"/>
                    </a:lnTo>
                    <a:lnTo>
                      <a:pt x="310" y="204"/>
                    </a:lnTo>
                    <a:lnTo>
                      <a:pt x="310" y="200"/>
                    </a:lnTo>
                    <a:lnTo>
                      <a:pt x="310" y="200"/>
                    </a:lnTo>
                    <a:lnTo>
                      <a:pt x="308" y="198"/>
                    </a:lnTo>
                    <a:lnTo>
                      <a:pt x="306" y="196"/>
                    </a:lnTo>
                    <a:lnTo>
                      <a:pt x="300" y="192"/>
                    </a:lnTo>
                    <a:lnTo>
                      <a:pt x="296" y="192"/>
                    </a:lnTo>
                    <a:lnTo>
                      <a:pt x="254" y="192"/>
                    </a:lnTo>
                    <a:lnTo>
                      <a:pt x="254" y="192"/>
                    </a:lnTo>
                    <a:lnTo>
                      <a:pt x="248" y="192"/>
                    </a:lnTo>
                    <a:lnTo>
                      <a:pt x="244" y="196"/>
                    </a:lnTo>
                    <a:lnTo>
                      <a:pt x="240" y="198"/>
                    </a:lnTo>
                    <a:lnTo>
                      <a:pt x="238" y="200"/>
                    </a:lnTo>
                    <a:lnTo>
                      <a:pt x="238" y="200"/>
                    </a:lnTo>
                    <a:lnTo>
                      <a:pt x="238" y="204"/>
                    </a:lnTo>
                    <a:lnTo>
                      <a:pt x="232" y="236"/>
                    </a:lnTo>
                    <a:lnTo>
                      <a:pt x="232" y="236"/>
                    </a:lnTo>
                    <a:lnTo>
                      <a:pt x="228" y="244"/>
                    </a:lnTo>
                    <a:lnTo>
                      <a:pt x="222" y="248"/>
                    </a:lnTo>
                    <a:lnTo>
                      <a:pt x="222" y="248"/>
                    </a:lnTo>
                    <a:lnTo>
                      <a:pt x="198" y="256"/>
                    </a:lnTo>
                    <a:lnTo>
                      <a:pt x="176" y="266"/>
                    </a:lnTo>
                    <a:lnTo>
                      <a:pt x="176" y="266"/>
                    </a:lnTo>
                    <a:lnTo>
                      <a:pt x="170" y="268"/>
                    </a:lnTo>
                    <a:lnTo>
                      <a:pt x="162" y="266"/>
                    </a:lnTo>
                    <a:lnTo>
                      <a:pt x="134" y="248"/>
                    </a:lnTo>
                    <a:lnTo>
                      <a:pt x="134" y="248"/>
                    </a:lnTo>
                    <a:lnTo>
                      <a:pt x="132" y="246"/>
                    </a:lnTo>
                    <a:lnTo>
                      <a:pt x="132" y="246"/>
                    </a:lnTo>
                    <a:lnTo>
                      <a:pt x="128" y="244"/>
                    </a:lnTo>
                    <a:lnTo>
                      <a:pt x="124" y="244"/>
                    </a:lnTo>
                    <a:lnTo>
                      <a:pt x="120" y="246"/>
                    </a:lnTo>
                    <a:lnTo>
                      <a:pt x="116" y="248"/>
                    </a:lnTo>
                    <a:lnTo>
                      <a:pt x="86" y="278"/>
                    </a:lnTo>
                    <a:lnTo>
                      <a:pt x="86" y="278"/>
                    </a:lnTo>
                    <a:lnTo>
                      <a:pt x="82" y="284"/>
                    </a:lnTo>
                    <a:lnTo>
                      <a:pt x="80" y="288"/>
                    </a:lnTo>
                    <a:lnTo>
                      <a:pt x="80" y="292"/>
                    </a:lnTo>
                    <a:lnTo>
                      <a:pt x="82" y="296"/>
                    </a:lnTo>
                    <a:lnTo>
                      <a:pt x="82" y="296"/>
                    </a:lnTo>
                    <a:lnTo>
                      <a:pt x="84" y="298"/>
                    </a:lnTo>
                    <a:lnTo>
                      <a:pt x="102" y="326"/>
                    </a:lnTo>
                    <a:lnTo>
                      <a:pt x="102" y="326"/>
                    </a:lnTo>
                    <a:lnTo>
                      <a:pt x="104" y="334"/>
                    </a:lnTo>
                    <a:lnTo>
                      <a:pt x="102" y="340"/>
                    </a:lnTo>
                    <a:lnTo>
                      <a:pt x="102" y="340"/>
                    </a:lnTo>
                    <a:lnTo>
                      <a:pt x="92" y="362"/>
                    </a:lnTo>
                    <a:lnTo>
                      <a:pt x="84" y="386"/>
                    </a:lnTo>
                    <a:lnTo>
                      <a:pt x="84" y="386"/>
                    </a:lnTo>
                    <a:lnTo>
                      <a:pt x="80" y="392"/>
                    </a:lnTo>
                    <a:lnTo>
                      <a:pt x="74" y="396"/>
                    </a:lnTo>
                    <a:lnTo>
                      <a:pt x="40" y="402"/>
                    </a:lnTo>
                    <a:lnTo>
                      <a:pt x="40" y="402"/>
                    </a:lnTo>
                    <a:lnTo>
                      <a:pt x="38" y="402"/>
                    </a:lnTo>
                    <a:lnTo>
                      <a:pt x="38" y="402"/>
                    </a:lnTo>
                    <a:lnTo>
                      <a:pt x="34" y="404"/>
                    </a:lnTo>
                    <a:lnTo>
                      <a:pt x="32" y="406"/>
                    </a:lnTo>
                    <a:lnTo>
                      <a:pt x="30" y="412"/>
                    </a:lnTo>
                    <a:lnTo>
                      <a:pt x="28" y="416"/>
                    </a:lnTo>
                    <a:lnTo>
                      <a:pt x="28" y="460"/>
                    </a:lnTo>
                    <a:lnTo>
                      <a:pt x="28" y="460"/>
                    </a:lnTo>
                    <a:lnTo>
                      <a:pt x="30" y="464"/>
                    </a:lnTo>
                    <a:lnTo>
                      <a:pt x="32" y="468"/>
                    </a:lnTo>
                    <a:lnTo>
                      <a:pt x="34" y="472"/>
                    </a:lnTo>
                    <a:lnTo>
                      <a:pt x="38" y="474"/>
                    </a:lnTo>
                    <a:lnTo>
                      <a:pt x="38" y="474"/>
                    </a:lnTo>
                    <a:lnTo>
                      <a:pt x="40" y="474"/>
                    </a:lnTo>
                    <a:lnTo>
                      <a:pt x="74" y="480"/>
                    </a:lnTo>
                    <a:lnTo>
                      <a:pt x="74" y="480"/>
                    </a:lnTo>
                    <a:lnTo>
                      <a:pt x="80" y="484"/>
                    </a:lnTo>
                    <a:lnTo>
                      <a:pt x="84" y="490"/>
                    </a:lnTo>
                    <a:lnTo>
                      <a:pt x="84" y="490"/>
                    </a:lnTo>
                    <a:lnTo>
                      <a:pt x="92" y="514"/>
                    </a:lnTo>
                    <a:lnTo>
                      <a:pt x="102" y="536"/>
                    </a:lnTo>
                    <a:lnTo>
                      <a:pt x="102" y="536"/>
                    </a:lnTo>
                    <a:lnTo>
                      <a:pt x="104" y="540"/>
                    </a:lnTo>
                    <a:lnTo>
                      <a:pt x="104" y="546"/>
                    </a:lnTo>
                    <a:lnTo>
                      <a:pt x="102" y="550"/>
                    </a:lnTo>
                    <a:lnTo>
                      <a:pt x="98" y="554"/>
                    </a:lnTo>
                    <a:lnTo>
                      <a:pt x="98" y="554"/>
                    </a:lnTo>
                    <a:lnTo>
                      <a:pt x="92" y="556"/>
                    </a:lnTo>
                    <a:lnTo>
                      <a:pt x="86" y="556"/>
                    </a:lnTo>
                    <a:lnTo>
                      <a:pt x="82" y="554"/>
                    </a:lnTo>
                    <a:lnTo>
                      <a:pt x="78" y="550"/>
                    </a:lnTo>
                    <a:lnTo>
                      <a:pt x="78" y="550"/>
                    </a:lnTo>
                    <a:lnTo>
                      <a:pt x="68" y="528"/>
                    </a:lnTo>
                    <a:lnTo>
                      <a:pt x="60" y="506"/>
                    </a:lnTo>
                    <a:lnTo>
                      <a:pt x="36" y="502"/>
                    </a:lnTo>
                    <a:lnTo>
                      <a:pt x="36" y="502"/>
                    </a:lnTo>
                    <a:lnTo>
                      <a:pt x="28" y="500"/>
                    </a:lnTo>
                    <a:lnTo>
                      <a:pt x="22" y="496"/>
                    </a:lnTo>
                    <a:lnTo>
                      <a:pt x="16" y="492"/>
                    </a:lnTo>
                    <a:lnTo>
                      <a:pt x="10" y="488"/>
                    </a:lnTo>
                    <a:lnTo>
                      <a:pt x="6" y="480"/>
                    </a:lnTo>
                    <a:lnTo>
                      <a:pt x="2" y="474"/>
                    </a:lnTo>
                    <a:lnTo>
                      <a:pt x="0" y="466"/>
                    </a:lnTo>
                    <a:lnTo>
                      <a:pt x="0" y="460"/>
                    </a:lnTo>
                    <a:lnTo>
                      <a:pt x="0" y="416"/>
                    </a:lnTo>
                    <a:lnTo>
                      <a:pt x="0" y="416"/>
                    </a:lnTo>
                    <a:lnTo>
                      <a:pt x="0" y="410"/>
                    </a:lnTo>
                    <a:lnTo>
                      <a:pt x="2" y="402"/>
                    </a:lnTo>
                    <a:lnTo>
                      <a:pt x="6" y="394"/>
                    </a:lnTo>
                    <a:lnTo>
                      <a:pt x="10" y="388"/>
                    </a:lnTo>
                    <a:lnTo>
                      <a:pt x="16" y="384"/>
                    </a:lnTo>
                    <a:lnTo>
                      <a:pt x="22" y="378"/>
                    </a:lnTo>
                    <a:lnTo>
                      <a:pt x="28" y="376"/>
                    </a:lnTo>
                    <a:lnTo>
                      <a:pt x="36" y="374"/>
                    </a:lnTo>
                    <a:lnTo>
                      <a:pt x="60" y="370"/>
                    </a:lnTo>
                    <a:lnTo>
                      <a:pt x="60" y="370"/>
                    </a:lnTo>
                    <a:lnTo>
                      <a:pt x="66" y="352"/>
                    </a:lnTo>
                    <a:lnTo>
                      <a:pt x="74" y="334"/>
                    </a:lnTo>
                    <a:lnTo>
                      <a:pt x="60" y="314"/>
                    </a:lnTo>
                    <a:lnTo>
                      <a:pt x="60" y="314"/>
                    </a:lnTo>
                    <a:lnTo>
                      <a:pt x="56" y="308"/>
                    </a:lnTo>
                    <a:lnTo>
                      <a:pt x="54" y="300"/>
                    </a:lnTo>
                    <a:lnTo>
                      <a:pt x="52" y="294"/>
                    </a:lnTo>
                    <a:lnTo>
                      <a:pt x="52" y="286"/>
                    </a:lnTo>
                    <a:lnTo>
                      <a:pt x="54" y="278"/>
                    </a:lnTo>
                    <a:lnTo>
                      <a:pt x="56" y="272"/>
                    </a:lnTo>
                    <a:lnTo>
                      <a:pt x="60" y="264"/>
                    </a:lnTo>
                    <a:lnTo>
                      <a:pt x="66" y="260"/>
                    </a:lnTo>
                    <a:lnTo>
                      <a:pt x="96" y="228"/>
                    </a:lnTo>
                    <a:lnTo>
                      <a:pt x="96" y="228"/>
                    </a:lnTo>
                    <a:lnTo>
                      <a:pt x="102" y="224"/>
                    </a:lnTo>
                    <a:lnTo>
                      <a:pt x="108" y="220"/>
                    </a:lnTo>
                    <a:lnTo>
                      <a:pt x="114" y="218"/>
                    </a:lnTo>
                    <a:lnTo>
                      <a:pt x="122" y="216"/>
                    </a:lnTo>
                    <a:lnTo>
                      <a:pt x="130" y="216"/>
                    </a:lnTo>
                    <a:lnTo>
                      <a:pt x="138" y="218"/>
                    </a:lnTo>
                    <a:lnTo>
                      <a:pt x="144" y="220"/>
                    </a:lnTo>
                    <a:lnTo>
                      <a:pt x="150" y="224"/>
                    </a:lnTo>
                    <a:lnTo>
                      <a:pt x="170" y="238"/>
                    </a:lnTo>
                    <a:lnTo>
                      <a:pt x="170" y="238"/>
                    </a:lnTo>
                    <a:lnTo>
                      <a:pt x="188" y="230"/>
                    </a:lnTo>
                    <a:lnTo>
                      <a:pt x="206" y="222"/>
                    </a:lnTo>
                    <a:lnTo>
                      <a:pt x="210" y="200"/>
                    </a:lnTo>
                    <a:lnTo>
                      <a:pt x="210" y="200"/>
                    </a:lnTo>
                    <a:lnTo>
                      <a:pt x="212" y="192"/>
                    </a:lnTo>
                    <a:lnTo>
                      <a:pt x="216" y="186"/>
                    </a:lnTo>
                    <a:lnTo>
                      <a:pt x="220" y="180"/>
                    </a:lnTo>
                    <a:lnTo>
                      <a:pt x="226" y="174"/>
                    </a:lnTo>
                    <a:lnTo>
                      <a:pt x="232" y="170"/>
                    </a:lnTo>
                    <a:lnTo>
                      <a:pt x="238" y="166"/>
                    </a:lnTo>
                    <a:lnTo>
                      <a:pt x="246" y="164"/>
                    </a:lnTo>
                    <a:lnTo>
                      <a:pt x="254" y="164"/>
                    </a:lnTo>
                    <a:lnTo>
                      <a:pt x="296" y="164"/>
                    </a:lnTo>
                    <a:lnTo>
                      <a:pt x="296" y="164"/>
                    </a:lnTo>
                    <a:lnTo>
                      <a:pt x="304" y="164"/>
                    </a:lnTo>
                    <a:lnTo>
                      <a:pt x="310" y="166"/>
                    </a:lnTo>
                    <a:lnTo>
                      <a:pt x="318" y="170"/>
                    </a:lnTo>
                    <a:lnTo>
                      <a:pt x="324" y="174"/>
                    </a:lnTo>
                    <a:lnTo>
                      <a:pt x="330" y="180"/>
                    </a:lnTo>
                    <a:lnTo>
                      <a:pt x="334" y="186"/>
                    </a:lnTo>
                    <a:lnTo>
                      <a:pt x="336" y="192"/>
                    </a:lnTo>
                    <a:lnTo>
                      <a:pt x="338" y="200"/>
                    </a:lnTo>
                    <a:lnTo>
                      <a:pt x="342" y="222"/>
                    </a:lnTo>
                    <a:lnTo>
                      <a:pt x="342" y="222"/>
                    </a:lnTo>
                    <a:lnTo>
                      <a:pt x="360" y="230"/>
                    </a:lnTo>
                    <a:lnTo>
                      <a:pt x="378" y="238"/>
                    </a:lnTo>
                    <a:lnTo>
                      <a:pt x="398" y="224"/>
                    </a:lnTo>
                    <a:lnTo>
                      <a:pt x="398" y="224"/>
                    </a:lnTo>
                    <a:lnTo>
                      <a:pt x="404" y="220"/>
                    </a:lnTo>
                    <a:lnTo>
                      <a:pt x="412" y="218"/>
                    </a:lnTo>
                    <a:lnTo>
                      <a:pt x="418" y="216"/>
                    </a:lnTo>
                    <a:lnTo>
                      <a:pt x="426" y="216"/>
                    </a:lnTo>
                    <a:lnTo>
                      <a:pt x="426" y="216"/>
                    </a:lnTo>
                    <a:lnTo>
                      <a:pt x="442" y="220"/>
                    </a:lnTo>
                    <a:lnTo>
                      <a:pt x="448" y="224"/>
                    </a:lnTo>
                    <a:lnTo>
                      <a:pt x="454" y="230"/>
                    </a:lnTo>
                    <a:lnTo>
                      <a:pt x="484" y="260"/>
                    </a:lnTo>
                    <a:lnTo>
                      <a:pt x="484" y="260"/>
                    </a:lnTo>
                    <a:lnTo>
                      <a:pt x="488" y="264"/>
                    </a:lnTo>
                    <a:lnTo>
                      <a:pt x="492" y="272"/>
                    </a:lnTo>
                    <a:lnTo>
                      <a:pt x="494" y="278"/>
                    </a:lnTo>
                    <a:lnTo>
                      <a:pt x="496" y="286"/>
                    </a:lnTo>
                    <a:lnTo>
                      <a:pt x="496" y="294"/>
                    </a:lnTo>
                    <a:lnTo>
                      <a:pt x="494" y="300"/>
                    </a:lnTo>
                    <a:lnTo>
                      <a:pt x="492" y="308"/>
                    </a:lnTo>
                    <a:lnTo>
                      <a:pt x="488" y="314"/>
                    </a:lnTo>
                    <a:lnTo>
                      <a:pt x="474" y="334"/>
                    </a:lnTo>
                    <a:lnTo>
                      <a:pt x="474" y="334"/>
                    </a:lnTo>
                    <a:lnTo>
                      <a:pt x="482" y="352"/>
                    </a:lnTo>
                    <a:lnTo>
                      <a:pt x="490" y="370"/>
                    </a:lnTo>
                    <a:lnTo>
                      <a:pt x="512" y="374"/>
                    </a:lnTo>
                    <a:lnTo>
                      <a:pt x="512" y="374"/>
                    </a:lnTo>
                    <a:lnTo>
                      <a:pt x="520" y="376"/>
                    </a:lnTo>
                    <a:lnTo>
                      <a:pt x="528" y="378"/>
                    </a:lnTo>
                    <a:lnTo>
                      <a:pt x="534" y="384"/>
                    </a:lnTo>
                    <a:lnTo>
                      <a:pt x="538" y="388"/>
                    </a:lnTo>
                    <a:lnTo>
                      <a:pt x="542" y="396"/>
                    </a:lnTo>
                    <a:lnTo>
                      <a:pt x="546" y="402"/>
                    </a:lnTo>
                    <a:lnTo>
                      <a:pt x="548" y="410"/>
                    </a:lnTo>
                    <a:lnTo>
                      <a:pt x="548" y="416"/>
                    </a:lnTo>
                    <a:lnTo>
                      <a:pt x="548" y="460"/>
                    </a:lnTo>
                    <a:lnTo>
                      <a:pt x="548" y="460"/>
                    </a:lnTo>
                    <a:lnTo>
                      <a:pt x="548" y="466"/>
                    </a:lnTo>
                    <a:lnTo>
                      <a:pt x="546" y="474"/>
                    </a:lnTo>
                    <a:lnTo>
                      <a:pt x="542" y="480"/>
                    </a:lnTo>
                    <a:lnTo>
                      <a:pt x="538" y="488"/>
                    </a:lnTo>
                    <a:lnTo>
                      <a:pt x="534" y="492"/>
                    </a:lnTo>
                    <a:lnTo>
                      <a:pt x="528" y="498"/>
                    </a:lnTo>
                    <a:lnTo>
                      <a:pt x="520" y="500"/>
                    </a:lnTo>
                    <a:lnTo>
                      <a:pt x="512" y="502"/>
                    </a:lnTo>
                    <a:lnTo>
                      <a:pt x="490" y="506"/>
                    </a:lnTo>
                    <a:lnTo>
                      <a:pt x="490" y="506"/>
                    </a:lnTo>
                    <a:lnTo>
                      <a:pt x="482" y="524"/>
                    </a:lnTo>
                    <a:lnTo>
                      <a:pt x="474" y="542"/>
                    </a:lnTo>
                    <a:lnTo>
                      <a:pt x="488" y="562"/>
                    </a:lnTo>
                    <a:lnTo>
                      <a:pt x="488" y="562"/>
                    </a:lnTo>
                    <a:lnTo>
                      <a:pt x="492" y="568"/>
                    </a:lnTo>
                    <a:lnTo>
                      <a:pt x="494" y="574"/>
                    </a:lnTo>
                    <a:lnTo>
                      <a:pt x="496" y="582"/>
                    </a:lnTo>
                    <a:lnTo>
                      <a:pt x="496" y="590"/>
                    </a:lnTo>
                    <a:lnTo>
                      <a:pt x="494" y="598"/>
                    </a:lnTo>
                    <a:lnTo>
                      <a:pt x="492" y="604"/>
                    </a:lnTo>
                    <a:lnTo>
                      <a:pt x="488" y="610"/>
                    </a:lnTo>
                    <a:lnTo>
                      <a:pt x="484" y="616"/>
                    </a:lnTo>
                    <a:lnTo>
                      <a:pt x="452" y="646"/>
                    </a:lnTo>
                    <a:lnTo>
                      <a:pt x="452" y="646"/>
                    </a:lnTo>
                    <a:lnTo>
                      <a:pt x="448" y="652"/>
                    </a:lnTo>
                    <a:lnTo>
                      <a:pt x="442" y="656"/>
                    </a:lnTo>
                    <a:lnTo>
                      <a:pt x="434" y="658"/>
                    </a:lnTo>
                    <a:lnTo>
                      <a:pt x="426" y="660"/>
                    </a:lnTo>
                    <a:lnTo>
                      <a:pt x="426" y="660"/>
                    </a:lnTo>
                    <a:lnTo>
                      <a:pt x="418" y="660"/>
                    </a:lnTo>
                    <a:lnTo>
                      <a:pt x="412" y="658"/>
                    </a:lnTo>
                    <a:lnTo>
                      <a:pt x="404" y="656"/>
                    </a:lnTo>
                    <a:lnTo>
                      <a:pt x="398" y="652"/>
                    </a:lnTo>
                    <a:lnTo>
                      <a:pt x="378" y="638"/>
                    </a:lnTo>
                    <a:lnTo>
                      <a:pt x="378" y="638"/>
                    </a:lnTo>
                    <a:lnTo>
                      <a:pt x="360" y="646"/>
                    </a:lnTo>
                    <a:lnTo>
                      <a:pt x="342" y="652"/>
                    </a:lnTo>
                    <a:lnTo>
                      <a:pt x="338" y="676"/>
                    </a:lnTo>
                    <a:lnTo>
                      <a:pt x="338" y="676"/>
                    </a:lnTo>
                    <a:lnTo>
                      <a:pt x="336" y="684"/>
                    </a:lnTo>
                    <a:lnTo>
                      <a:pt x="334" y="690"/>
                    </a:lnTo>
                    <a:lnTo>
                      <a:pt x="330" y="696"/>
                    </a:lnTo>
                    <a:lnTo>
                      <a:pt x="324" y="702"/>
                    </a:lnTo>
                    <a:lnTo>
                      <a:pt x="318" y="706"/>
                    </a:lnTo>
                    <a:lnTo>
                      <a:pt x="310" y="710"/>
                    </a:lnTo>
                    <a:lnTo>
                      <a:pt x="302" y="712"/>
                    </a:lnTo>
                    <a:lnTo>
                      <a:pt x="296" y="712"/>
                    </a:lnTo>
                    <a:lnTo>
                      <a:pt x="252" y="712"/>
                    </a:lnTo>
                    <a:lnTo>
                      <a:pt x="252" y="712"/>
                    </a:lnTo>
                    <a:lnTo>
                      <a:pt x="246" y="712"/>
                    </a:lnTo>
                    <a:lnTo>
                      <a:pt x="238" y="710"/>
                    </a:lnTo>
                    <a:lnTo>
                      <a:pt x="232" y="706"/>
                    </a:lnTo>
                    <a:lnTo>
                      <a:pt x="226" y="702"/>
                    </a:lnTo>
                    <a:lnTo>
                      <a:pt x="220" y="696"/>
                    </a:lnTo>
                    <a:lnTo>
                      <a:pt x="216" y="690"/>
                    </a:lnTo>
                    <a:lnTo>
                      <a:pt x="212" y="684"/>
                    </a:lnTo>
                    <a:lnTo>
                      <a:pt x="210" y="676"/>
                    </a:lnTo>
                    <a:lnTo>
                      <a:pt x="206" y="652"/>
                    </a:lnTo>
                    <a:lnTo>
                      <a:pt x="206" y="652"/>
                    </a:lnTo>
                    <a:lnTo>
                      <a:pt x="176" y="640"/>
                    </a:lnTo>
                    <a:lnTo>
                      <a:pt x="118" y="744"/>
                    </a:lnTo>
                    <a:lnTo>
                      <a:pt x="112" y="752"/>
                    </a:lnTo>
                    <a:lnTo>
                      <a:pt x="112" y="752"/>
                    </a:lnTo>
                    <a:lnTo>
                      <a:pt x="132" y="762"/>
                    </a:lnTo>
                    <a:lnTo>
                      <a:pt x="150" y="770"/>
                    </a:lnTo>
                    <a:lnTo>
                      <a:pt x="170" y="776"/>
                    </a:lnTo>
                    <a:lnTo>
                      <a:pt x="190" y="782"/>
                    </a:lnTo>
                    <a:lnTo>
                      <a:pt x="212" y="786"/>
                    </a:lnTo>
                    <a:lnTo>
                      <a:pt x="232" y="788"/>
                    </a:lnTo>
                    <a:lnTo>
                      <a:pt x="254" y="790"/>
                    </a:lnTo>
                    <a:lnTo>
                      <a:pt x="274" y="792"/>
                    </a:lnTo>
                    <a:lnTo>
                      <a:pt x="274" y="792"/>
                    </a:lnTo>
                    <a:lnTo>
                      <a:pt x="310" y="790"/>
                    </a:lnTo>
                    <a:lnTo>
                      <a:pt x="346" y="784"/>
                    </a:lnTo>
                    <a:lnTo>
                      <a:pt x="380" y="776"/>
                    </a:lnTo>
                    <a:lnTo>
                      <a:pt x="412" y="764"/>
                    </a:lnTo>
                    <a:lnTo>
                      <a:pt x="442" y="748"/>
                    </a:lnTo>
                    <a:lnTo>
                      <a:pt x="472" y="730"/>
                    </a:lnTo>
                    <a:lnTo>
                      <a:pt x="500" y="710"/>
                    </a:lnTo>
                    <a:lnTo>
                      <a:pt x="524" y="688"/>
                    </a:lnTo>
                    <a:lnTo>
                      <a:pt x="546" y="662"/>
                    </a:lnTo>
                    <a:lnTo>
                      <a:pt x="568" y="636"/>
                    </a:lnTo>
                    <a:lnTo>
                      <a:pt x="586" y="606"/>
                    </a:lnTo>
                    <a:lnTo>
                      <a:pt x="600" y="576"/>
                    </a:lnTo>
                    <a:lnTo>
                      <a:pt x="612" y="542"/>
                    </a:lnTo>
                    <a:lnTo>
                      <a:pt x="620" y="510"/>
                    </a:lnTo>
                    <a:lnTo>
                      <a:pt x="626" y="474"/>
                    </a:lnTo>
                    <a:lnTo>
                      <a:pt x="628" y="438"/>
                    </a:lnTo>
                    <a:lnTo>
                      <a:pt x="628" y="438"/>
                    </a:lnTo>
                    <a:lnTo>
                      <a:pt x="626" y="402"/>
                    </a:lnTo>
                    <a:lnTo>
                      <a:pt x="620" y="366"/>
                    </a:lnTo>
                    <a:lnTo>
                      <a:pt x="612" y="332"/>
                    </a:lnTo>
                    <a:lnTo>
                      <a:pt x="600" y="300"/>
                    </a:lnTo>
                    <a:lnTo>
                      <a:pt x="586" y="270"/>
                    </a:lnTo>
                    <a:lnTo>
                      <a:pt x="568" y="240"/>
                    </a:lnTo>
                    <a:lnTo>
                      <a:pt x="546" y="214"/>
                    </a:lnTo>
                    <a:lnTo>
                      <a:pt x="524" y="188"/>
                    </a:lnTo>
                    <a:lnTo>
                      <a:pt x="500" y="166"/>
                    </a:lnTo>
                    <a:lnTo>
                      <a:pt x="472" y="144"/>
                    </a:lnTo>
                    <a:lnTo>
                      <a:pt x="442" y="128"/>
                    </a:lnTo>
                    <a:lnTo>
                      <a:pt x="412" y="112"/>
                    </a:lnTo>
                    <a:lnTo>
                      <a:pt x="380" y="100"/>
                    </a:lnTo>
                    <a:lnTo>
                      <a:pt x="346" y="92"/>
                    </a:lnTo>
                    <a:lnTo>
                      <a:pt x="310" y="86"/>
                    </a:lnTo>
                    <a:lnTo>
                      <a:pt x="274" y="84"/>
                    </a:lnTo>
                    <a:lnTo>
                      <a:pt x="274" y="84"/>
                    </a:lnTo>
                    <a:lnTo>
                      <a:pt x="246" y="86"/>
                    </a:lnTo>
                    <a:lnTo>
                      <a:pt x="218" y="88"/>
                    </a:lnTo>
                    <a:lnTo>
                      <a:pt x="190" y="94"/>
                    </a:lnTo>
                    <a:lnTo>
                      <a:pt x="162" y="102"/>
                    </a:lnTo>
                    <a:lnTo>
                      <a:pt x="174" y="130"/>
                    </a:lnTo>
                    <a:lnTo>
                      <a:pt x="186" y="164"/>
                    </a:lnTo>
                    <a:lnTo>
                      <a:pt x="186" y="164"/>
                    </a:lnTo>
                    <a:lnTo>
                      <a:pt x="186" y="170"/>
                    </a:lnTo>
                    <a:lnTo>
                      <a:pt x="184" y="178"/>
                    </a:lnTo>
                    <a:lnTo>
                      <a:pt x="184" y="178"/>
                    </a:lnTo>
                    <a:lnTo>
                      <a:pt x="176" y="182"/>
                    </a:lnTo>
                    <a:lnTo>
                      <a:pt x="170" y="182"/>
                    </a:lnTo>
                    <a:lnTo>
                      <a:pt x="40" y="144"/>
                    </a:lnTo>
                    <a:lnTo>
                      <a:pt x="40" y="144"/>
                    </a:lnTo>
                    <a:lnTo>
                      <a:pt x="34" y="142"/>
                    </a:lnTo>
                    <a:lnTo>
                      <a:pt x="30" y="136"/>
                    </a:lnTo>
                    <a:lnTo>
                      <a:pt x="30" y="136"/>
                    </a:lnTo>
                    <a:lnTo>
                      <a:pt x="28" y="130"/>
                    </a:lnTo>
                    <a:lnTo>
                      <a:pt x="32" y="124"/>
                    </a:lnTo>
                    <a:lnTo>
                      <a:pt x="104" y="8"/>
                    </a:lnTo>
                    <a:lnTo>
                      <a:pt x="104" y="8"/>
                    </a:lnTo>
                    <a:lnTo>
                      <a:pt x="108" y="4"/>
                    </a:lnTo>
                    <a:lnTo>
                      <a:pt x="112" y="0"/>
                    </a:lnTo>
                    <a:lnTo>
                      <a:pt x="118" y="0"/>
                    </a:lnTo>
                    <a:lnTo>
                      <a:pt x="124" y="2"/>
                    </a:lnTo>
                    <a:lnTo>
                      <a:pt x="124" y="2"/>
                    </a:lnTo>
                    <a:lnTo>
                      <a:pt x="128" y="6"/>
                    </a:lnTo>
                    <a:lnTo>
                      <a:pt x="130" y="12"/>
                    </a:lnTo>
                    <a:lnTo>
                      <a:pt x="130" y="16"/>
                    </a:lnTo>
                    <a:lnTo>
                      <a:pt x="128" y="22"/>
                    </a:lnTo>
                    <a:lnTo>
                      <a:pt x="64" y="122"/>
                    </a:lnTo>
                    <a:lnTo>
                      <a:pt x="150" y="148"/>
                    </a:lnTo>
                    <a:lnTo>
                      <a:pt x="148" y="140"/>
                    </a:lnTo>
                    <a:lnTo>
                      <a:pt x="130" y="100"/>
                    </a:lnTo>
                    <a:lnTo>
                      <a:pt x="130" y="100"/>
                    </a:lnTo>
                    <a:lnTo>
                      <a:pt x="130" y="94"/>
                    </a:lnTo>
                    <a:lnTo>
                      <a:pt x="130" y="88"/>
                    </a:lnTo>
                    <a:lnTo>
                      <a:pt x="130" y="88"/>
                    </a:lnTo>
                    <a:lnTo>
                      <a:pt x="134" y="84"/>
                    </a:lnTo>
                    <a:lnTo>
                      <a:pt x="138" y="82"/>
                    </a:lnTo>
                    <a:lnTo>
                      <a:pt x="138" y="82"/>
                    </a:lnTo>
                    <a:lnTo>
                      <a:pt x="172" y="70"/>
                    </a:lnTo>
                    <a:lnTo>
                      <a:pt x="206" y="62"/>
                    </a:lnTo>
                    <a:lnTo>
                      <a:pt x="240" y="58"/>
                    </a:lnTo>
                    <a:lnTo>
                      <a:pt x="274" y="56"/>
                    </a:lnTo>
                    <a:lnTo>
                      <a:pt x="274" y="56"/>
                    </a:lnTo>
                    <a:lnTo>
                      <a:pt x="314" y="58"/>
                    </a:lnTo>
                    <a:lnTo>
                      <a:pt x="352" y="64"/>
                    </a:lnTo>
                    <a:lnTo>
                      <a:pt x="388" y="74"/>
                    </a:lnTo>
                    <a:lnTo>
                      <a:pt x="422" y="86"/>
                    </a:lnTo>
                    <a:lnTo>
                      <a:pt x="456" y="102"/>
                    </a:lnTo>
                    <a:lnTo>
                      <a:pt x="488" y="122"/>
                    </a:lnTo>
                    <a:lnTo>
                      <a:pt x="516" y="144"/>
                    </a:lnTo>
                    <a:lnTo>
                      <a:pt x="544" y="168"/>
                    </a:lnTo>
                    <a:lnTo>
                      <a:pt x="568" y="196"/>
                    </a:lnTo>
                    <a:lnTo>
                      <a:pt x="590" y="224"/>
                    </a:lnTo>
                    <a:lnTo>
                      <a:pt x="610" y="256"/>
                    </a:lnTo>
                    <a:lnTo>
                      <a:pt x="626" y="290"/>
                    </a:lnTo>
                    <a:lnTo>
                      <a:pt x="638" y="324"/>
                    </a:lnTo>
                    <a:lnTo>
                      <a:pt x="648" y="362"/>
                    </a:lnTo>
                    <a:lnTo>
                      <a:pt x="654" y="398"/>
                    </a:lnTo>
                    <a:lnTo>
                      <a:pt x="656" y="438"/>
                    </a:lnTo>
                    <a:lnTo>
                      <a:pt x="656" y="438"/>
                    </a:lnTo>
                    <a:lnTo>
                      <a:pt x="654" y="476"/>
                    </a:lnTo>
                    <a:lnTo>
                      <a:pt x="648" y="514"/>
                    </a:lnTo>
                    <a:lnTo>
                      <a:pt x="638" y="552"/>
                    </a:lnTo>
                    <a:lnTo>
                      <a:pt x="626" y="586"/>
                    </a:lnTo>
                    <a:lnTo>
                      <a:pt x="610" y="620"/>
                    </a:lnTo>
                    <a:lnTo>
                      <a:pt x="590" y="652"/>
                    </a:lnTo>
                    <a:lnTo>
                      <a:pt x="568" y="680"/>
                    </a:lnTo>
                    <a:lnTo>
                      <a:pt x="544" y="708"/>
                    </a:lnTo>
                    <a:lnTo>
                      <a:pt x="516" y="732"/>
                    </a:lnTo>
                    <a:lnTo>
                      <a:pt x="488" y="754"/>
                    </a:lnTo>
                    <a:lnTo>
                      <a:pt x="456" y="774"/>
                    </a:lnTo>
                    <a:lnTo>
                      <a:pt x="422" y="790"/>
                    </a:lnTo>
                    <a:lnTo>
                      <a:pt x="388" y="802"/>
                    </a:lnTo>
                    <a:lnTo>
                      <a:pt x="352" y="812"/>
                    </a:lnTo>
                    <a:lnTo>
                      <a:pt x="314" y="818"/>
                    </a:lnTo>
                    <a:lnTo>
                      <a:pt x="274" y="820"/>
                    </a:lnTo>
                    <a:lnTo>
                      <a:pt x="274" y="82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nvGrpSpPr>
            <p:cNvPr id="100" name="Group 99"/>
            <p:cNvGrpSpPr/>
            <p:nvPr/>
          </p:nvGrpSpPr>
          <p:grpSpPr>
            <a:xfrm>
              <a:off x="9872701" y="2829657"/>
              <a:ext cx="1878892" cy="1542780"/>
              <a:chOff x="9910801" y="2434267"/>
              <a:chExt cx="1878892" cy="1542780"/>
            </a:xfrm>
          </p:grpSpPr>
          <p:sp>
            <p:nvSpPr>
              <p:cNvPr id="101" name="TextBox 100"/>
              <p:cNvSpPr txBox="1"/>
              <p:nvPr/>
            </p:nvSpPr>
            <p:spPr>
              <a:xfrm>
                <a:off x="9910801" y="3234749"/>
                <a:ext cx="1090058" cy="461622"/>
              </a:xfrm>
              <a:prstGeom prst="rect">
                <a:avLst/>
              </a:prstGeom>
              <a:noFill/>
            </p:spPr>
            <p:txBody>
              <a:bodyPr wrap="square" lIns="182854" tIns="146283" rIns="182854" bIns="146283" rtlCol="0">
                <a:spAutoFit/>
              </a:bodyPr>
              <a:lstStyle/>
              <a:p>
                <a:pPr marL="0" marR="0" lvl="0" indent="0" defTabSz="932563" eaLnBrk="1" fontAlgn="auto" latinLnBrk="0" hangingPunct="1">
                  <a:lnSpc>
                    <a:spcPct val="90000"/>
                  </a:lnSpc>
                  <a:spcBef>
                    <a:spcPct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Apps</a:t>
                </a:r>
              </a:p>
            </p:txBody>
          </p:sp>
          <p:grpSp>
            <p:nvGrpSpPr>
              <p:cNvPr id="102" name="Group 101"/>
              <p:cNvGrpSpPr/>
              <p:nvPr/>
            </p:nvGrpSpPr>
            <p:grpSpPr>
              <a:xfrm>
                <a:off x="10012430" y="2917883"/>
                <a:ext cx="462396" cy="357669"/>
                <a:chOff x="5007615" y="2323753"/>
                <a:chExt cx="649029" cy="502032"/>
              </a:xfrm>
              <a:solidFill>
                <a:srgbClr val="0078D7"/>
              </a:solidFill>
            </p:grpSpPr>
            <p:sp>
              <p:nvSpPr>
                <p:cNvPr id="112" name="Freeform 499"/>
                <p:cNvSpPr>
                  <a:spLocks/>
                </p:cNvSpPr>
                <p:nvPr/>
              </p:nvSpPr>
              <p:spPr bwMode="auto">
                <a:xfrm>
                  <a:off x="5175285" y="2455306"/>
                  <a:ext cx="313688" cy="314768"/>
                </a:xfrm>
                <a:custGeom>
                  <a:avLst/>
                  <a:gdLst>
                    <a:gd name="connsiteX0" fmla="*/ 193673 w 319670"/>
                    <a:gd name="connsiteY0" fmla="*/ 280605 h 320770"/>
                    <a:gd name="connsiteX1" fmla="*/ 165888 w 319670"/>
                    <a:gd name="connsiteY1" fmla="*/ 281661 h 320770"/>
                    <a:gd name="connsiteX2" fmla="*/ 167460 w 319670"/>
                    <a:gd name="connsiteY2" fmla="*/ 307015 h 320770"/>
                    <a:gd name="connsiteX3" fmla="*/ 181091 w 319670"/>
                    <a:gd name="connsiteY3" fmla="*/ 305430 h 320770"/>
                    <a:gd name="connsiteX4" fmla="*/ 193673 w 319670"/>
                    <a:gd name="connsiteY4" fmla="*/ 280605 h 320770"/>
                    <a:gd name="connsiteX5" fmla="*/ 127923 w 319670"/>
                    <a:gd name="connsiteY5" fmla="*/ 280054 h 320770"/>
                    <a:gd name="connsiteX6" fmla="*/ 141657 w 319670"/>
                    <a:gd name="connsiteY6" fmla="*/ 305957 h 320770"/>
                    <a:gd name="connsiteX7" fmla="*/ 154333 w 319670"/>
                    <a:gd name="connsiteY7" fmla="*/ 307015 h 320770"/>
                    <a:gd name="connsiteX8" fmla="*/ 152749 w 319670"/>
                    <a:gd name="connsiteY8" fmla="*/ 281640 h 320770"/>
                    <a:gd name="connsiteX9" fmla="*/ 127923 w 319670"/>
                    <a:gd name="connsiteY9" fmla="*/ 280054 h 320770"/>
                    <a:gd name="connsiteX10" fmla="*/ 226960 w 319670"/>
                    <a:gd name="connsiteY10" fmla="*/ 275378 h 320770"/>
                    <a:gd name="connsiteX11" fmla="*/ 209629 w 319670"/>
                    <a:gd name="connsiteY11" fmla="*/ 278547 h 320770"/>
                    <a:gd name="connsiteX12" fmla="*/ 198075 w 319670"/>
                    <a:gd name="connsiteY12" fmla="*/ 301788 h 320770"/>
                    <a:gd name="connsiteX13" fmla="*/ 204377 w 319670"/>
                    <a:gd name="connsiteY13" fmla="*/ 300203 h 320770"/>
                    <a:gd name="connsiteX14" fmla="*/ 226960 w 319670"/>
                    <a:gd name="connsiteY14" fmla="*/ 275378 h 320770"/>
                    <a:gd name="connsiteX15" fmla="*/ 94911 w 319670"/>
                    <a:gd name="connsiteY15" fmla="*/ 274277 h 320770"/>
                    <a:gd name="connsiteX16" fmla="*/ 120163 w 319670"/>
                    <a:gd name="connsiteY16" fmla="*/ 301828 h 320770"/>
                    <a:gd name="connsiteX17" fmla="*/ 124897 w 319670"/>
                    <a:gd name="connsiteY17" fmla="*/ 302888 h 320770"/>
                    <a:gd name="connsiteX18" fmla="*/ 112797 w 319670"/>
                    <a:gd name="connsiteY18" fmla="*/ 277456 h 320770"/>
                    <a:gd name="connsiteX19" fmla="*/ 94911 w 319670"/>
                    <a:gd name="connsiteY19" fmla="*/ 274277 h 320770"/>
                    <a:gd name="connsiteX20" fmla="*/ 261623 w 319670"/>
                    <a:gd name="connsiteY20" fmla="*/ 266024 h 320770"/>
                    <a:gd name="connsiteX21" fmla="*/ 247511 w 319670"/>
                    <a:gd name="connsiteY21" fmla="*/ 270781 h 320770"/>
                    <a:gd name="connsiteX22" fmla="*/ 235489 w 319670"/>
                    <a:gd name="connsiteY22" fmla="*/ 286107 h 320770"/>
                    <a:gd name="connsiteX23" fmla="*/ 261623 w 319670"/>
                    <a:gd name="connsiteY23" fmla="*/ 266024 h 320770"/>
                    <a:gd name="connsiteX24" fmla="*/ 53646 w 319670"/>
                    <a:gd name="connsiteY24" fmla="*/ 261072 h 320770"/>
                    <a:gd name="connsiteX25" fmla="*/ 90509 w 319670"/>
                    <a:gd name="connsiteY25" fmla="*/ 289683 h 320770"/>
                    <a:gd name="connsiteX26" fmla="*/ 74184 w 319670"/>
                    <a:gd name="connsiteY26" fmla="*/ 268490 h 320770"/>
                    <a:gd name="connsiteX27" fmla="*/ 53646 w 319670"/>
                    <a:gd name="connsiteY27" fmla="*/ 261072 h 320770"/>
                    <a:gd name="connsiteX28" fmla="*/ 213205 w 319670"/>
                    <a:gd name="connsiteY28" fmla="*/ 224209 h 320770"/>
                    <a:gd name="connsiteX29" fmla="*/ 163687 w 319670"/>
                    <a:gd name="connsiteY29" fmla="*/ 228957 h 320770"/>
                    <a:gd name="connsiteX30" fmla="*/ 165267 w 319670"/>
                    <a:gd name="connsiteY30" fmla="*/ 269051 h 320770"/>
                    <a:gd name="connsiteX31" fmla="*/ 200035 w 319670"/>
                    <a:gd name="connsiteY31" fmla="*/ 266413 h 320770"/>
                    <a:gd name="connsiteX32" fmla="*/ 213205 w 319670"/>
                    <a:gd name="connsiteY32" fmla="*/ 224209 h 320770"/>
                    <a:gd name="connsiteX33" fmla="*/ 108941 w 319670"/>
                    <a:gd name="connsiteY33" fmla="*/ 224209 h 320770"/>
                    <a:gd name="connsiteX34" fmla="*/ 122109 w 319670"/>
                    <a:gd name="connsiteY34" fmla="*/ 265864 h 320770"/>
                    <a:gd name="connsiteX35" fmla="*/ 152132 w 319670"/>
                    <a:gd name="connsiteY35" fmla="*/ 268500 h 320770"/>
                    <a:gd name="connsiteX36" fmla="*/ 150552 w 319670"/>
                    <a:gd name="connsiteY36" fmla="*/ 228954 h 320770"/>
                    <a:gd name="connsiteX37" fmla="*/ 108941 w 319670"/>
                    <a:gd name="connsiteY37" fmla="*/ 224209 h 320770"/>
                    <a:gd name="connsiteX38" fmla="*/ 58322 w 319670"/>
                    <a:gd name="connsiteY38" fmla="*/ 209903 h 320770"/>
                    <a:gd name="connsiteX39" fmla="*/ 82669 w 319670"/>
                    <a:gd name="connsiteY39" fmla="*/ 257461 h 320770"/>
                    <a:gd name="connsiteX40" fmla="*/ 107016 w 319670"/>
                    <a:gd name="connsiteY40" fmla="*/ 263273 h 320770"/>
                    <a:gd name="connsiteX41" fmla="*/ 94842 w 319670"/>
                    <a:gd name="connsiteY41" fmla="*/ 221000 h 320770"/>
                    <a:gd name="connsiteX42" fmla="*/ 58322 w 319670"/>
                    <a:gd name="connsiteY42" fmla="*/ 209903 h 320770"/>
                    <a:gd name="connsiteX43" fmla="*/ 264925 w 319670"/>
                    <a:gd name="connsiteY43" fmla="*/ 209078 h 320770"/>
                    <a:gd name="connsiteX44" fmla="*/ 227505 w 319670"/>
                    <a:gd name="connsiteY44" fmla="*/ 221190 h 320770"/>
                    <a:gd name="connsiteX45" fmla="*/ 214856 w 319670"/>
                    <a:gd name="connsiteY45" fmla="*/ 264374 h 320770"/>
                    <a:gd name="connsiteX46" fmla="*/ 239100 w 319670"/>
                    <a:gd name="connsiteY46" fmla="*/ 259634 h 320770"/>
                    <a:gd name="connsiteX47" fmla="*/ 264925 w 319670"/>
                    <a:gd name="connsiteY47" fmla="*/ 209078 h 320770"/>
                    <a:gd name="connsiteX48" fmla="*/ 303989 w 319670"/>
                    <a:gd name="connsiteY48" fmla="*/ 187895 h 320770"/>
                    <a:gd name="connsiteX49" fmla="*/ 280765 w 319670"/>
                    <a:gd name="connsiteY49" fmla="*/ 201624 h 320770"/>
                    <a:gd name="connsiteX50" fmla="*/ 258597 w 319670"/>
                    <a:gd name="connsiteY50" fmla="*/ 253370 h 320770"/>
                    <a:gd name="connsiteX51" fmla="*/ 279710 w 319670"/>
                    <a:gd name="connsiteY51" fmla="*/ 244921 h 320770"/>
                    <a:gd name="connsiteX52" fmla="*/ 303989 w 319670"/>
                    <a:gd name="connsiteY52" fmla="*/ 187895 h 320770"/>
                    <a:gd name="connsiteX53" fmla="*/ 15131 w 319670"/>
                    <a:gd name="connsiteY53" fmla="*/ 186244 h 320770"/>
                    <a:gd name="connsiteX54" fmla="*/ 35764 w 319670"/>
                    <a:gd name="connsiteY54" fmla="*/ 239029 h 320770"/>
                    <a:gd name="connsiteX55" fmla="*/ 63274 w 319670"/>
                    <a:gd name="connsiteY55" fmla="*/ 251169 h 320770"/>
                    <a:gd name="connsiteX56" fmla="*/ 42641 w 319670"/>
                    <a:gd name="connsiteY56" fmla="*/ 202607 h 320770"/>
                    <a:gd name="connsiteX57" fmla="*/ 15131 w 319670"/>
                    <a:gd name="connsiteY57" fmla="*/ 186244 h 320770"/>
                    <a:gd name="connsiteX58" fmla="*/ 220633 w 319670"/>
                    <a:gd name="connsiteY58" fmla="*/ 169463 h 320770"/>
                    <a:gd name="connsiteX59" fmla="*/ 162861 w 319670"/>
                    <a:gd name="connsiteY59" fmla="*/ 176816 h 320770"/>
                    <a:gd name="connsiteX60" fmla="*/ 163386 w 319670"/>
                    <a:gd name="connsiteY60" fmla="*/ 215680 h 320770"/>
                    <a:gd name="connsiteX61" fmla="*/ 216431 w 319670"/>
                    <a:gd name="connsiteY61" fmla="*/ 209903 h 320770"/>
                    <a:gd name="connsiteX62" fmla="*/ 220633 w 319670"/>
                    <a:gd name="connsiteY62" fmla="*/ 169463 h 320770"/>
                    <a:gd name="connsiteX63" fmla="*/ 101513 w 319670"/>
                    <a:gd name="connsiteY63" fmla="*/ 169463 h 320770"/>
                    <a:gd name="connsiteX64" fmla="*/ 105748 w 319670"/>
                    <a:gd name="connsiteY64" fmla="*/ 210428 h 320770"/>
                    <a:gd name="connsiteX65" fmla="*/ 150207 w 319670"/>
                    <a:gd name="connsiteY65" fmla="*/ 215680 h 320770"/>
                    <a:gd name="connsiteX66" fmla="*/ 149678 w 319670"/>
                    <a:gd name="connsiteY66" fmla="*/ 176291 h 320770"/>
                    <a:gd name="connsiteX67" fmla="*/ 101513 w 319670"/>
                    <a:gd name="connsiteY67" fmla="*/ 169463 h 320770"/>
                    <a:gd name="connsiteX68" fmla="*/ 51121 w 319670"/>
                    <a:gd name="connsiteY68" fmla="*/ 149931 h 320770"/>
                    <a:gd name="connsiteX69" fmla="*/ 50069 w 319670"/>
                    <a:gd name="connsiteY69" fmla="*/ 159953 h 320770"/>
                    <a:gd name="connsiteX70" fmla="*/ 53752 w 319670"/>
                    <a:gd name="connsiteY70" fmla="*/ 193713 h 320770"/>
                    <a:gd name="connsiteX71" fmla="*/ 92160 w 319670"/>
                    <a:gd name="connsiteY71" fmla="*/ 207427 h 320770"/>
                    <a:gd name="connsiteX72" fmla="*/ 89003 w 319670"/>
                    <a:gd name="connsiteY72" fmla="*/ 166283 h 320770"/>
                    <a:gd name="connsiteX73" fmla="*/ 51121 w 319670"/>
                    <a:gd name="connsiteY73" fmla="*/ 149931 h 320770"/>
                    <a:gd name="connsiteX74" fmla="*/ 271850 w 319670"/>
                    <a:gd name="connsiteY74" fmla="*/ 148830 h 320770"/>
                    <a:gd name="connsiteX75" fmla="*/ 233420 w 319670"/>
                    <a:gd name="connsiteY75" fmla="*/ 165717 h 320770"/>
                    <a:gd name="connsiteX76" fmla="*/ 230262 w 319670"/>
                    <a:gd name="connsiteY76" fmla="*/ 206877 h 320770"/>
                    <a:gd name="connsiteX77" fmla="*/ 269218 w 319670"/>
                    <a:gd name="connsiteY77" fmla="*/ 193157 h 320770"/>
                    <a:gd name="connsiteX78" fmla="*/ 272903 w 319670"/>
                    <a:gd name="connsiteY78" fmla="*/ 159912 h 320770"/>
                    <a:gd name="connsiteX79" fmla="*/ 271850 w 319670"/>
                    <a:gd name="connsiteY79" fmla="*/ 148830 h 320770"/>
                    <a:gd name="connsiteX80" fmla="*/ 302793 w 319670"/>
                    <a:gd name="connsiteY80" fmla="*/ 126547 h 320770"/>
                    <a:gd name="connsiteX81" fmla="*/ 284431 w 319670"/>
                    <a:gd name="connsiteY81" fmla="*/ 141328 h 320770"/>
                    <a:gd name="connsiteX82" fmla="*/ 286005 w 319670"/>
                    <a:gd name="connsiteY82" fmla="*/ 159805 h 320770"/>
                    <a:gd name="connsiteX83" fmla="*/ 283907 w 319670"/>
                    <a:gd name="connsiteY83" fmla="*/ 185144 h 320770"/>
                    <a:gd name="connsiteX84" fmla="*/ 306465 w 319670"/>
                    <a:gd name="connsiteY84" fmla="*/ 169835 h 320770"/>
                    <a:gd name="connsiteX85" fmla="*/ 306465 w 319670"/>
                    <a:gd name="connsiteY85" fmla="*/ 160333 h 320770"/>
                    <a:gd name="connsiteX86" fmla="*/ 302793 w 319670"/>
                    <a:gd name="connsiteY86" fmla="*/ 126547 h 320770"/>
                    <a:gd name="connsiteX87" fmla="*/ 17427 w 319670"/>
                    <a:gd name="connsiteY87" fmla="*/ 125172 h 320770"/>
                    <a:gd name="connsiteX88" fmla="*/ 13205 w 319670"/>
                    <a:gd name="connsiteY88" fmla="*/ 160446 h 320770"/>
                    <a:gd name="connsiteX89" fmla="*/ 13205 w 319670"/>
                    <a:gd name="connsiteY89" fmla="*/ 168870 h 320770"/>
                    <a:gd name="connsiteX90" fmla="*/ 39065 w 319670"/>
                    <a:gd name="connsiteY90" fmla="*/ 186244 h 320770"/>
                    <a:gd name="connsiteX91" fmla="*/ 36954 w 319670"/>
                    <a:gd name="connsiteY91" fmla="*/ 159920 h 320770"/>
                    <a:gd name="connsiteX92" fmla="*/ 38537 w 319670"/>
                    <a:gd name="connsiteY92" fmla="*/ 142546 h 320770"/>
                    <a:gd name="connsiteX93" fmla="*/ 17427 w 319670"/>
                    <a:gd name="connsiteY93" fmla="*/ 125172 h 320770"/>
                    <a:gd name="connsiteX94" fmla="*/ 215883 w 319670"/>
                    <a:gd name="connsiteY94" fmla="*/ 122420 h 320770"/>
                    <a:gd name="connsiteX95" fmla="*/ 165486 w 319670"/>
                    <a:gd name="connsiteY95" fmla="*/ 128769 h 320770"/>
                    <a:gd name="connsiteX96" fmla="*/ 163386 w 319670"/>
                    <a:gd name="connsiteY96" fmla="*/ 128769 h 320770"/>
                    <a:gd name="connsiteX97" fmla="*/ 162861 w 319670"/>
                    <a:gd name="connsiteY97" fmla="*/ 155221 h 320770"/>
                    <a:gd name="connsiteX98" fmla="*/ 162861 w 319670"/>
                    <a:gd name="connsiteY98" fmla="*/ 163686 h 320770"/>
                    <a:gd name="connsiteX99" fmla="*/ 220083 w 319670"/>
                    <a:gd name="connsiteY99" fmla="*/ 155750 h 320770"/>
                    <a:gd name="connsiteX100" fmla="*/ 215883 w 319670"/>
                    <a:gd name="connsiteY100" fmla="*/ 122420 h 320770"/>
                    <a:gd name="connsiteX101" fmla="*/ 106825 w 319670"/>
                    <a:gd name="connsiteY101" fmla="*/ 120220 h 320770"/>
                    <a:gd name="connsiteX102" fmla="*/ 102064 w 319670"/>
                    <a:gd name="connsiteY102" fmla="*/ 156248 h 320770"/>
                    <a:gd name="connsiteX103" fmla="*/ 149678 w 319670"/>
                    <a:gd name="connsiteY103" fmla="*/ 163136 h 320770"/>
                    <a:gd name="connsiteX104" fmla="*/ 149678 w 319670"/>
                    <a:gd name="connsiteY104" fmla="*/ 155188 h 320770"/>
                    <a:gd name="connsiteX105" fmla="*/ 150207 w 319670"/>
                    <a:gd name="connsiteY105" fmla="*/ 128167 h 320770"/>
                    <a:gd name="connsiteX106" fmla="*/ 106825 w 319670"/>
                    <a:gd name="connsiteY106" fmla="*/ 120220 h 320770"/>
                    <a:gd name="connsiteX107" fmla="*/ 259617 w 319670"/>
                    <a:gd name="connsiteY107" fmla="*/ 103988 h 320770"/>
                    <a:gd name="connsiteX108" fmla="*/ 228611 w 319670"/>
                    <a:gd name="connsiteY108" fmla="*/ 118717 h 320770"/>
                    <a:gd name="connsiteX109" fmla="*/ 233341 w 319670"/>
                    <a:gd name="connsiteY109" fmla="*/ 151856 h 320770"/>
                    <a:gd name="connsiteX110" fmla="*/ 269602 w 319670"/>
                    <a:gd name="connsiteY110" fmla="*/ 135024 h 320770"/>
                    <a:gd name="connsiteX111" fmla="*/ 259617 w 319670"/>
                    <a:gd name="connsiteY111" fmla="*/ 103988 h 320770"/>
                    <a:gd name="connsiteX112" fmla="*/ 65249 w 319670"/>
                    <a:gd name="connsiteY112" fmla="*/ 99862 h 320770"/>
                    <a:gd name="connsiteX113" fmla="*/ 52545 w 319670"/>
                    <a:gd name="connsiteY113" fmla="*/ 136118 h 320770"/>
                    <a:gd name="connsiteX114" fmla="*/ 89068 w 319670"/>
                    <a:gd name="connsiteY114" fmla="*/ 152407 h 320770"/>
                    <a:gd name="connsiteX115" fmla="*/ 94361 w 319670"/>
                    <a:gd name="connsiteY115" fmla="*/ 115625 h 320770"/>
                    <a:gd name="connsiteX116" fmla="*/ 65249 w 319670"/>
                    <a:gd name="connsiteY116" fmla="*/ 99862 h 320770"/>
                    <a:gd name="connsiteX117" fmla="*/ 285381 w 319670"/>
                    <a:gd name="connsiteY117" fmla="*/ 83906 h 320770"/>
                    <a:gd name="connsiteX118" fmla="*/ 270702 w 319670"/>
                    <a:gd name="connsiteY118" fmla="*/ 96554 h 320770"/>
                    <a:gd name="connsiteX119" fmla="*/ 281711 w 319670"/>
                    <a:gd name="connsiteY119" fmla="*/ 127648 h 320770"/>
                    <a:gd name="connsiteX120" fmla="*/ 298487 w 319670"/>
                    <a:gd name="connsiteY120" fmla="*/ 112365 h 320770"/>
                    <a:gd name="connsiteX121" fmla="*/ 285381 w 319670"/>
                    <a:gd name="connsiteY121" fmla="*/ 83906 h 320770"/>
                    <a:gd name="connsiteX122" fmla="*/ 39411 w 319670"/>
                    <a:gd name="connsiteY122" fmla="*/ 75928 h 320770"/>
                    <a:gd name="connsiteX123" fmla="*/ 21458 w 319670"/>
                    <a:gd name="connsiteY123" fmla="*/ 111317 h 320770"/>
                    <a:gd name="connsiteX124" fmla="*/ 40995 w 319670"/>
                    <a:gd name="connsiteY124" fmla="*/ 128748 h 320770"/>
                    <a:gd name="connsiteX125" fmla="*/ 54196 w 319670"/>
                    <a:gd name="connsiteY125" fmla="*/ 91774 h 320770"/>
                    <a:gd name="connsiteX126" fmla="*/ 39411 w 319670"/>
                    <a:gd name="connsiteY126" fmla="*/ 75928 h 320770"/>
                    <a:gd name="connsiteX127" fmla="*/ 201616 w 319670"/>
                    <a:gd name="connsiteY127" fmla="*/ 73452 h 320770"/>
                    <a:gd name="connsiteX128" fmla="*/ 165267 w 319670"/>
                    <a:gd name="connsiteY128" fmla="*/ 78187 h 320770"/>
                    <a:gd name="connsiteX129" fmla="*/ 164740 w 319670"/>
                    <a:gd name="connsiteY129" fmla="*/ 78187 h 320770"/>
                    <a:gd name="connsiteX130" fmla="*/ 163687 w 319670"/>
                    <a:gd name="connsiteY130" fmla="*/ 115543 h 320770"/>
                    <a:gd name="connsiteX131" fmla="*/ 165267 w 319670"/>
                    <a:gd name="connsiteY131" fmla="*/ 115543 h 320770"/>
                    <a:gd name="connsiteX132" fmla="*/ 213205 w 319670"/>
                    <a:gd name="connsiteY132" fmla="*/ 109756 h 320770"/>
                    <a:gd name="connsiteX133" fmla="*/ 201616 w 319670"/>
                    <a:gd name="connsiteY133" fmla="*/ 73452 h 320770"/>
                    <a:gd name="connsiteX134" fmla="*/ 121592 w 319670"/>
                    <a:gd name="connsiteY134" fmla="*/ 70701 h 320770"/>
                    <a:gd name="connsiteX135" fmla="*/ 109491 w 319670"/>
                    <a:gd name="connsiteY135" fmla="*/ 107084 h 320770"/>
                    <a:gd name="connsiteX136" fmla="*/ 150530 w 319670"/>
                    <a:gd name="connsiteY136" fmla="*/ 114993 h 320770"/>
                    <a:gd name="connsiteX137" fmla="*/ 151582 w 319670"/>
                    <a:gd name="connsiteY137" fmla="*/ 77028 h 320770"/>
                    <a:gd name="connsiteX138" fmla="*/ 121592 w 319670"/>
                    <a:gd name="connsiteY138" fmla="*/ 70701 h 320770"/>
                    <a:gd name="connsiteX139" fmla="*/ 233321 w 319670"/>
                    <a:gd name="connsiteY139" fmla="*/ 59697 h 320770"/>
                    <a:gd name="connsiteX140" fmla="*/ 214306 w 319670"/>
                    <a:gd name="connsiteY140" fmla="*/ 69207 h 320770"/>
                    <a:gd name="connsiteX141" fmla="*/ 225926 w 319670"/>
                    <a:gd name="connsiteY141" fmla="*/ 106189 h 320770"/>
                    <a:gd name="connsiteX142" fmla="*/ 253921 w 319670"/>
                    <a:gd name="connsiteY142" fmla="*/ 92453 h 320770"/>
                    <a:gd name="connsiteX143" fmla="*/ 233321 w 319670"/>
                    <a:gd name="connsiteY143" fmla="*/ 59697 h 320770"/>
                    <a:gd name="connsiteX144" fmla="*/ 92595 w 319670"/>
                    <a:gd name="connsiteY144" fmla="*/ 55846 h 320770"/>
                    <a:gd name="connsiteX145" fmla="*/ 70977 w 319670"/>
                    <a:gd name="connsiteY145" fmla="*/ 88088 h 320770"/>
                    <a:gd name="connsiteX146" fmla="*/ 97341 w 319670"/>
                    <a:gd name="connsiteY146" fmla="*/ 102888 h 320770"/>
                    <a:gd name="connsiteX147" fmla="*/ 108941 w 319670"/>
                    <a:gd name="connsiteY147" fmla="*/ 65360 h 320770"/>
                    <a:gd name="connsiteX148" fmla="*/ 92595 w 319670"/>
                    <a:gd name="connsiteY148" fmla="*/ 55846 h 320770"/>
                    <a:gd name="connsiteX149" fmla="*/ 251144 w 319670"/>
                    <a:gd name="connsiteY149" fmla="*/ 44842 h 320770"/>
                    <a:gd name="connsiteX150" fmla="*/ 243742 w 319670"/>
                    <a:gd name="connsiteY150" fmla="*/ 51712 h 320770"/>
                    <a:gd name="connsiteX151" fmla="*/ 264890 w 319670"/>
                    <a:gd name="connsiteY151" fmla="*/ 85007 h 320770"/>
                    <a:gd name="connsiteX152" fmla="*/ 277579 w 319670"/>
                    <a:gd name="connsiteY152" fmla="*/ 72851 h 320770"/>
                    <a:gd name="connsiteX153" fmla="*/ 251144 w 319670"/>
                    <a:gd name="connsiteY153" fmla="*/ 44842 h 320770"/>
                    <a:gd name="connsiteX154" fmla="*/ 75908 w 319670"/>
                    <a:gd name="connsiteY154" fmla="*/ 39614 h 320770"/>
                    <a:gd name="connsiteX155" fmla="*/ 47868 w 319670"/>
                    <a:gd name="connsiteY155" fmla="*/ 65510 h 320770"/>
                    <a:gd name="connsiteX156" fmla="*/ 60565 w 319670"/>
                    <a:gd name="connsiteY156" fmla="*/ 79779 h 320770"/>
                    <a:gd name="connsiteX157" fmla="*/ 82256 w 319670"/>
                    <a:gd name="connsiteY157" fmla="*/ 47013 h 320770"/>
                    <a:gd name="connsiteX158" fmla="*/ 75908 w 319670"/>
                    <a:gd name="connsiteY158" fmla="*/ 39614 h 320770"/>
                    <a:gd name="connsiteX159" fmla="*/ 224484 w 319670"/>
                    <a:gd name="connsiteY159" fmla="*/ 28060 h 320770"/>
                    <a:gd name="connsiteX160" fmla="*/ 236003 w 319670"/>
                    <a:gd name="connsiteY160" fmla="*/ 41815 h 320770"/>
                    <a:gd name="connsiteX161" fmla="*/ 240716 w 319670"/>
                    <a:gd name="connsiteY161" fmla="*/ 37583 h 320770"/>
                    <a:gd name="connsiteX162" fmla="*/ 224484 w 319670"/>
                    <a:gd name="connsiteY162" fmla="*/ 28060 h 320770"/>
                    <a:gd name="connsiteX163" fmla="*/ 101238 w 319670"/>
                    <a:gd name="connsiteY163" fmla="*/ 25309 h 320770"/>
                    <a:gd name="connsiteX164" fmla="*/ 86933 w 319670"/>
                    <a:gd name="connsiteY164" fmla="*/ 32662 h 320770"/>
                    <a:gd name="connsiteX165" fmla="*/ 90642 w 319670"/>
                    <a:gd name="connsiteY165" fmla="*/ 36863 h 320770"/>
                    <a:gd name="connsiteX166" fmla="*/ 101238 w 319670"/>
                    <a:gd name="connsiteY166" fmla="*/ 25309 h 320770"/>
                    <a:gd name="connsiteX167" fmla="*/ 189546 w 319670"/>
                    <a:gd name="connsiteY167" fmla="*/ 16506 h 320770"/>
                    <a:gd name="connsiteX168" fmla="*/ 209532 w 319670"/>
                    <a:gd name="connsiteY168" fmla="*/ 56946 h 320770"/>
                    <a:gd name="connsiteX169" fmla="*/ 225310 w 319670"/>
                    <a:gd name="connsiteY169" fmla="*/ 49068 h 320770"/>
                    <a:gd name="connsiteX170" fmla="*/ 194280 w 319670"/>
                    <a:gd name="connsiteY170" fmla="*/ 17556 h 320770"/>
                    <a:gd name="connsiteX171" fmla="*/ 189546 w 319670"/>
                    <a:gd name="connsiteY171" fmla="*/ 16506 h 320770"/>
                    <a:gd name="connsiteX172" fmla="*/ 132600 w 319670"/>
                    <a:gd name="connsiteY172" fmla="*/ 15955 h 320770"/>
                    <a:gd name="connsiteX173" fmla="*/ 128938 w 319670"/>
                    <a:gd name="connsiteY173" fmla="*/ 16483 h 320770"/>
                    <a:gd name="connsiteX174" fmla="*/ 100688 w 319670"/>
                    <a:gd name="connsiteY174" fmla="*/ 46010 h 320770"/>
                    <a:gd name="connsiteX175" fmla="*/ 114290 w 319670"/>
                    <a:gd name="connsiteY175" fmla="*/ 53920 h 320770"/>
                    <a:gd name="connsiteX176" fmla="*/ 132600 w 319670"/>
                    <a:gd name="connsiteY176" fmla="*/ 15955 h 320770"/>
                    <a:gd name="connsiteX177" fmla="*/ 167974 w 319670"/>
                    <a:gd name="connsiteY177" fmla="*/ 13204 h 320770"/>
                    <a:gd name="connsiteX178" fmla="*/ 165337 w 319670"/>
                    <a:gd name="connsiteY178" fmla="*/ 64924 h 320770"/>
                    <a:gd name="connsiteX179" fmla="*/ 196974 w 319670"/>
                    <a:gd name="connsiteY179" fmla="*/ 60702 h 320770"/>
                    <a:gd name="connsiteX180" fmla="*/ 173247 w 319670"/>
                    <a:gd name="connsiteY180" fmla="*/ 13732 h 320770"/>
                    <a:gd name="connsiteX181" fmla="*/ 167974 w 319670"/>
                    <a:gd name="connsiteY181" fmla="*/ 13204 h 320770"/>
                    <a:gd name="connsiteX182" fmla="*/ 149585 w 319670"/>
                    <a:gd name="connsiteY182" fmla="*/ 13204 h 320770"/>
                    <a:gd name="connsiteX183" fmla="*/ 126273 w 319670"/>
                    <a:gd name="connsiteY183" fmla="*/ 58551 h 320770"/>
                    <a:gd name="connsiteX184" fmla="*/ 152764 w 319670"/>
                    <a:gd name="connsiteY184" fmla="*/ 63823 h 320770"/>
                    <a:gd name="connsiteX185" fmla="*/ 154883 w 319670"/>
                    <a:gd name="connsiteY185" fmla="*/ 13204 h 320770"/>
                    <a:gd name="connsiteX186" fmla="*/ 149585 w 319670"/>
                    <a:gd name="connsiteY186" fmla="*/ 13204 h 320770"/>
                    <a:gd name="connsiteX187" fmla="*/ 160099 w 319670"/>
                    <a:gd name="connsiteY187" fmla="*/ 0 h 320770"/>
                    <a:gd name="connsiteX188" fmla="*/ 248047 w 319670"/>
                    <a:gd name="connsiteY188" fmla="*/ 26906 h 320770"/>
                    <a:gd name="connsiteX189" fmla="*/ 259107 w 319670"/>
                    <a:gd name="connsiteY189" fmla="*/ 34293 h 320770"/>
                    <a:gd name="connsiteX190" fmla="*/ 285965 w 319670"/>
                    <a:gd name="connsiteY190" fmla="*/ 61727 h 320770"/>
                    <a:gd name="connsiteX191" fmla="*/ 293865 w 319670"/>
                    <a:gd name="connsiteY191" fmla="*/ 72806 h 320770"/>
                    <a:gd name="connsiteX192" fmla="*/ 308084 w 319670"/>
                    <a:gd name="connsiteY192" fmla="*/ 100768 h 320770"/>
                    <a:gd name="connsiteX193" fmla="*/ 313350 w 319670"/>
                    <a:gd name="connsiteY193" fmla="*/ 115013 h 320770"/>
                    <a:gd name="connsiteX194" fmla="*/ 319670 w 319670"/>
                    <a:gd name="connsiteY194" fmla="*/ 157747 h 320770"/>
                    <a:gd name="connsiteX195" fmla="*/ 319670 w 319670"/>
                    <a:gd name="connsiteY195" fmla="*/ 160385 h 320770"/>
                    <a:gd name="connsiteX196" fmla="*/ 319144 w 319670"/>
                    <a:gd name="connsiteY196" fmla="*/ 176212 h 320770"/>
                    <a:gd name="connsiteX197" fmla="*/ 302291 w 319670"/>
                    <a:gd name="connsiteY197" fmla="*/ 232664 h 320770"/>
                    <a:gd name="connsiteX198" fmla="*/ 288598 w 319670"/>
                    <a:gd name="connsiteY198" fmla="*/ 254822 h 320770"/>
                    <a:gd name="connsiteX199" fmla="*/ 160099 w 319670"/>
                    <a:gd name="connsiteY199" fmla="*/ 320242 h 320770"/>
                    <a:gd name="connsiteX200" fmla="*/ 159572 w 319670"/>
                    <a:gd name="connsiteY200" fmla="*/ 320242 h 320770"/>
                    <a:gd name="connsiteX201" fmla="*/ 155359 w 319670"/>
                    <a:gd name="connsiteY201" fmla="*/ 320770 h 320770"/>
                    <a:gd name="connsiteX202" fmla="*/ 155359 w 319670"/>
                    <a:gd name="connsiteY202" fmla="*/ 320242 h 320770"/>
                    <a:gd name="connsiteX203" fmla="*/ 26332 w 319670"/>
                    <a:gd name="connsiteY203" fmla="*/ 248491 h 320770"/>
                    <a:gd name="connsiteX204" fmla="*/ 13693 w 319670"/>
                    <a:gd name="connsiteY204" fmla="*/ 225278 h 320770"/>
                    <a:gd name="connsiteX205" fmla="*/ 527 w 319670"/>
                    <a:gd name="connsiteY205" fmla="*/ 174630 h 320770"/>
                    <a:gd name="connsiteX206" fmla="*/ 0 w 319670"/>
                    <a:gd name="connsiteY206" fmla="*/ 160385 h 320770"/>
                    <a:gd name="connsiteX207" fmla="*/ 0 w 319670"/>
                    <a:gd name="connsiteY207" fmla="*/ 156164 h 320770"/>
                    <a:gd name="connsiteX208" fmla="*/ 6847 w 319670"/>
                    <a:gd name="connsiteY208" fmla="*/ 113958 h 320770"/>
                    <a:gd name="connsiteX209" fmla="*/ 12113 w 319670"/>
                    <a:gd name="connsiteY209" fmla="*/ 99185 h 320770"/>
                    <a:gd name="connsiteX210" fmla="*/ 32125 w 319670"/>
                    <a:gd name="connsiteY210" fmla="*/ 64365 h 320770"/>
                    <a:gd name="connsiteX211" fmla="*/ 41078 w 319670"/>
                    <a:gd name="connsiteY211" fmla="*/ 52758 h 320770"/>
                    <a:gd name="connsiteX212" fmla="*/ 68990 w 319670"/>
                    <a:gd name="connsiteY212" fmla="*/ 28489 h 320770"/>
                    <a:gd name="connsiteX213" fmla="*/ 80576 w 319670"/>
                    <a:gd name="connsiteY213" fmla="*/ 21103 h 320770"/>
                    <a:gd name="connsiteX214" fmla="*/ 160099 w 319670"/>
                    <a:gd name="connsiteY214" fmla="*/ 0 h 32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319670" h="320770">
                      <a:moveTo>
                        <a:pt x="193673" y="280605"/>
                      </a:moveTo>
                      <a:cubicBezTo>
                        <a:pt x="184761" y="281133"/>
                        <a:pt x="175324" y="281661"/>
                        <a:pt x="165888" y="281661"/>
                      </a:cubicBezTo>
                      <a:cubicBezTo>
                        <a:pt x="166412" y="292225"/>
                        <a:pt x="166936" y="300676"/>
                        <a:pt x="167460" y="307015"/>
                      </a:cubicBezTo>
                      <a:cubicBezTo>
                        <a:pt x="172179" y="306486"/>
                        <a:pt x="176373" y="305958"/>
                        <a:pt x="181091" y="305430"/>
                      </a:cubicBezTo>
                      <a:cubicBezTo>
                        <a:pt x="183188" y="301733"/>
                        <a:pt x="188430" y="292753"/>
                        <a:pt x="193673" y="280605"/>
                      </a:cubicBezTo>
                      <a:close/>
                      <a:moveTo>
                        <a:pt x="127923" y="280054"/>
                      </a:moveTo>
                      <a:cubicBezTo>
                        <a:pt x="133734" y="293270"/>
                        <a:pt x="139016" y="302257"/>
                        <a:pt x="141657" y="305957"/>
                      </a:cubicBezTo>
                      <a:cubicBezTo>
                        <a:pt x="145882" y="306486"/>
                        <a:pt x="150108" y="307015"/>
                        <a:pt x="154333" y="307015"/>
                      </a:cubicBezTo>
                      <a:cubicBezTo>
                        <a:pt x="153805" y="300671"/>
                        <a:pt x="153277" y="291684"/>
                        <a:pt x="152749" y="281640"/>
                      </a:cubicBezTo>
                      <a:cubicBezTo>
                        <a:pt x="144298" y="281640"/>
                        <a:pt x="135846" y="280583"/>
                        <a:pt x="127923" y="280054"/>
                      </a:cubicBezTo>
                      <a:close/>
                      <a:moveTo>
                        <a:pt x="226960" y="275378"/>
                      </a:moveTo>
                      <a:cubicBezTo>
                        <a:pt x="221183" y="276962"/>
                        <a:pt x="215406" y="277491"/>
                        <a:pt x="209629" y="278547"/>
                      </a:cubicBezTo>
                      <a:cubicBezTo>
                        <a:pt x="205427" y="288055"/>
                        <a:pt x="201226" y="295978"/>
                        <a:pt x="198075" y="301788"/>
                      </a:cubicBezTo>
                      <a:cubicBezTo>
                        <a:pt x="200175" y="301260"/>
                        <a:pt x="202276" y="300731"/>
                        <a:pt x="204377" y="300203"/>
                      </a:cubicBezTo>
                      <a:cubicBezTo>
                        <a:pt x="208053" y="296506"/>
                        <a:pt x="216982" y="288055"/>
                        <a:pt x="226960" y="275378"/>
                      </a:cubicBezTo>
                      <a:close/>
                      <a:moveTo>
                        <a:pt x="94911" y="274277"/>
                      </a:moveTo>
                      <a:cubicBezTo>
                        <a:pt x="107537" y="290172"/>
                        <a:pt x="118584" y="300239"/>
                        <a:pt x="120163" y="301828"/>
                      </a:cubicBezTo>
                      <a:cubicBezTo>
                        <a:pt x="121741" y="302358"/>
                        <a:pt x="123319" y="302358"/>
                        <a:pt x="124897" y="302888"/>
                      </a:cubicBezTo>
                      <a:cubicBezTo>
                        <a:pt x="121215" y="296530"/>
                        <a:pt x="117006" y="288053"/>
                        <a:pt x="112797" y="277456"/>
                      </a:cubicBezTo>
                      <a:cubicBezTo>
                        <a:pt x="106485" y="276927"/>
                        <a:pt x="100698" y="275337"/>
                        <a:pt x="94911" y="274277"/>
                      </a:cubicBezTo>
                      <a:close/>
                      <a:moveTo>
                        <a:pt x="261623" y="266024"/>
                      </a:moveTo>
                      <a:cubicBezTo>
                        <a:pt x="256919" y="267610"/>
                        <a:pt x="252215" y="269195"/>
                        <a:pt x="247511" y="270781"/>
                      </a:cubicBezTo>
                      <a:cubicBezTo>
                        <a:pt x="243329" y="276066"/>
                        <a:pt x="239670" y="281351"/>
                        <a:pt x="235489" y="286107"/>
                      </a:cubicBezTo>
                      <a:cubicBezTo>
                        <a:pt x="244897" y="280294"/>
                        <a:pt x="253783" y="273952"/>
                        <a:pt x="261623" y="266024"/>
                      </a:cubicBezTo>
                      <a:close/>
                      <a:moveTo>
                        <a:pt x="53646" y="261072"/>
                      </a:moveTo>
                      <a:cubicBezTo>
                        <a:pt x="64178" y="272729"/>
                        <a:pt x="76817" y="282266"/>
                        <a:pt x="90509" y="289683"/>
                      </a:cubicBezTo>
                      <a:cubicBezTo>
                        <a:pt x="85243" y="283855"/>
                        <a:pt x="79977" y="276438"/>
                        <a:pt x="74184" y="268490"/>
                      </a:cubicBezTo>
                      <a:cubicBezTo>
                        <a:pt x="66811" y="266371"/>
                        <a:pt x="59965" y="264252"/>
                        <a:pt x="53646" y="261072"/>
                      </a:cubicBezTo>
                      <a:close/>
                      <a:moveTo>
                        <a:pt x="213205" y="224209"/>
                      </a:moveTo>
                      <a:cubicBezTo>
                        <a:pt x="197402" y="226846"/>
                        <a:pt x="180544" y="228429"/>
                        <a:pt x="163687" y="228957"/>
                      </a:cubicBezTo>
                      <a:cubicBezTo>
                        <a:pt x="163687" y="243201"/>
                        <a:pt x="164740" y="256917"/>
                        <a:pt x="165267" y="269051"/>
                      </a:cubicBezTo>
                      <a:cubicBezTo>
                        <a:pt x="176857" y="268523"/>
                        <a:pt x="188446" y="267996"/>
                        <a:pt x="200035" y="266413"/>
                      </a:cubicBezTo>
                      <a:cubicBezTo>
                        <a:pt x="204777" y="254279"/>
                        <a:pt x="209518" y="240035"/>
                        <a:pt x="213205" y="224209"/>
                      </a:cubicBezTo>
                      <a:close/>
                      <a:moveTo>
                        <a:pt x="108941" y="224209"/>
                      </a:moveTo>
                      <a:cubicBezTo>
                        <a:pt x="112628" y="240027"/>
                        <a:pt x="117369" y="253736"/>
                        <a:pt x="122109" y="265864"/>
                      </a:cubicBezTo>
                      <a:cubicBezTo>
                        <a:pt x="131590" y="267446"/>
                        <a:pt x="141598" y="267973"/>
                        <a:pt x="152132" y="268500"/>
                      </a:cubicBezTo>
                      <a:cubicBezTo>
                        <a:pt x="151606" y="256373"/>
                        <a:pt x="151079" y="243191"/>
                        <a:pt x="150552" y="228954"/>
                      </a:cubicBezTo>
                      <a:cubicBezTo>
                        <a:pt x="135804" y="228427"/>
                        <a:pt x="122109" y="226845"/>
                        <a:pt x="108941" y="224209"/>
                      </a:cubicBezTo>
                      <a:close/>
                      <a:moveTo>
                        <a:pt x="58322" y="209903"/>
                      </a:moveTo>
                      <a:cubicBezTo>
                        <a:pt x="64673" y="227869"/>
                        <a:pt x="73671" y="243722"/>
                        <a:pt x="82669" y="257461"/>
                      </a:cubicBezTo>
                      <a:cubicBezTo>
                        <a:pt x="90608" y="260103"/>
                        <a:pt x="98547" y="261688"/>
                        <a:pt x="107016" y="263273"/>
                      </a:cubicBezTo>
                      <a:cubicBezTo>
                        <a:pt x="102252" y="251120"/>
                        <a:pt x="98018" y="236852"/>
                        <a:pt x="94842" y="221000"/>
                      </a:cubicBezTo>
                      <a:cubicBezTo>
                        <a:pt x="82140" y="218358"/>
                        <a:pt x="69966" y="214131"/>
                        <a:pt x="58322" y="209903"/>
                      </a:cubicBezTo>
                      <a:close/>
                      <a:moveTo>
                        <a:pt x="264925" y="209078"/>
                      </a:moveTo>
                      <a:cubicBezTo>
                        <a:pt x="253330" y="213818"/>
                        <a:pt x="240681" y="218031"/>
                        <a:pt x="227505" y="221190"/>
                      </a:cubicBezTo>
                      <a:cubicBezTo>
                        <a:pt x="224343" y="236989"/>
                        <a:pt x="219599" y="251735"/>
                        <a:pt x="214856" y="264374"/>
                      </a:cubicBezTo>
                      <a:cubicBezTo>
                        <a:pt x="223289" y="263320"/>
                        <a:pt x="231194" y="261214"/>
                        <a:pt x="239100" y="259634"/>
                      </a:cubicBezTo>
                      <a:cubicBezTo>
                        <a:pt x="248586" y="245415"/>
                        <a:pt x="258073" y="228037"/>
                        <a:pt x="264925" y="209078"/>
                      </a:cubicBezTo>
                      <a:close/>
                      <a:moveTo>
                        <a:pt x="303989" y="187895"/>
                      </a:moveTo>
                      <a:cubicBezTo>
                        <a:pt x="297128" y="192647"/>
                        <a:pt x="289211" y="197399"/>
                        <a:pt x="280765" y="201624"/>
                      </a:cubicBezTo>
                      <a:cubicBezTo>
                        <a:pt x="275487" y="220632"/>
                        <a:pt x="267570" y="238057"/>
                        <a:pt x="258597" y="253370"/>
                      </a:cubicBezTo>
                      <a:cubicBezTo>
                        <a:pt x="265987" y="250729"/>
                        <a:pt x="273376" y="248089"/>
                        <a:pt x="279710" y="244921"/>
                      </a:cubicBezTo>
                      <a:cubicBezTo>
                        <a:pt x="291850" y="228025"/>
                        <a:pt x="300295" y="209016"/>
                        <a:pt x="303989" y="187895"/>
                      </a:cubicBezTo>
                      <a:close/>
                      <a:moveTo>
                        <a:pt x="15131" y="186244"/>
                      </a:moveTo>
                      <a:cubicBezTo>
                        <a:pt x="18834" y="205247"/>
                        <a:pt x="25712" y="223193"/>
                        <a:pt x="35764" y="239029"/>
                      </a:cubicBezTo>
                      <a:cubicBezTo>
                        <a:pt x="44229" y="243251"/>
                        <a:pt x="53751" y="247474"/>
                        <a:pt x="63274" y="251169"/>
                      </a:cubicBezTo>
                      <a:cubicBezTo>
                        <a:pt x="54810" y="236917"/>
                        <a:pt x="47403" y="220554"/>
                        <a:pt x="42641" y="202607"/>
                      </a:cubicBezTo>
                      <a:cubicBezTo>
                        <a:pt x="32590" y="197857"/>
                        <a:pt x="23596" y="192578"/>
                        <a:pt x="15131" y="186244"/>
                      </a:cubicBezTo>
                      <a:close/>
                      <a:moveTo>
                        <a:pt x="220633" y="169463"/>
                      </a:moveTo>
                      <a:cubicBezTo>
                        <a:pt x="202251" y="174190"/>
                        <a:pt x="182819" y="176291"/>
                        <a:pt x="162861" y="176816"/>
                      </a:cubicBezTo>
                      <a:cubicBezTo>
                        <a:pt x="162861" y="189946"/>
                        <a:pt x="162861" y="203076"/>
                        <a:pt x="163386" y="215680"/>
                      </a:cubicBezTo>
                      <a:cubicBezTo>
                        <a:pt x="181768" y="215680"/>
                        <a:pt x="199625" y="213580"/>
                        <a:pt x="216431" y="209903"/>
                      </a:cubicBezTo>
                      <a:cubicBezTo>
                        <a:pt x="218532" y="197298"/>
                        <a:pt x="220108" y="183643"/>
                        <a:pt x="220633" y="169463"/>
                      </a:cubicBezTo>
                      <a:close/>
                      <a:moveTo>
                        <a:pt x="101513" y="169463"/>
                      </a:moveTo>
                      <a:cubicBezTo>
                        <a:pt x="102043" y="183643"/>
                        <a:pt x="103631" y="197298"/>
                        <a:pt x="105748" y="210428"/>
                      </a:cubicBezTo>
                      <a:cubicBezTo>
                        <a:pt x="120038" y="213054"/>
                        <a:pt x="134858" y="215155"/>
                        <a:pt x="150207" y="215680"/>
                      </a:cubicBezTo>
                      <a:cubicBezTo>
                        <a:pt x="149678" y="203076"/>
                        <a:pt x="149678" y="189946"/>
                        <a:pt x="149678" y="176291"/>
                      </a:cubicBezTo>
                      <a:cubicBezTo>
                        <a:pt x="132741" y="175765"/>
                        <a:pt x="116862" y="173139"/>
                        <a:pt x="101513" y="169463"/>
                      </a:cubicBezTo>
                      <a:close/>
                      <a:moveTo>
                        <a:pt x="51121" y="149931"/>
                      </a:moveTo>
                      <a:cubicBezTo>
                        <a:pt x="50595" y="153623"/>
                        <a:pt x="50069" y="156788"/>
                        <a:pt x="50069" y="159953"/>
                      </a:cubicBezTo>
                      <a:cubicBezTo>
                        <a:pt x="50069" y="171558"/>
                        <a:pt x="51647" y="183163"/>
                        <a:pt x="53752" y="193713"/>
                      </a:cubicBezTo>
                      <a:cubicBezTo>
                        <a:pt x="65853" y="198988"/>
                        <a:pt x="78480" y="203735"/>
                        <a:pt x="92160" y="207427"/>
                      </a:cubicBezTo>
                      <a:cubicBezTo>
                        <a:pt x="90055" y="194240"/>
                        <a:pt x="88477" y="180525"/>
                        <a:pt x="89003" y="166283"/>
                      </a:cubicBezTo>
                      <a:cubicBezTo>
                        <a:pt x="75324" y="161536"/>
                        <a:pt x="62170" y="156261"/>
                        <a:pt x="51121" y="149931"/>
                      </a:cubicBezTo>
                      <a:close/>
                      <a:moveTo>
                        <a:pt x="271850" y="148830"/>
                      </a:moveTo>
                      <a:cubicBezTo>
                        <a:pt x="260269" y="155690"/>
                        <a:pt x="247634" y="161495"/>
                        <a:pt x="233420" y="165717"/>
                      </a:cubicBezTo>
                      <a:cubicBezTo>
                        <a:pt x="233947" y="179965"/>
                        <a:pt x="232367" y="193685"/>
                        <a:pt x="230262" y="206877"/>
                      </a:cubicBezTo>
                      <a:cubicBezTo>
                        <a:pt x="244475" y="203183"/>
                        <a:pt x="257110" y="198434"/>
                        <a:pt x="269218" y="193157"/>
                      </a:cubicBezTo>
                      <a:cubicBezTo>
                        <a:pt x="271850" y="182603"/>
                        <a:pt x="272903" y="171521"/>
                        <a:pt x="272903" y="159912"/>
                      </a:cubicBezTo>
                      <a:cubicBezTo>
                        <a:pt x="272903" y="156218"/>
                        <a:pt x="272376" y="152524"/>
                        <a:pt x="271850" y="148830"/>
                      </a:cubicBezTo>
                      <a:close/>
                      <a:moveTo>
                        <a:pt x="302793" y="126547"/>
                      </a:moveTo>
                      <a:cubicBezTo>
                        <a:pt x="297022" y="131826"/>
                        <a:pt x="290727" y="136577"/>
                        <a:pt x="284431" y="141328"/>
                      </a:cubicBezTo>
                      <a:cubicBezTo>
                        <a:pt x="284956" y="147135"/>
                        <a:pt x="286005" y="153470"/>
                        <a:pt x="286005" y="159805"/>
                      </a:cubicBezTo>
                      <a:cubicBezTo>
                        <a:pt x="286005" y="168251"/>
                        <a:pt x="285481" y="176698"/>
                        <a:pt x="283907" y="185144"/>
                      </a:cubicBezTo>
                      <a:cubicBezTo>
                        <a:pt x="292301" y="180393"/>
                        <a:pt x="299645" y="175642"/>
                        <a:pt x="306465" y="169835"/>
                      </a:cubicBezTo>
                      <a:cubicBezTo>
                        <a:pt x="306465" y="166668"/>
                        <a:pt x="306465" y="163500"/>
                        <a:pt x="306465" y="160333"/>
                      </a:cubicBezTo>
                      <a:cubicBezTo>
                        <a:pt x="306465" y="148719"/>
                        <a:pt x="305416" y="137105"/>
                        <a:pt x="302793" y="126547"/>
                      </a:cubicBezTo>
                      <a:close/>
                      <a:moveTo>
                        <a:pt x="17427" y="125172"/>
                      </a:moveTo>
                      <a:cubicBezTo>
                        <a:pt x="14789" y="136754"/>
                        <a:pt x="13205" y="148337"/>
                        <a:pt x="13205" y="160446"/>
                      </a:cubicBezTo>
                      <a:cubicBezTo>
                        <a:pt x="13205" y="163079"/>
                        <a:pt x="13205" y="165711"/>
                        <a:pt x="13205" y="168870"/>
                      </a:cubicBezTo>
                      <a:cubicBezTo>
                        <a:pt x="21122" y="175188"/>
                        <a:pt x="29565" y="180979"/>
                        <a:pt x="39065" y="186244"/>
                      </a:cubicBezTo>
                      <a:cubicBezTo>
                        <a:pt x="37482" y="177821"/>
                        <a:pt x="36954" y="168870"/>
                        <a:pt x="36954" y="159920"/>
                      </a:cubicBezTo>
                      <a:cubicBezTo>
                        <a:pt x="37482" y="154128"/>
                        <a:pt x="38009" y="148337"/>
                        <a:pt x="38537" y="142546"/>
                      </a:cubicBezTo>
                      <a:cubicBezTo>
                        <a:pt x="30621" y="137281"/>
                        <a:pt x="23760" y="131489"/>
                        <a:pt x="17427" y="125172"/>
                      </a:cubicBezTo>
                      <a:close/>
                      <a:moveTo>
                        <a:pt x="215883" y="122420"/>
                      </a:moveTo>
                      <a:cubicBezTo>
                        <a:pt x="200134" y="126653"/>
                        <a:pt x="183335" y="128769"/>
                        <a:pt x="165486" y="128769"/>
                      </a:cubicBezTo>
                      <a:cubicBezTo>
                        <a:pt x="164961" y="128769"/>
                        <a:pt x="164436" y="128769"/>
                        <a:pt x="163386" y="128769"/>
                      </a:cubicBezTo>
                      <a:cubicBezTo>
                        <a:pt x="163386" y="137763"/>
                        <a:pt x="163386" y="146228"/>
                        <a:pt x="162861" y="155221"/>
                      </a:cubicBezTo>
                      <a:cubicBezTo>
                        <a:pt x="162861" y="157866"/>
                        <a:pt x="162861" y="161041"/>
                        <a:pt x="162861" y="163686"/>
                      </a:cubicBezTo>
                      <a:cubicBezTo>
                        <a:pt x="183335" y="163157"/>
                        <a:pt x="202234" y="160512"/>
                        <a:pt x="220083" y="155750"/>
                      </a:cubicBezTo>
                      <a:cubicBezTo>
                        <a:pt x="219558" y="144640"/>
                        <a:pt x="217983" y="133530"/>
                        <a:pt x="215883" y="122420"/>
                      </a:cubicBezTo>
                      <a:close/>
                      <a:moveTo>
                        <a:pt x="106825" y="120220"/>
                      </a:moveTo>
                      <a:cubicBezTo>
                        <a:pt x="104180" y="131876"/>
                        <a:pt x="102593" y="144062"/>
                        <a:pt x="102064" y="156248"/>
                      </a:cubicBezTo>
                      <a:cubicBezTo>
                        <a:pt x="116877" y="159957"/>
                        <a:pt x="132748" y="162606"/>
                        <a:pt x="149678" y="163136"/>
                      </a:cubicBezTo>
                      <a:cubicBezTo>
                        <a:pt x="149678" y="160487"/>
                        <a:pt x="149678" y="157837"/>
                        <a:pt x="149678" y="155188"/>
                      </a:cubicBezTo>
                      <a:cubicBezTo>
                        <a:pt x="150207" y="146181"/>
                        <a:pt x="150207" y="137174"/>
                        <a:pt x="150207" y="128167"/>
                      </a:cubicBezTo>
                      <a:cubicBezTo>
                        <a:pt x="134864" y="127107"/>
                        <a:pt x="120051" y="124458"/>
                        <a:pt x="106825" y="120220"/>
                      </a:cubicBezTo>
                      <a:close/>
                      <a:moveTo>
                        <a:pt x="259617" y="103988"/>
                      </a:moveTo>
                      <a:cubicBezTo>
                        <a:pt x="250157" y="109775"/>
                        <a:pt x="240173" y="115035"/>
                        <a:pt x="228611" y="118717"/>
                      </a:cubicBezTo>
                      <a:cubicBezTo>
                        <a:pt x="230713" y="129238"/>
                        <a:pt x="232290" y="140810"/>
                        <a:pt x="233341" y="151856"/>
                      </a:cubicBezTo>
                      <a:cubicBezTo>
                        <a:pt x="246479" y="147648"/>
                        <a:pt x="258566" y="141862"/>
                        <a:pt x="269602" y="135024"/>
                      </a:cubicBezTo>
                      <a:cubicBezTo>
                        <a:pt x="267500" y="124503"/>
                        <a:pt x="263821" y="113983"/>
                        <a:pt x="259617" y="103988"/>
                      </a:cubicBezTo>
                      <a:close/>
                      <a:moveTo>
                        <a:pt x="65249" y="99862"/>
                      </a:moveTo>
                      <a:cubicBezTo>
                        <a:pt x="59956" y="111422"/>
                        <a:pt x="55192" y="123507"/>
                        <a:pt x="52545" y="136118"/>
                      </a:cubicBezTo>
                      <a:cubicBezTo>
                        <a:pt x="63661" y="142423"/>
                        <a:pt x="75835" y="148203"/>
                        <a:pt x="89068" y="152407"/>
                      </a:cubicBezTo>
                      <a:cubicBezTo>
                        <a:pt x="90126" y="139796"/>
                        <a:pt x="91714" y="127185"/>
                        <a:pt x="94361" y="115625"/>
                      </a:cubicBezTo>
                      <a:cubicBezTo>
                        <a:pt x="83774" y="111422"/>
                        <a:pt x="73718" y="106167"/>
                        <a:pt x="65249" y="99862"/>
                      </a:cubicBezTo>
                      <a:close/>
                      <a:moveTo>
                        <a:pt x="285381" y="83906"/>
                      </a:moveTo>
                      <a:cubicBezTo>
                        <a:pt x="280663" y="88122"/>
                        <a:pt x="275944" y="92338"/>
                        <a:pt x="270702" y="96554"/>
                      </a:cubicBezTo>
                      <a:cubicBezTo>
                        <a:pt x="275420" y="106567"/>
                        <a:pt x="279090" y="116581"/>
                        <a:pt x="281711" y="127648"/>
                      </a:cubicBezTo>
                      <a:cubicBezTo>
                        <a:pt x="288002" y="122905"/>
                        <a:pt x="293769" y="117635"/>
                        <a:pt x="298487" y="112365"/>
                      </a:cubicBezTo>
                      <a:cubicBezTo>
                        <a:pt x="295342" y="102351"/>
                        <a:pt x="290624" y="92865"/>
                        <a:pt x="285381" y="83906"/>
                      </a:cubicBezTo>
                      <a:close/>
                      <a:moveTo>
                        <a:pt x="39411" y="75928"/>
                      </a:moveTo>
                      <a:cubicBezTo>
                        <a:pt x="32019" y="87020"/>
                        <a:pt x="25683" y="98640"/>
                        <a:pt x="21458" y="111317"/>
                      </a:cubicBezTo>
                      <a:cubicBezTo>
                        <a:pt x="26739" y="117656"/>
                        <a:pt x="33603" y="122938"/>
                        <a:pt x="40995" y="128748"/>
                      </a:cubicBezTo>
                      <a:cubicBezTo>
                        <a:pt x="44163" y="115543"/>
                        <a:pt x="48916" y="103394"/>
                        <a:pt x="54196" y="91774"/>
                      </a:cubicBezTo>
                      <a:cubicBezTo>
                        <a:pt x="48916" y="87020"/>
                        <a:pt x="43635" y="81738"/>
                        <a:pt x="39411" y="75928"/>
                      </a:cubicBezTo>
                      <a:close/>
                      <a:moveTo>
                        <a:pt x="201616" y="73452"/>
                      </a:moveTo>
                      <a:cubicBezTo>
                        <a:pt x="190553" y="76083"/>
                        <a:pt x="178437" y="78187"/>
                        <a:pt x="165267" y="78187"/>
                      </a:cubicBezTo>
                      <a:cubicBezTo>
                        <a:pt x="165267" y="78187"/>
                        <a:pt x="165267" y="78187"/>
                        <a:pt x="164740" y="78187"/>
                      </a:cubicBezTo>
                      <a:cubicBezTo>
                        <a:pt x="164740" y="89762"/>
                        <a:pt x="164214" y="102390"/>
                        <a:pt x="163687" y="115543"/>
                      </a:cubicBezTo>
                      <a:cubicBezTo>
                        <a:pt x="164214" y="115543"/>
                        <a:pt x="164740" y="115543"/>
                        <a:pt x="165267" y="115543"/>
                      </a:cubicBezTo>
                      <a:cubicBezTo>
                        <a:pt x="182125" y="115543"/>
                        <a:pt x="198455" y="113438"/>
                        <a:pt x="213205" y="109756"/>
                      </a:cubicBezTo>
                      <a:cubicBezTo>
                        <a:pt x="210044" y="96602"/>
                        <a:pt x="205830" y="84501"/>
                        <a:pt x="201616" y="73452"/>
                      </a:cubicBezTo>
                      <a:close/>
                      <a:moveTo>
                        <a:pt x="121592" y="70701"/>
                      </a:moveTo>
                      <a:cubicBezTo>
                        <a:pt x="116857" y="81774"/>
                        <a:pt x="113174" y="94429"/>
                        <a:pt x="109491" y="107084"/>
                      </a:cubicBezTo>
                      <a:cubicBezTo>
                        <a:pt x="122119" y="111302"/>
                        <a:pt x="136324" y="113938"/>
                        <a:pt x="150530" y="114993"/>
                      </a:cubicBezTo>
                      <a:cubicBezTo>
                        <a:pt x="151056" y="101811"/>
                        <a:pt x="151582" y="88629"/>
                        <a:pt x="151582" y="77028"/>
                      </a:cubicBezTo>
                      <a:cubicBezTo>
                        <a:pt x="141060" y="75974"/>
                        <a:pt x="131063" y="73865"/>
                        <a:pt x="121592" y="70701"/>
                      </a:cubicBezTo>
                      <a:close/>
                      <a:moveTo>
                        <a:pt x="233321" y="59697"/>
                      </a:moveTo>
                      <a:cubicBezTo>
                        <a:pt x="227511" y="63395"/>
                        <a:pt x="221172" y="66565"/>
                        <a:pt x="214306" y="69207"/>
                      </a:cubicBezTo>
                      <a:cubicBezTo>
                        <a:pt x="218531" y="80302"/>
                        <a:pt x="222757" y="92981"/>
                        <a:pt x="225926" y="106189"/>
                      </a:cubicBezTo>
                      <a:cubicBezTo>
                        <a:pt x="235962" y="102491"/>
                        <a:pt x="245469" y="97736"/>
                        <a:pt x="253921" y="92453"/>
                      </a:cubicBezTo>
                      <a:cubicBezTo>
                        <a:pt x="247582" y="80302"/>
                        <a:pt x="240716" y="69207"/>
                        <a:pt x="233321" y="59697"/>
                      </a:cubicBezTo>
                      <a:close/>
                      <a:moveTo>
                        <a:pt x="92595" y="55846"/>
                      </a:moveTo>
                      <a:cubicBezTo>
                        <a:pt x="85214" y="65360"/>
                        <a:pt x="77832" y="76460"/>
                        <a:pt x="70977" y="88088"/>
                      </a:cubicBezTo>
                      <a:cubicBezTo>
                        <a:pt x="78886" y="93902"/>
                        <a:pt x="87323" y="98660"/>
                        <a:pt x="97341" y="102888"/>
                      </a:cubicBezTo>
                      <a:cubicBezTo>
                        <a:pt x="100505" y="89674"/>
                        <a:pt x="104723" y="76988"/>
                        <a:pt x="108941" y="65360"/>
                      </a:cubicBezTo>
                      <a:cubicBezTo>
                        <a:pt x="103141" y="62717"/>
                        <a:pt x="97341" y="59546"/>
                        <a:pt x="92595" y="55846"/>
                      </a:cubicBezTo>
                      <a:close/>
                      <a:moveTo>
                        <a:pt x="251144" y="44842"/>
                      </a:moveTo>
                      <a:cubicBezTo>
                        <a:pt x="248500" y="47484"/>
                        <a:pt x="246385" y="49598"/>
                        <a:pt x="243742" y="51712"/>
                      </a:cubicBezTo>
                      <a:cubicBezTo>
                        <a:pt x="251144" y="61225"/>
                        <a:pt x="258546" y="72323"/>
                        <a:pt x="264890" y="85007"/>
                      </a:cubicBezTo>
                      <a:cubicBezTo>
                        <a:pt x="269649" y="80779"/>
                        <a:pt x="273878" y="77079"/>
                        <a:pt x="277579" y="72851"/>
                      </a:cubicBezTo>
                      <a:cubicBezTo>
                        <a:pt x="270177" y="62282"/>
                        <a:pt x="261189" y="52769"/>
                        <a:pt x="251144" y="44842"/>
                      </a:cubicBezTo>
                      <a:close/>
                      <a:moveTo>
                        <a:pt x="75908" y="39614"/>
                      </a:moveTo>
                      <a:cubicBezTo>
                        <a:pt x="65327" y="47013"/>
                        <a:pt x="55804" y="55469"/>
                        <a:pt x="47868" y="65510"/>
                      </a:cubicBezTo>
                      <a:cubicBezTo>
                        <a:pt x="51043" y="70795"/>
                        <a:pt x="55804" y="75551"/>
                        <a:pt x="60565" y="79779"/>
                      </a:cubicBezTo>
                      <a:cubicBezTo>
                        <a:pt x="67443" y="67624"/>
                        <a:pt x="74850" y="56526"/>
                        <a:pt x="82256" y="47013"/>
                      </a:cubicBezTo>
                      <a:cubicBezTo>
                        <a:pt x="80140" y="44899"/>
                        <a:pt x="78024" y="42257"/>
                        <a:pt x="75908" y="39614"/>
                      </a:cubicBezTo>
                      <a:close/>
                      <a:moveTo>
                        <a:pt x="224484" y="28060"/>
                      </a:moveTo>
                      <a:cubicBezTo>
                        <a:pt x="228150" y="32293"/>
                        <a:pt x="231815" y="36525"/>
                        <a:pt x="236003" y="41815"/>
                      </a:cubicBezTo>
                      <a:cubicBezTo>
                        <a:pt x="237574" y="40228"/>
                        <a:pt x="239145" y="38641"/>
                        <a:pt x="240716" y="37583"/>
                      </a:cubicBezTo>
                      <a:cubicBezTo>
                        <a:pt x="235480" y="33880"/>
                        <a:pt x="230244" y="31234"/>
                        <a:pt x="224484" y="28060"/>
                      </a:cubicBezTo>
                      <a:close/>
                      <a:moveTo>
                        <a:pt x="101238" y="25309"/>
                      </a:moveTo>
                      <a:cubicBezTo>
                        <a:pt x="95940" y="27410"/>
                        <a:pt x="91172" y="30036"/>
                        <a:pt x="86933" y="32662"/>
                      </a:cubicBezTo>
                      <a:cubicBezTo>
                        <a:pt x="87993" y="34237"/>
                        <a:pt x="89582" y="35288"/>
                        <a:pt x="90642" y="36863"/>
                      </a:cubicBezTo>
                      <a:cubicBezTo>
                        <a:pt x="94350" y="32662"/>
                        <a:pt x="97529" y="28985"/>
                        <a:pt x="101238" y="25309"/>
                      </a:cubicBezTo>
                      <a:close/>
                      <a:moveTo>
                        <a:pt x="189546" y="16506"/>
                      </a:moveTo>
                      <a:cubicBezTo>
                        <a:pt x="195332" y="25959"/>
                        <a:pt x="202695" y="39614"/>
                        <a:pt x="209532" y="56946"/>
                      </a:cubicBezTo>
                      <a:cubicBezTo>
                        <a:pt x="215317" y="54845"/>
                        <a:pt x="220576" y="52219"/>
                        <a:pt x="225310" y="49068"/>
                      </a:cubicBezTo>
                      <a:cubicBezTo>
                        <a:pt x="210584" y="31736"/>
                        <a:pt x="197961" y="20707"/>
                        <a:pt x="194280" y="17556"/>
                      </a:cubicBezTo>
                      <a:cubicBezTo>
                        <a:pt x="192702" y="17031"/>
                        <a:pt x="191124" y="16506"/>
                        <a:pt x="189546" y="16506"/>
                      </a:cubicBezTo>
                      <a:close/>
                      <a:moveTo>
                        <a:pt x="132600" y="15955"/>
                      </a:moveTo>
                      <a:cubicBezTo>
                        <a:pt x="131554" y="15955"/>
                        <a:pt x="130507" y="15955"/>
                        <a:pt x="128938" y="16483"/>
                      </a:cubicBezTo>
                      <a:cubicBezTo>
                        <a:pt x="128938" y="17010"/>
                        <a:pt x="115859" y="27556"/>
                        <a:pt x="100688" y="46010"/>
                      </a:cubicBezTo>
                      <a:cubicBezTo>
                        <a:pt x="104873" y="48647"/>
                        <a:pt x="109058" y="51283"/>
                        <a:pt x="114290" y="53920"/>
                      </a:cubicBezTo>
                      <a:cubicBezTo>
                        <a:pt x="121091" y="37574"/>
                        <a:pt x="127892" y="24919"/>
                        <a:pt x="132600" y="15955"/>
                      </a:cubicBezTo>
                      <a:close/>
                      <a:moveTo>
                        <a:pt x="167974" y="13204"/>
                      </a:moveTo>
                      <a:cubicBezTo>
                        <a:pt x="167447" y="22704"/>
                        <a:pt x="166392" y="40647"/>
                        <a:pt x="165337" y="64924"/>
                      </a:cubicBezTo>
                      <a:cubicBezTo>
                        <a:pt x="176410" y="64924"/>
                        <a:pt x="186956" y="63341"/>
                        <a:pt x="196974" y="60702"/>
                      </a:cubicBezTo>
                      <a:cubicBezTo>
                        <a:pt x="187483" y="38009"/>
                        <a:pt x="177465" y="21121"/>
                        <a:pt x="173247" y="13732"/>
                      </a:cubicBezTo>
                      <a:cubicBezTo>
                        <a:pt x="171665" y="13732"/>
                        <a:pt x="169556" y="13732"/>
                        <a:pt x="167974" y="13204"/>
                      </a:cubicBezTo>
                      <a:close/>
                      <a:moveTo>
                        <a:pt x="149585" y="13204"/>
                      </a:moveTo>
                      <a:cubicBezTo>
                        <a:pt x="145346" y="20059"/>
                        <a:pt x="135810" y="36405"/>
                        <a:pt x="126273" y="58551"/>
                      </a:cubicBezTo>
                      <a:cubicBezTo>
                        <a:pt x="134220" y="61187"/>
                        <a:pt x="143227" y="63296"/>
                        <a:pt x="152764" y="63823"/>
                      </a:cubicBezTo>
                      <a:cubicBezTo>
                        <a:pt x="153294" y="40623"/>
                        <a:pt x="154354" y="22696"/>
                        <a:pt x="154883" y="13204"/>
                      </a:cubicBezTo>
                      <a:cubicBezTo>
                        <a:pt x="153294" y="13204"/>
                        <a:pt x="151175" y="13204"/>
                        <a:pt x="149585" y="13204"/>
                      </a:cubicBezTo>
                      <a:close/>
                      <a:moveTo>
                        <a:pt x="160099" y="0"/>
                      </a:moveTo>
                      <a:cubicBezTo>
                        <a:pt x="192750" y="0"/>
                        <a:pt x="222769" y="10024"/>
                        <a:pt x="248047" y="26906"/>
                      </a:cubicBezTo>
                      <a:cubicBezTo>
                        <a:pt x="251734" y="29017"/>
                        <a:pt x="255420" y="31655"/>
                        <a:pt x="259107" y="34293"/>
                      </a:cubicBezTo>
                      <a:cubicBezTo>
                        <a:pt x="269113" y="42206"/>
                        <a:pt x="278066" y="51703"/>
                        <a:pt x="285965" y="61727"/>
                      </a:cubicBezTo>
                      <a:cubicBezTo>
                        <a:pt x="288598" y="65420"/>
                        <a:pt x="291232" y="69113"/>
                        <a:pt x="293865" y="72806"/>
                      </a:cubicBezTo>
                      <a:cubicBezTo>
                        <a:pt x="299658" y="81775"/>
                        <a:pt x="304398" y="90744"/>
                        <a:pt x="308084" y="100768"/>
                      </a:cubicBezTo>
                      <a:cubicBezTo>
                        <a:pt x="310191" y="105516"/>
                        <a:pt x="311771" y="110264"/>
                        <a:pt x="313350" y="115013"/>
                      </a:cubicBezTo>
                      <a:cubicBezTo>
                        <a:pt x="317564" y="128730"/>
                        <a:pt x="319670" y="142975"/>
                        <a:pt x="319670" y="157747"/>
                      </a:cubicBezTo>
                      <a:cubicBezTo>
                        <a:pt x="319670" y="158275"/>
                        <a:pt x="319670" y="159330"/>
                        <a:pt x="319670" y="160385"/>
                      </a:cubicBezTo>
                      <a:cubicBezTo>
                        <a:pt x="319670" y="165661"/>
                        <a:pt x="319670" y="170937"/>
                        <a:pt x="319144" y="176212"/>
                      </a:cubicBezTo>
                      <a:cubicBezTo>
                        <a:pt x="317037" y="196260"/>
                        <a:pt x="311244" y="215253"/>
                        <a:pt x="302291" y="232664"/>
                      </a:cubicBezTo>
                      <a:cubicBezTo>
                        <a:pt x="298605" y="240577"/>
                        <a:pt x="293865" y="247964"/>
                        <a:pt x="288598" y="254822"/>
                      </a:cubicBezTo>
                      <a:cubicBezTo>
                        <a:pt x="259633" y="294391"/>
                        <a:pt x="212763" y="320242"/>
                        <a:pt x="160099" y="320242"/>
                      </a:cubicBezTo>
                      <a:cubicBezTo>
                        <a:pt x="159572" y="320242"/>
                        <a:pt x="159572" y="320242"/>
                        <a:pt x="159572" y="320242"/>
                      </a:cubicBezTo>
                      <a:cubicBezTo>
                        <a:pt x="159572" y="320242"/>
                        <a:pt x="159572" y="320242"/>
                        <a:pt x="155359" y="320770"/>
                      </a:cubicBezTo>
                      <a:cubicBezTo>
                        <a:pt x="155359" y="320770"/>
                        <a:pt x="155359" y="320242"/>
                        <a:pt x="155359" y="320242"/>
                      </a:cubicBezTo>
                      <a:cubicBezTo>
                        <a:pt x="101642" y="318660"/>
                        <a:pt x="54244" y="290698"/>
                        <a:pt x="26332" y="248491"/>
                      </a:cubicBezTo>
                      <a:cubicBezTo>
                        <a:pt x="21593" y="241105"/>
                        <a:pt x="17379" y="233191"/>
                        <a:pt x="13693" y="225278"/>
                      </a:cubicBezTo>
                      <a:cubicBezTo>
                        <a:pt x="6847" y="209450"/>
                        <a:pt x="2107" y="192567"/>
                        <a:pt x="527" y="174630"/>
                      </a:cubicBezTo>
                      <a:cubicBezTo>
                        <a:pt x="0" y="169881"/>
                        <a:pt x="0" y="165133"/>
                        <a:pt x="0" y="160385"/>
                      </a:cubicBezTo>
                      <a:cubicBezTo>
                        <a:pt x="0" y="158802"/>
                        <a:pt x="0" y="157219"/>
                        <a:pt x="0" y="156164"/>
                      </a:cubicBezTo>
                      <a:cubicBezTo>
                        <a:pt x="527" y="141392"/>
                        <a:pt x="2634" y="127147"/>
                        <a:pt x="6847" y="113958"/>
                      </a:cubicBezTo>
                      <a:cubicBezTo>
                        <a:pt x="8427" y="108682"/>
                        <a:pt x="10006" y="103934"/>
                        <a:pt x="12113" y="99185"/>
                      </a:cubicBezTo>
                      <a:cubicBezTo>
                        <a:pt x="17379" y="86523"/>
                        <a:pt x="23699" y="74916"/>
                        <a:pt x="32125" y="64365"/>
                      </a:cubicBezTo>
                      <a:cubicBezTo>
                        <a:pt x="34758" y="60144"/>
                        <a:pt x="37918" y="56451"/>
                        <a:pt x="41078" y="52758"/>
                      </a:cubicBezTo>
                      <a:cubicBezTo>
                        <a:pt x="49505" y="43789"/>
                        <a:pt x="58984" y="35348"/>
                        <a:pt x="68990" y="28489"/>
                      </a:cubicBezTo>
                      <a:cubicBezTo>
                        <a:pt x="72677" y="25851"/>
                        <a:pt x="76363" y="23213"/>
                        <a:pt x="80576" y="21103"/>
                      </a:cubicBezTo>
                      <a:cubicBezTo>
                        <a:pt x="103748" y="7913"/>
                        <a:pt x="131133" y="0"/>
                        <a:pt x="160099" y="0"/>
                      </a:cubicBez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3" name="Freeform 500"/>
                <p:cNvSpPr>
                  <a:spLocks/>
                </p:cNvSpPr>
                <p:nvPr/>
              </p:nvSpPr>
              <p:spPr bwMode="auto">
                <a:xfrm>
                  <a:off x="5007615" y="2323753"/>
                  <a:ext cx="649029" cy="502032"/>
                </a:xfrm>
                <a:custGeom>
                  <a:avLst/>
                  <a:gdLst>
                    <a:gd name="connsiteX0" fmla="*/ 33287 w 649029"/>
                    <a:gd name="connsiteY0" fmla="*/ 88963 h 502032"/>
                    <a:gd name="connsiteX1" fmla="*/ 21098 w 649029"/>
                    <a:gd name="connsiteY1" fmla="*/ 102250 h 502032"/>
                    <a:gd name="connsiteX2" fmla="*/ 21098 w 649029"/>
                    <a:gd name="connsiteY2" fmla="*/ 467370 h 502032"/>
                    <a:gd name="connsiteX3" fmla="*/ 33287 w 649029"/>
                    <a:gd name="connsiteY3" fmla="*/ 480657 h 502032"/>
                    <a:gd name="connsiteX4" fmla="*/ 615742 w 649029"/>
                    <a:gd name="connsiteY4" fmla="*/ 480657 h 502032"/>
                    <a:gd name="connsiteX5" fmla="*/ 627932 w 649029"/>
                    <a:gd name="connsiteY5" fmla="*/ 467370 h 502032"/>
                    <a:gd name="connsiteX6" fmla="*/ 627932 w 649029"/>
                    <a:gd name="connsiteY6" fmla="*/ 102250 h 502032"/>
                    <a:gd name="connsiteX7" fmla="*/ 615742 w 649029"/>
                    <a:gd name="connsiteY7" fmla="*/ 88963 h 502032"/>
                    <a:gd name="connsiteX8" fmla="*/ 71744 w 649029"/>
                    <a:gd name="connsiteY8" fmla="*/ 21375 h 502032"/>
                    <a:gd name="connsiteX9" fmla="*/ 61676 w 649029"/>
                    <a:gd name="connsiteY9" fmla="*/ 31460 h 502032"/>
                    <a:gd name="connsiteX10" fmla="*/ 61676 w 649029"/>
                    <a:gd name="connsiteY10" fmla="*/ 67588 h 502032"/>
                    <a:gd name="connsiteX11" fmla="*/ 281061 w 649029"/>
                    <a:gd name="connsiteY11" fmla="*/ 67588 h 502032"/>
                    <a:gd name="connsiteX12" fmla="*/ 281061 w 649029"/>
                    <a:gd name="connsiteY12" fmla="*/ 31460 h 502032"/>
                    <a:gd name="connsiteX13" fmla="*/ 270993 w 649029"/>
                    <a:gd name="connsiteY13" fmla="*/ 21375 h 502032"/>
                    <a:gd name="connsiteX14" fmla="*/ 71826 w 649029"/>
                    <a:gd name="connsiteY14" fmla="*/ 0 h 502032"/>
                    <a:gd name="connsiteX15" fmla="*/ 271010 w 649029"/>
                    <a:gd name="connsiteY15" fmla="*/ 0 h 502032"/>
                    <a:gd name="connsiteX16" fmla="*/ 302265 w 649029"/>
                    <a:gd name="connsiteY16" fmla="*/ 31399 h 502032"/>
                    <a:gd name="connsiteX17" fmla="*/ 302265 w 649029"/>
                    <a:gd name="connsiteY17" fmla="*/ 59604 h 502032"/>
                    <a:gd name="connsiteX18" fmla="*/ 614285 w 649029"/>
                    <a:gd name="connsiteY18" fmla="*/ 59604 h 502032"/>
                    <a:gd name="connsiteX19" fmla="*/ 625873 w 649029"/>
                    <a:gd name="connsiteY19" fmla="*/ 64461 h 502032"/>
                    <a:gd name="connsiteX20" fmla="*/ 629657 w 649029"/>
                    <a:gd name="connsiteY20" fmla="*/ 73573 h 502032"/>
                    <a:gd name="connsiteX21" fmla="*/ 639294 w 649029"/>
                    <a:gd name="connsiteY21" fmla="*/ 77692 h 502032"/>
                    <a:gd name="connsiteX22" fmla="*/ 649029 w 649029"/>
                    <a:gd name="connsiteY22" fmla="*/ 102152 h 502032"/>
                    <a:gd name="connsiteX23" fmla="*/ 649029 w 649029"/>
                    <a:gd name="connsiteY23" fmla="*/ 467468 h 502032"/>
                    <a:gd name="connsiteX24" fmla="*/ 615651 w 649029"/>
                    <a:gd name="connsiteY24" fmla="*/ 502032 h 502032"/>
                    <a:gd name="connsiteX25" fmla="*/ 33379 w 649029"/>
                    <a:gd name="connsiteY25" fmla="*/ 502032 h 502032"/>
                    <a:gd name="connsiteX26" fmla="*/ 0 w 649029"/>
                    <a:gd name="connsiteY26" fmla="*/ 467468 h 502032"/>
                    <a:gd name="connsiteX27" fmla="*/ 0 w 649029"/>
                    <a:gd name="connsiteY27" fmla="*/ 102152 h 502032"/>
                    <a:gd name="connsiteX28" fmla="*/ 9735 w 649029"/>
                    <a:gd name="connsiteY28" fmla="*/ 77692 h 502032"/>
                    <a:gd name="connsiteX29" fmla="*/ 19371 w 649029"/>
                    <a:gd name="connsiteY29" fmla="*/ 73574 h 502032"/>
                    <a:gd name="connsiteX30" fmla="*/ 23155 w 649029"/>
                    <a:gd name="connsiteY30" fmla="*/ 64461 h 502032"/>
                    <a:gd name="connsiteX31" fmla="*/ 34744 w 649029"/>
                    <a:gd name="connsiteY31" fmla="*/ 59604 h 502032"/>
                    <a:gd name="connsiteX32" fmla="*/ 40571 w 649029"/>
                    <a:gd name="connsiteY32" fmla="*/ 59604 h 502032"/>
                    <a:gd name="connsiteX33" fmla="*/ 40571 w 649029"/>
                    <a:gd name="connsiteY33" fmla="*/ 31399 h 502032"/>
                    <a:gd name="connsiteX34" fmla="*/ 71826 w 649029"/>
                    <a:gd name="connsiteY34" fmla="*/ 0 h 50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49029" h="502032">
                      <a:moveTo>
                        <a:pt x="33287" y="88963"/>
                      </a:moveTo>
                      <a:cubicBezTo>
                        <a:pt x="26398" y="88963"/>
                        <a:pt x="21098" y="94809"/>
                        <a:pt x="21098" y="102250"/>
                      </a:cubicBezTo>
                      <a:lnTo>
                        <a:pt x="21098" y="467370"/>
                      </a:lnTo>
                      <a:cubicBezTo>
                        <a:pt x="21098" y="474811"/>
                        <a:pt x="26398" y="480657"/>
                        <a:pt x="33287" y="480657"/>
                      </a:cubicBezTo>
                      <a:lnTo>
                        <a:pt x="615742" y="480657"/>
                      </a:lnTo>
                      <a:cubicBezTo>
                        <a:pt x="622632" y="480657"/>
                        <a:pt x="627932" y="474811"/>
                        <a:pt x="627932" y="467370"/>
                      </a:cubicBezTo>
                      <a:lnTo>
                        <a:pt x="627932" y="102250"/>
                      </a:lnTo>
                      <a:cubicBezTo>
                        <a:pt x="627932" y="94809"/>
                        <a:pt x="622632" y="88963"/>
                        <a:pt x="615742" y="88963"/>
                      </a:cubicBezTo>
                      <a:close/>
                      <a:moveTo>
                        <a:pt x="71744" y="21375"/>
                      </a:moveTo>
                      <a:cubicBezTo>
                        <a:pt x="66445" y="21375"/>
                        <a:pt x="61676" y="26152"/>
                        <a:pt x="61676" y="31460"/>
                      </a:cubicBezTo>
                      <a:lnTo>
                        <a:pt x="61676" y="67588"/>
                      </a:lnTo>
                      <a:lnTo>
                        <a:pt x="281061" y="67588"/>
                      </a:lnTo>
                      <a:lnTo>
                        <a:pt x="281061" y="31460"/>
                      </a:lnTo>
                      <a:cubicBezTo>
                        <a:pt x="281061" y="26152"/>
                        <a:pt x="276292" y="21375"/>
                        <a:pt x="270993" y="21375"/>
                      </a:cubicBezTo>
                      <a:close/>
                      <a:moveTo>
                        <a:pt x="71826" y="0"/>
                      </a:moveTo>
                      <a:lnTo>
                        <a:pt x="271010" y="0"/>
                      </a:lnTo>
                      <a:cubicBezTo>
                        <a:pt x="287962" y="0"/>
                        <a:pt x="302265" y="14369"/>
                        <a:pt x="302265" y="31399"/>
                      </a:cubicBezTo>
                      <a:lnTo>
                        <a:pt x="302265" y="59604"/>
                      </a:lnTo>
                      <a:lnTo>
                        <a:pt x="614285" y="59604"/>
                      </a:lnTo>
                      <a:cubicBezTo>
                        <a:pt x="618788" y="59604"/>
                        <a:pt x="622894" y="61467"/>
                        <a:pt x="625873" y="64461"/>
                      </a:cubicBezTo>
                      <a:lnTo>
                        <a:pt x="629657" y="73573"/>
                      </a:lnTo>
                      <a:lnTo>
                        <a:pt x="639294" y="77692"/>
                      </a:lnTo>
                      <a:cubicBezTo>
                        <a:pt x="645320" y="83940"/>
                        <a:pt x="649029" y="92581"/>
                        <a:pt x="649029" y="102152"/>
                      </a:cubicBezTo>
                      <a:lnTo>
                        <a:pt x="649029" y="467468"/>
                      </a:lnTo>
                      <a:cubicBezTo>
                        <a:pt x="649029" y="486611"/>
                        <a:pt x="634194" y="502032"/>
                        <a:pt x="615651" y="502032"/>
                      </a:cubicBezTo>
                      <a:lnTo>
                        <a:pt x="33379" y="502032"/>
                      </a:lnTo>
                      <a:cubicBezTo>
                        <a:pt x="14835" y="502032"/>
                        <a:pt x="0" y="486611"/>
                        <a:pt x="0" y="467468"/>
                      </a:cubicBezTo>
                      <a:lnTo>
                        <a:pt x="0" y="102152"/>
                      </a:lnTo>
                      <a:cubicBezTo>
                        <a:pt x="0" y="92581"/>
                        <a:pt x="3709" y="83940"/>
                        <a:pt x="9735" y="77692"/>
                      </a:cubicBezTo>
                      <a:lnTo>
                        <a:pt x="19371" y="73574"/>
                      </a:lnTo>
                      <a:lnTo>
                        <a:pt x="23155" y="64461"/>
                      </a:lnTo>
                      <a:cubicBezTo>
                        <a:pt x="26135" y="61467"/>
                        <a:pt x="30241" y="59604"/>
                        <a:pt x="34744" y="59604"/>
                      </a:cubicBezTo>
                      <a:lnTo>
                        <a:pt x="40571" y="59604"/>
                      </a:lnTo>
                      <a:lnTo>
                        <a:pt x="40571" y="31399"/>
                      </a:lnTo>
                      <a:cubicBezTo>
                        <a:pt x="40571" y="14369"/>
                        <a:pt x="54344" y="0"/>
                        <a:pt x="718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nvGrpSpPr>
              <p:cNvPr id="103" name="Group 102"/>
              <p:cNvGrpSpPr/>
              <p:nvPr/>
            </p:nvGrpSpPr>
            <p:grpSpPr>
              <a:xfrm>
                <a:off x="10486805" y="2434267"/>
                <a:ext cx="1302888" cy="1542780"/>
                <a:chOff x="10486805" y="2923046"/>
                <a:chExt cx="1302888" cy="1542780"/>
              </a:xfrm>
            </p:grpSpPr>
            <p:sp>
              <p:nvSpPr>
                <p:cNvPr id="104" name="Rectangle 103"/>
                <p:cNvSpPr/>
                <p:nvPr/>
              </p:nvSpPr>
              <p:spPr bwMode="auto">
                <a:xfrm>
                  <a:off x="10802824" y="2923046"/>
                  <a:ext cx="986869" cy="1542780"/>
                </a:xfrm>
                <a:prstGeom prst="rect">
                  <a:avLst/>
                </a:prstGeom>
                <a:noFill/>
                <a:ln w="9525" cap="flat" cmpd="sng" algn="ctr">
                  <a:solidFill>
                    <a:srgbClr val="FFFFFF">
                      <a:lumMod val="65000"/>
                    </a:srgbClr>
                  </a:solidFill>
                  <a:prstDash val="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05" name="TextBox 104"/>
                <p:cNvSpPr txBox="1"/>
                <p:nvPr/>
              </p:nvSpPr>
              <p:spPr>
                <a:xfrm>
                  <a:off x="11212738" y="3022354"/>
                  <a:ext cx="473389" cy="187017"/>
                </a:xfrm>
                <a:prstGeom prst="rect">
                  <a:avLst/>
                </a:prstGeom>
                <a:noFill/>
              </p:spPr>
              <p:txBody>
                <a:bodyPr wrap="square" lIns="0" tIns="0" rIns="0" bIns="0" rtlCol="0">
                  <a:spAutoFit/>
                </a:bodyPr>
                <a:lstStyle/>
                <a:p>
                  <a:pPr marL="0" marR="0" lvl="0" indent="0" defTabSz="932563" eaLnBrk="1" fontAlgn="auto" latinLnBrk="0" hangingPunct="1">
                    <a:lnSpc>
                      <a:spcPct val="100000"/>
                    </a:lnSpc>
                    <a:spcBef>
                      <a:spcPct val="0"/>
                    </a:spcBef>
                    <a:spcAft>
                      <a:spcPts val="600"/>
                    </a:spcAft>
                    <a:buClrTx/>
                    <a:buSzTx/>
                    <a:buFontTx/>
                    <a:buNone/>
                    <a:tabLst/>
                    <a:defRPr/>
                  </a:pPr>
                  <a:r>
                    <a:rPr kumimoji="0" lang="en-US" sz="1050" b="0" i="0" u="none" strike="noStrike" kern="0" cap="none" spc="0" normalizeH="0" baseline="0" noProof="0" dirty="0">
                      <a:ln>
                        <a:noFill/>
                      </a:ln>
                      <a:solidFill>
                        <a:srgbClr val="505050"/>
                      </a:solidFill>
                      <a:effectLst/>
                      <a:uLnTx/>
                      <a:uFillTx/>
                      <a:cs typeface="Segoe UI Semilight" panose="020B0402040204020203" pitchFamily="34" charset="0"/>
                    </a:rPr>
                    <a:t>Web</a:t>
                  </a:r>
                </a:p>
              </p:txBody>
            </p:sp>
            <p:sp>
              <p:nvSpPr>
                <p:cNvPr id="106" name="TextBox 105"/>
                <p:cNvSpPr txBox="1"/>
                <p:nvPr/>
              </p:nvSpPr>
              <p:spPr>
                <a:xfrm>
                  <a:off x="11212738" y="3571986"/>
                  <a:ext cx="473389" cy="187017"/>
                </a:xfrm>
                <a:prstGeom prst="rect">
                  <a:avLst/>
                </a:prstGeom>
                <a:noFill/>
              </p:spPr>
              <p:txBody>
                <a:bodyPr wrap="square" lIns="0" tIns="0" rIns="0" bIns="0" rtlCol="0">
                  <a:spAutoFit/>
                </a:bodyPr>
                <a:lstStyle/>
                <a:p>
                  <a:pPr marL="0" marR="0" lvl="0" indent="0" defTabSz="932563" eaLnBrk="1" fontAlgn="auto" latinLnBrk="0" hangingPunct="1">
                    <a:lnSpc>
                      <a:spcPct val="100000"/>
                    </a:lnSpc>
                    <a:spcBef>
                      <a:spcPct val="0"/>
                    </a:spcBef>
                    <a:spcAft>
                      <a:spcPts val="600"/>
                    </a:spcAft>
                    <a:buClrTx/>
                    <a:buSzTx/>
                    <a:buFontTx/>
                    <a:buNone/>
                    <a:tabLst/>
                    <a:defRPr/>
                  </a:pPr>
                  <a:r>
                    <a:rPr kumimoji="0" lang="en-US" sz="1050" b="0" i="0" u="none" strike="noStrike" kern="0" cap="none" spc="0" normalizeH="0" baseline="0" noProof="0" dirty="0">
                      <a:ln>
                        <a:noFill/>
                      </a:ln>
                      <a:solidFill>
                        <a:srgbClr val="505050"/>
                      </a:solidFill>
                      <a:effectLst/>
                      <a:uLnTx/>
                      <a:uFillTx/>
                      <a:cs typeface="Segoe UI Semilight" panose="020B0402040204020203" pitchFamily="34" charset="0"/>
                    </a:rPr>
                    <a:t>Mobile</a:t>
                  </a:r>
                </a:p>
              </p:txBody>
            </p:sp>
            <p:sp>
              <p:nvSpPr>
                <p:cNvPr id="107" name="TextBox 106"/>
                <p:cNvSpPr txBox="1"/>
                <p:nvPr/>
              </p:nvSpPr>
              <p:spPr>
                <a:xfrm>
                  <a:off x="11212738" y="4160203"/>
                  <a:ext cx="473389" cy="187017"/>
                </a:xfrm>
                <a:prstGeom prst="rect">
                  <a:avLst/>
                </a:prstGeom>
                <a:noFill/>
              </p:spPr>
              <p:txBody>
                <a:bodyPr wrap="square" lIns="0" tIns="0" rIns="0" bIns="0" rtlCol="0">
                  <a:spAutoFit/>
                </a:bodyPr>
                <a:lstStyle/>
                <a:p>
                  <a:pPr marL="0" marR="0" lvl="0" indent="0" defTabSz="932563" eaLnBrk="1" fontAlgn="auto" latinLnBrk="0" hangingPunct="1">
                    <a:lnSpc>
                      <a:spcPct val="100000"/>
                    </a:lnSpc>
                    <a:spcBef>
                      <a:spcPct val="0"/>
                    </a:spcBef>
                    <a:spcAft>
                      <a:spcPts val="600"/>
                    </a:spcAft>
                    <a:buClrTx/>
                    <a:buSzTx/>
                    <a:buFontTx/>
                    <a:buNone/>
                    <a:tabLst/>
                    <a:defRPr/>
                  </a:pPr>
                  <a:r>
                    <a:rPr kumimoji="0" lang="en-US" sz="1050" b="0" i="0" u="none" strike="noStrike" kern="0" cap="none" spc="0" normalizeH="0" baseline="0" noProof="0" dirty="0">
                      <a:ln>
                        <a:noFill/>
                      </a:ln>
                      <a:solidFill>
                        <a:srgbClr val="505050"/>
                      </a:solidFill>
                      <a:effectLst/>
                      <a:uLnTx/>
                      <a:uFillTx/>
                      <a:cs typeface="Segoe UI Semilight" panose="020B0402040204020203" pitchFamily="34" charset="0"/>
                    </a:rPr>
                    <a:t>Bots</a:t>
                  </a:r>
                </a:p>
              </p:txBody>
            </p:sp>
            <p:sp>
              <p:nvSpPr>
                <p:cNvPr id="108" name="Freeform 495"/>
                <p:cNvSpPr>
                  <a:spLocks noChangeArrowheads="1"/>
                </p:cNvSpPr>
                <p:nvPr/>
              </p:nvSpPr>
              <p:spPr bwMode="auto">
                <a:xfrm>
                  <a:off x="10907711" y="3020740"/>
                  <a:ext cx="187689" cy="187689"/>
                </a:xfrm>
                <a:custGeom>
                  <a:avLst/>
                  <a:gdLst>
                    <a:gd name="connsiteX0" fmla="*/ 2240514 w 3214688"/>
                    <a:gd name="connsiteY0" fmla="*/ 2452692 h 3214688"/>
                    <a:gd name="connsiteX1" fmla="*/ 2164154 w 3214688"/>
                    <a:gd name="connsiteY1" fmla="*/ 2577661 h 3214688"/>
                    <a:gd name="connsiteX2" fmla="*/ 2066550 w 3214688"/>
                    <a:gd name="connsiteY2" fmla="*/ 2716118 h 3214688"/>
                    <a:gd name="connsiteX3" fmla="*/ 1754615 w 3214688"/>
                    <a:gd name="connsiteY3" fmla="*/ 3074168 h 3214688"/>
                    <a:gd name="connsiteX4" fmla="*/ 1740871 w 3214688"/>
                    <a:gd name="connsiteY4" fmla="*/ 3087292 h 3214688"/>
                    <a:gd name="connsiteX5" fmla="*/ 1759187 w 3214688"/>
                    <a:gd name="connsiteY5" fmla="*/ 3086367 h 3214688"/>
                    <a:gd name="connsiteX6" fmla="*/ 2552008 w 3214688"/>
                    <a:gd name="connsiteY6" fmla="*/ 2754731 h 3214688"/>
                    <a:gd name="connsiteX7" fmla="*/ 2647815 w 3214688"/>
                    <a:gd name="connsiteY7" fmla="*/ 2667609 h 3214688"/>
                    <a:gd name="connsiteX8" fmla="*/ 2533366 w 3214688"/>
                    <a:gd name="connsiteY8" fmla="*/ 2587696 h 3214688"/>
                    <a:gd name="connsiteX9" fmla="*/ 2342448 w 3214688"/>
                    <a:gd name="connsiteY9" fmla="*/ 2491033 h 3214688"/>
                    <a:gd name="connsiteX10" fmla="*/ 974642 w 3214688"/>
                    <a:gd name="connsiteY10" fmla="*/ 2452516 h 3214688"/>
                    <a:gd name="connsiteX11" fmla="*/ 872242 w 3214688"/>
                    <a:gd name="connsiteY11" fmla="*/ 2491033 h 3214688"/>
                    <a:gd name="connsiteX12" fmla="*/ 681324 w 3214688"/>
                    <a:gd name="connsiteY12" fmla="*/ 2587696 h 3214688"/>
                    <a:gd name="connsiteX13" fmla="*/ 566873 w 3214688"/>
                    <a:gd name="connsiteY13" fmla="*/ 2667611 h 3214688"/>
                    <a:gd name="connsiteX14" fmla="*/ 662678 w 3214688"/>
                    <a:gd name="connsiteY14" fmla="*/ 2754731 h 3214688"/>
                    <a:gd name="connsiteX15" fmla="*/ 1455500 w 3214688"/>
                    <a:gd name="connsiteY15" fmla="*/ 3086367 h 3214688"/>
                    <a:gd name="connsiteX16" fmla="*/ 1473960 w 3214688"/>
                    <a:gd name="connsiteY16" fmla="*/ 3087299 h 3214688"/>
                    <a:gd name="connsiteX17" fmla="*/ 1460208 w 3214688"/>
                    <a:gd name="connsiteY17" fmla="*/ 3074168 h 3214688"/>
                    <a:gd name="connsiteX18" fmla="*/ 1148273 w 3214688"/>
                    <a:gd name="connsiteY18" fmla="*/ 2716118 h 3214688"/>
                    <a:gd name="connsiteX19" fmla="*/ 1050800 w 3214688"/>
                    <a:gd name="connsiteY19" fmla="*/ 2577661 h 3214688"/>
                    <a:gd name="connsiteX20" fmla="*/ 1668463 w 3214688"/>
                    <a:gd name="connsiteY20" fmla="*/ 2349078 h 3214688"/>
                    <a:gd name="connsiteX21" fmla="*/ 1668463 w 3214688"/>
                    <a:gd name="connsiteY21" fmla="*/ 2987045 h 3214688"/>
                    <a:gd name="connsiteX22" fmla="*/ 1686282 w 3214688"/>
                    <a:gd name="connsiteY22" fmla="*/ 2969732 h 3214688"/>
                    <a:gd name="connsiteX23" fmla="*/ 2047573 w 3214688"/>
                    <a:gd name="connsiteY23" fmla="*/ 2532767 h 3214688"/>
                    <a:gd name="connsiteX24" fmla="*/ 2118389 w 3214688"/>
                    <a:gd name="connsiteY24" fmla="*/ 2414793 h 3214688"/>
                    <a:gd name="connsiteX25" fmla="*/ 2062644 w 3214688"/>
                    <a:gd name="connsiteY25" fmla="*/ 2398957 h 3214688"/>
                    <a:gd name="connsiteX26" fmla="*/ 1838838 w 3214688"/>
                    <a:gd name="connsiteY26" fmla="*/ 2359062 h 3214688"/>
                    <a:gd name="connsiteX27" fmla="*/ 1546226 w 3214688"/>
                    <a:gd name="connsiteY27" fmla="*/ 2349078 h 3214688"/>
                    <a:gd name="connsiteX28" fmla="*/ 1375851 w 3214688"/>
                    <a:gd name="connsiteY28" fmla="*/ 2359062 h 3214688"/>
                    <a:gd name="connsiteX29" fmla="*/ 1152046 w 3214688"/>
                    <a:gd name="connsiteY29" fmla="*/ 2398957 h 3214688"/>
                    <a:gd name="connsiteX30" fmla="*/ 1097994 w 3214688"/>
                    <a:gd name="connsiteY30" fmla="*/ 2414312 h 3214688"/>
                    <a:gd name="connsiteX31" fmla="*/ 1168773 w 3214688"/>
                    <a:gd name="connsiteY31" fmla="*/ 2532767 h 3214688"/>
                    <a:gd name="connsiteX32" fmla="*/ 1528675 w 3214688"/>
                    <a:gd name="connsiteY32" fmla="*/ 2969732 h 3214688"/>
                    <a:gd name="connsiteX33" fmla="*/ 1546226 w 3214688"/>
                    <a:gd name="connsiteY33" fmla="*/ 2986822 h 3214688"/>
                    <a:gd name="connsiteX34" fmla="*/ 2486262 w 3214688"/>
                    <a:gd name="connsiteY34" fmla="*/ 1668463 h 3214688"/>
                    <a:gd name="connsiteX35" fmla="*/ 2482389 w 3214688"/>
                    <a:gd name="connsiteY35" fmla="*/ 1744921 h 3214688"/>
                    <a:gd name="connsiteX36" fmla="*/ 2321876 w 3214688"/>
                    <a:gd name="connsiteY36" fmla="*/ 2298467 h 3214688"/>
                    <a:gd name="connsiteX37" fmla="*/ 2297383 w 3214688"/>
                    <a:gd name="connsiteY37" fmla="*/ 2345664 h 3214688"/>
                    <a:gd name="connsiteX38" fmla="*/ 2392218 w 3214688"/>
                    <a:gd name="connsiteY38" fmla="*/ 2381629 h 3214688"/>
                    <a:gd name="connsiteX39" fmla="*/ 2596737 w 3214688"/>
                    <a:gd name="connsiteY39" fmla="*/ 2485449 h 3214688"/>
                    <a:gd name="connsiteX40" fmla="*/ 2730520 w 3214688"/>
                    <a:gd name="connsiteY40" fmla="*/ 2578412 h 3214688"/>
                    <a:gd name="connsiteX41" fmla="*/ 2753323 w 3214688"/>
                    <a:gd name="connsiteY41" fmla="*/ 2553309 h 3214688"/>
                    <a:gd name="connsiteX42" fmla="*/ 3084782 w 3214688"/>
                    <a:gd name="connsiteY42" fmla="*/ 1760063 h 3214688"/>
                    <a:gd name="connsiteX43" fmla="*/ 3089405 w 3214688"/>
                    <a:gd name="connsiteY43" fmla="*/ 1668463 h 3214688"/>
                    <a:gd name="connsiteX44" fmla="*/ 1668463 w 3214688"/>
                    <a:gd name="connsiteY44" fmla="*/ 1668463 h 3214688"/>
                    <a:gd name="connsiteX45" fmla="*/ 1668463 w 3214688"/>
                    <a:gd name="connsiteY45" fmla="*/ 2227749 h 3214688"/>
                    <a:gd name="connsiteX46" fmla="*/ 1854174 w 3214688"/>
                    <a:gd name="connsiteY46" fmla="*/ 2238874 h 3214688"/>
                    <a:gd name="connsiteX47" fmla="*/ 2093075 w 3214688"/>
                    <a:gd name="connsiteY47" fmla="*/ 2282190 h 3214688"/>
                    <a:gd name="connsiteX48" fmla="*/ 2180461 w 3214688"/>
                    <a:gd name="connsiteY48" fmla="*/ 2307322 h 3214688"/>
                    <a:gd name="connsiteX49" fmla="*/ 2223231 w 3214688"/>
                    <a:gd name="connsiteY49" fmla="*/ 2220775 h 3214688"/>
                    <a:gd name="connsiteX50" fmla="*/ 2360202 w 3214688"/>
                    <a:gd name="connsiteY50" fmla="*/ 1739141 h 3214688"/>
                    <a:gd name="connsiteX51" fmla="*/ 2363915 w 3214688"/>
                    <a:gd name="connsiteY51" fmla="*/ 1668463 h 3214688"/>
                    <a:gd name="connsiteX52" fmla="*/ 853934 w 3214688"/>
                    <a:gd name="connsiteY52" fmla="*/ 1668463 h 3214688"/>
                    <a:gd name="connsiteX53" fmla="*/ 857628 w 3214688"/>
                    <a:gd name="connsiteY53" fmla="*/ 1739141 h 3214688"/>
                    <a:gd name="connsiteX54" fmla="*/ 993929 w 3214688"/>
                    <a:gd name="connsiteY54" fmla="*/ 2220775 h 3214688"/>
                    <a:gd name="connsiteX55" fmla="*/ 1036215 w 3214688"/>
                    <a:gd name="connsiteY55" fmla="*/ 2306750 h 3214688"/>
                    <a:gd name="connsiteX56" fmla="*/ 1121614 w 3214688"/>
                    <a:gd name="connsiteY56" fmla="*/ 2282190 h 3214688"/>
                    <a:gd name="connsiteX57" fmla="*/ 1360516 w 3214688"/>
                    <a:gd name="connsiteY57" fmla="*/ 2238874 h 3214688"/>
                    <a:gd name="connsiteX58" fmla="*/ 1546226 w 3214688"/>
                    <a:gd name="connsiteY58" fmla="*/ 2227749 h 3214688"/>
                    <a:gd name="connsiteX59" fmla="*/ 1546226 w 3214688"/>
                    <a:gd name="connsiteY59" fmla="*/ 1668463 h 3214688"/>
                    <a:gd name="connsiteX60" fmla="*/ 125282 w 3214688"/>
                    <a:gd name="connsiteY60" fmla="*/ 1668463 h 3214688"/>
                    <a:gd name="connsiteX61" fmla="*/ 129905 w 3214688"/>
                    <a:gd name="connsiteY61" fmla="*/ 1760063 h 3214688"/>
                    <a:gd name="connsiteX62" fmla="*/ 461363 w 3214688"/>
                    <a:gd name="connsiteY62" fmla="*/ 2553309 h 3214688"/>
                    <a:gd name="connsiteX63" fmla="*/ 484168 w 3214688"/>
                    <a:gd name="connsiteY63" fmla="*/ 2578414 h 3214688"/>
                    <a:gd name="connsiteX64" fmla="*/ 617953 w 3214688"/>
                    <a:gd name="connsiteY64" fmla="*/ 2485449 h 3214688"/>
                    <a:gd name="connsiteX65" fmla="*/ 822472 w 3214688"/>
                    <a:gd name="connsiteY65" fmla="*/ 2381629 h 3214688"/>
                    <a:gd name="connsiteX66" fmla="*/ 918086 w 3214688"/>
                    <a:gd name="connsiteY66" fmla="*/ 2345368 h 3214688"/>
                    <a:gd name="connsiteX67" fmla="*/ 893910 w 3214688"/>
                    <a:gd name="connsiteY67" fmla="*/ 2298467 h 3214688"/>
                    <a:gd name="connsiteX68" fmla="*/ 735344 w 3214688"/>
                    <a:gd name="connsiteY68" fmla="*/ 1744921 h 3214688"/>
                    <a:gd name="connsiteX69" fmla="*/ 731546 w 3214688"/>
                    <a:gd name="connsiteY69" fmla="*/ 1668463 h 3214688"/>
                    <a:gd name="connsiteX70" fmla="*/ 1036436 w 3214688"/>
                    <a:gd name="connsiteY70" fmla="*/ 911460 h 3214688"/>
                    <a:gd name="connsiteX71" fmla="*/ 993929 w 3214688"/>
                    <a:gd name="connsiteY71" fmla="*/ 998077 h 3214688"/>
                    <a:gd name="connsiteX72" fmla="*/ 857628 w 3214688"/>
                    <a:gd name="connsiteY72" fmla="*/ 1481228 h 3214688"/>
                    <a:gd name="connsiteX73" fmla="*/ 854245 w 3214688"/>
                    <a:gd name="connsiteY73" fmla="*/ 1546225 h 3214688"/>
                    <a:gd name="connsiteX74" fmla="*/ 1546226 w 3214688"/>
                    <a:gd name="connsiteY74" fmla="*/ 1546225 h 3214688"/>
                    <a:gd name="connsiteX75" fmla="*/ 1546226 w 3214688"/>
                    <a:gd name="connsiteY75" fmla="*/ 990118 h 3214688"/>
                    <a:gd name="connsiteX76" fmla="*/ 1360255 w 3214688"/>
                    <a:gd name="connsiteY76" fmla="*/ 978989 h 3214688"/>
                    <a:gd name="connsiteX77" fmla="*/ 1120814 w 3214688"/>
                    <a:gd name="connsiteY77" fmla="*/ 935673 h 3214688"/>
                    <a:gd name="connsiteX78" fmla="*/ 2180241 w 3214688"/>
                    <a:gd name="connsiteY78" fmla="*/ 910890 h 3214688"/>
                    <a:gd name="connsiteX79" fmla="*/ 2093876 w 3214688"/>
                    <a:gd name="connsiteY79" fmla="*/ 935673 h 3214688"/>
                    <a:gd name="connsiteX80" fmla="*/ 1854434 w 3214688"/>
                    <a:gd name="connsiteY80" fmla="*/ 978989 h 3214688"/>
                    <a:gd name="connsiteX81" fmla="*/ 1668463 w 3214688"/>
                    <a:gd name="connsiteY81" fmla="*/ 990118 h 3214688"/>
                    <a:gd name="connsiteX82" fmla="*/ 1668463 w 3214688"/>
                    <a:gd name="connsiteY82" fmla="*/ 1546225 h 3214688"/>
                    <a:gd name="connsiteX83" fmla="*/ 2363603 w 3214688"/>
                    <a:gd name="connsiteY83" fmla="*/ 1546225 h 3214688"/>
                    <a:gd name="connsiteX84" fmla="*/ 2360202 w 3214688"/>
                    <a:gd name="connsiteY84" fmla="*/ 1481228 h 3214688"/>
                    <a:gd name="connsiteX85" fmla="*/ 2223231 w 3214688"/>
                    <a:gd name="connsiteY85" fmla="*/ 998077 h 3214688"/>
                    <a:gd name="connsiteX86" fmla="*/ 2731519 w 3214688"/>
                    <a:gd name="connsiteY86" fmla="*/ 638964 h 3214688"/>
                    <a:gd name="connsiteX87" fmla="*/ 2597865 w 3214688"/>
                    <a:gd name="connsiteY87" fmla="*/ 732415 h 3214688"/>
                    <a:gd name="connsiteX88" fmla="*/ 2393553 w 3214688"/>
                    <a:gd name="connsiteY88" fmla="*/ 836234 h 3214688"/>
                    <a:gd name="connsiteX89" fmla="*/ 2297528 w 3214688"/>
                    <a:gd name="connsiteY89" fmla="*/ 872602 h 3214688"/>
                    <a:gd name="connsiteX90" fmla="*/ 2321876 w 3214688"/>
                    <a:gd name="connsiteY90" fmla="*/ 919557 h 3214688"/>
                    <a:gd name="connsiteX91" fmla="*/ 2482389 w 3214688"/>
                    <a:gd name="connsiteY91" fmla="*/ 1474977 h 3214688"/>
                    <a:gd name="connsiteX92" fmla="*/ 2485971 w 3214688"/>
                    <a:gd name="connsiteY92" fmla="*/ 1546225 h 3214688"/>
                    <a:gd name="connsiteX93" fmla="*/ 3089325 w 3214688"/>
                    <a:gd name="connsiteY93" fmla="*/ 1546225 h 3214688"/>
                    <a:gd name="connsiteX94" fmla="*/ 3084782 w 3214688"/>
                    <a:gd name="connsiteY94" fmla="*/ 1456213 h 3214688"/>
                    <a:gd name="connsiteX95" fmla="*/ 2753323 w 3214688"/>
                    <a:gd name="connsiteY95" fmla="*/ 662968 h 3214688"/>
                    <a:gd name="connsiteX96" fmla="*/ 483169 w 3214688"/>
                    <a:gd name="connsiteY96" fmla="*/ 638963 h 3214688"/>
                    <a:gd name="connsiteX97" fmla="*/ 461363 w 3214688"/>
                    <a:gd name="connsiteY97" fmla="*/ 662968 h 3214688"/>
                    <a:gd name="connsiteX98" fmla="*/ 129905 w 3214688"/>
                    <a:gd name="connsiteY98" fmla="*/ 1456213 h 3214688"/>
                    <a:gd name="connsiteX99" fmla="*/ 125362 w 3214688"/>
                    <a:gd name="connsiteY99" fmla="*/ 1546225 h 3214688"/>
                    <a:gd name="connsiteX100" fmla="*/ 731831 w 3214688"/>
                    <a:gd name="connsiteY100" fmla="*/ 1546225 h 3214688"/>
                    <a:gd name="connsiteX101" fmla="*/ 735344 w 3214688"/>
                    <a:gd name="connsiteY101" fmla="*/ 1474977 h 3214688"/>
                    <a:gd name="connsiteX102" fmla="*/ 893910 w 3214688"/>
                    <a:gd name="connsiteY102" fmla="*/ 919557 h 3214688"/>
                    <a:gd name="connsiteX103" fmla="*/ 917942 w 3214688"/>
                    <a:gd name="connsiteY103" fmla="*/ 872897 h 3214688"/>
                    <a:gd name="connsiteX104" fmla="*/ 821137 w 3214688"/>
                    <a:gd name="connsiteY104" fmla="*/ 836234 h 3214688"/>
                    <a:gd name="connsiteX105" fmla="*/ 616825 w 3214688"/>
                    <a:gd name="connsiteY105" fmla="*/ 732415 h 3214688"/>
                    <a:gd name="connsiteX106" fmla="*/ 1546226 w 3214688"/>
                    <a:gd name="connsiteY106" fmla="*/ 231046 h 3214688"/>
                    <a:gd name="connsiteX107" fmla="*/ 1528675 w 3214688"/>
                    <a:gd name="connsiteY107" fmla="*/ 248139 h 3214688"/>
                    <a:gd name="connsiteX108" fmla="*/ 1168773 w 3214688"/>
                    <a:gd name="connsiteY108" fmla="*/ 685478 h 3214688"/>
                    <a:gd name="connsiteX109" fmla="*/ 1098769 w 3214688"/>
                    <a:gd name="connsiteY109" fmla="*/ 802845 h 3214688"/>
                    <a:gd name="connsiteX110" fmla="*/ 1152046 w 3214688"/>
                    <a:gd name="connsiteY110" fmla="*/ 818106 h 3214688"/>
                    <a:gd name="connsiteX111" fmla="*/ 1375851 w 3214688"/>
                    <a:gd name="connsiteY111" fmla="*/ 858541 h 3214688"/>
                    <a:gd name="connsiteX112" fmla="*/ 1546226 w 3214688"/>
                    <a:gd name="connsiteY112" fmla="*/ 868716 h 3214688"/>
                    <a:gd name="connsiteX113" fmla="*/ 1668463 w 3214688"/>
                    <a:gd name="connsiteY113" fmla="*/ 230823 h 3214688"/>
                    <a:gd name="connsiteX114" fmla="*/ 1668463 w 3214688"/>
                    <a:gd name="connsiteY114" fmla="*/ 868716 h 3214688"/>
                    <a:gd name="connsiteX115" fmla="*/ 1838838 w 3214688"/>
                    <a:gd name="connsiteY115" fmla="*/ 858541 h 3214688"/>
                    <a:gd name="connsiteX116" fmla="*/ 2062644 w 3214688"/>
                    <a:gd name="connsiteY116" fmla="*/ 818106 h 3214688"/>
                    <a:gd name="connsiteX117" fmla="*/ 2117610 w 3214688"/>
                    <a:gd name="connsiteY117" fmla="*/ 802362 h 3214688"/>
                    <a:gd name="connsiteX118" fmla="*/ 2047573 w 3214688"/>
                    <a:gd name="connsiteY118" fmla="*/ 685478 h 3214688"/>
                    <a:gd name="connsiteX119" fmla="*/ 1686282 w 3214688"/>
                    <a:gd name="connsiteY119" fmla="*/ 248139 h 3214688"/>
                    <a:gd name="connsiteX120" fmla="*/ 1739116 w 3214688"/>
                    <a:gd name="connsiteY120" fmla="*/ 128896 h 3214688"/>
                    <a:gd name="connsiteX121" fmla="*/ 1754615 w 3214688"/>
                    <a:gd name="connsiteY121" fmla="*/ 143696 h 3214688"/>
                    <a:gd name="connsiteX122" fmla="*/ 2066550 w 3214688"/>
                    <a:gd name="connsiteY122" fmla="*/ 501745 h 3214688"/>
                    <a:gd name="connsiteX123" fmla="*/ 2164154 w 3214688"/>
                    <a:gd name="connsiteY123" fmla="*/ 640209 h 3214688"/>
                    <a:gd name="connsiteX124" fmla="*/ 2239903 w 3214688"/>
                    <a:gd name="connsiteY124" fmla="*/ 764214 h 3214688"/>
                    <a:gd name="connsiteX125" fmla="*/ 2342448 w 3214688"/>
                    <a:gd name="connsiteY125" fmla="*/ 725496 h 3214688"/>
                    <a:gd name="connsiteX126" fmla="*/ 2533366 w 3214688"/>
                    <a:gd name="connsiteY126" fmla="*/ 629040 h 3214688"/>
                    <a:gd name="connsiteX127" fmla="*/ 2648575 w 3214688"/>
                    <a:gd name="connsiteY127" fmla="*/ 549358 h 3214688"/>
                    <a:gd name="connsiteX128" fmla="*/ 2552008 w 3214688"/>
                    <a:gd name="connsiteY128" fmla="*/ 461545 h 3214688"/>
                    <a:gd name="connsiteX129" fmla="*/ 1759187 w 3214688"/>
                    <a:gd name="connsiteY129" fmla="*/ 129910 h 3214688"/>
                    <a:gd name="connsiteX130" fmla="*/ 1475715 w 3214688"/>
                    <a:gd name="connsiteY130" fmla="*/ 128888 h 3214688"/>
                    <a:gd name="connsiteX131" fmla="*/ 1455500 w 3214688"/>
                    <a:gd name="connsiteY131" fmla="*/ 129910 h 3214688"/>
                    <a:gd name="connsiteX132" fmla="*/ 662678 w 3214688"/>
                    <a:gd name="connsiteY132" fmla="*/ 461545 h 3214688"/>
                    <a:gd name="connsiteX133" fmla="*/ 566113 w 3214688"/>
                    <a:gd name="connsiteY133" fmla="*/ 549357 h 3214688"/>
                    <a:gd name="connsiteX134" fmla="*/ 681324 w 3214688"/>
                    <a:gd name="connsiteY134" fmla="*/ 629040 h 3214688"/>
                    <a:gd name="connsiteX135" fmla="*/ 872242 w 3214688"/>
                    <a:gd name="connsiteY135" fmla="*/ 725496 h 3214688"/>
                    <a:gd name="connsiteX136" fmla="*/ 975251 w 3214688"/>
                    <a:gd name="connsiteY136" fmla="*/ 764389 h 3214688"/>
                    <a:gd name="connsiteX137" fmla="*/ 1050800 w 3214688"/>
                    <a:gd name="connsiteY137" fmla="*/ 640209 h 3214688"/>
                    <a:gd name="connsiteX138" fmla="*/ 1148273 w 3214688"/>
                    <a:gd name="connsiteY138" fmla="*/ 501745 h 3214688"/>
                    <a:gd name="connsiteX139" fmla="*/ 1460208 w 3214688"/>
                    <a:gd name="connsiteY139" fmla="*/ 143696 h 3214688"/>
                    <a:gd name="connsiteX140" fmla="*/ 1607344 w 3214688"/>
                    <a:gd name="connsiteY140" fmla="*/ 0 h 3214688"/>
                    <a:gd name="connsiteX141" fmla="*/ 3214688 w 3214688"/>
                    <a:gd name="connsiteY141" fmla="*/ 1607344 h 3214688"/>
                    <a:gd name="connsiteX142" fmla="*/ 1607344 w 3214688"/>
                    <a:gd name="connsiteY142" fmla="*/ 3214688 h 3214688"/>
                    <a:gd name="connsiteX143" fmla="*/ 0 w 3214688"/>
                    <a:gd name="connsiteY143" fmla="*/ 1607344 h 3214688"/>
                    <a:gd name="connsiteX144" fmla="*/ 1607344 w 3214688"/>
                    <a:gd name="connsiteY144" fmla="*/ 0 h 321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3214688" h="3214688">
                      <a:moveTo>
                        <a:pt x="2240514" y="2452692"/>
                      </a:moveTo>
                      <a:lnTo>
                        <a:pt x="2164154" y="2577661"/>
                      </a:lnTo>
                      <a:cubicBezTo>
                        <a:pt x="2133682" y="2623995"/>
                        <a:pt x="2101138" y="2670175"/>
                        <a:pt x="2066550" y="2716118"/>
                      </a:cubicBezTo>
                      <a:cubicBezTo>
                        <a:pt x="1950245" y="2873312"/>
                        <a:pt x="1834903" y="2995905"/>
                        <a:pt x="1754615" y="3074168"/>
                      </a:cubicBezTo>
                      <a:lnTo>
                        <a:pt x="1740871" y="3087292"/>
                      </a:lnTo>
                      <a:lnTo>
                        <a:pt x="1759187" y="3086367"/>
                      </a:lnTo>
                      <a:cubicBezTo>
                        <a:pt x="2058736" y="3055930"/>
                        <a:pt x="2331968" y="2936422"/>
                        <a:pt x="2552008" y="2754731"/>
                      </a:cubicBezTo>
                      <a:lnTo>
                        <a:pt x="2647815" y="2667609"/>
                      </a:lnTo>
                      <a:lnTo>
                        <a:pt x="2533366" y="2587696"/>
                      </a:lnTo>
                      <a:cubicBezTo>
                        <a:pt x="2472930" y="2551687"/>
                        <a:pt x="2409077" y="2519400"/>
                        <a:pt x="2342448" y="2491033"/>
                      </a:cubicBezTo>
                      <a:close/>
                      <a:moveTo>
                        <a:pt x="974642" y="2452516"/>
                      </a:moveTo>
                      <a:lnTo>
                        <a:pt x="872242" y="2491033"/>
                      </a:lnTo>
                      <a:cubicBezTo>
                        <a:pt x="805613" y="2519400"/>
                        <a:pt x="741760" y="2551687"/>
                        <a:pt x="681324" y="2587696"/>
                      </a:cubicBezTo>
                      <a:lnTo>
                        <a:pt x="566873" y="2667611"/>
                      </a:lnTo>
                      <a:lnTo>
                        <a:pt x="662678" y="2754731"/>
                      </a:lnTo>
                      <a:cubicBezTo>
                        <a:pt x="882719" y="2936422"/>
                        <a:pt x="1155951" y="3055930"/>
                        <a:pt x="1455500" y="3086367"/>
                      </a:cubicBezTo>
                      <a:lnTo>
                        <a:pt x="1473960" y="3087299"/>
                      </a:lnTo>
                      <a:lnTo>
                        <a:pt x="1460208" y="3074168"/>
                      </a:lnTo>
                      <a:cubicBezTo>
                        <a:pt x="1379921" y="2995905"/>
                        <a:pt x="1264578" y="2873312"/>
                        <a:pt x="1148273" y="2716118"/>
                      </a:cubicBezTo>
                      <a:cubicBezTo>
                        <a:pt x="1113686" y="2670175"/>
                        <a:pt x="1081189" y="2623995"/>
                        <a:pt x="1050800" y="2577661"/>
                      </a:cubicBezTo>
                      <a:close/>
                      <a:moveTo>
                        <a:pt x="1668463" y="2349078"/>
                      </a:moveTo>
                      <a:lnTo>
                        <a:pt x="1668463" y="2987045"/>
                      </a:lnTo>
                      <a:lnTo>
                        <a:pt x="1686282" y="2969732"/>
                      </a:lnTo>
                      <a:cubicBezTo>
                        <a:pt x="1781612" y="2874931"/>
                        <a:pt x="1920253" y="2723080"/>
                        <a:pt x="2047573" y="2532767"/>
                      </a:cubicBezTo>
                      <a:lnTo>
                        <a:pt x="2118389" y="2414793"/>
                      </a:lnTo>
                      <a:lnTo>
                        <a:pt x="2062644" y="2398957"/>
                      </a:lnTo>
                      <a:cubicBezTo>
                        <a:pt x="1989750" y="2381404"/>
                        <a:pt x="1914935" y="2368039"/>
                        <a:pt x="1838838" y="2359062"/>
                      </a:cubicBezTo>
                      <a:close/>
                      <a:moveTo>
                        <a:pt x="1546226" y="2349078"/>
                      </a:moveTo>
                      <a:lnTo>
                        <a:pt x="1375851" y="2359062"/>
                      </a:lnTo>
                      <a:cubicBezTo>
                        <a:pt x="1299755" y="2368039"/>
                        <a:pt x="1224940" y="2381404"/>
                        <a:pt x="1152046" y="2398957"/>
                      </a:cubicBezTo>
                      <a:lnTo>
                        <a:pt x="1097994" y="2414312"/>
                      </a:lnTo>
                      <a:lnTo>
                        <a:pt x="1168773" y="2532767"/>
                      </a:lnTo>
                      <a:cubicBezTo>
                        <a:pt x="1295523" y="2723080"/>
                        <a:pt x="1433595" y="2874931"/>
                        <a:pt x="1528675" y="2969732"/>
                      </a:cubicBezTo>
                      <a:lnTo>
                        <a:pt x="1546226" y="2986822"/>
                      </a:lnTo>
                      <a:close/>
                      <a:moveTo>
                        <a:pt x="2486262" y="1668463"/>
                      </a:moveTo>
                      <a:lnTo>
                        <a:pt x="2482389" y="1744921"/>
                      </a:lnTo>
                      <a:cubicBezTo>
                        <a:pt x="2464263" y="1925703"/>
                        <a:pt x="2410126" y="2111990"/>
                        <a:pt x="2321876" y="2298467"/>
                      </a:cubicBezTo>
                      <a:lnTo>
                        <a:pt x="2297383" y="2345664"/>
                      </a:lnTo>
                      <a:lnTo>
                        <a:pt x="2392218" y="2381629"/>
                      </a:lnTo>
                      <a:cubicBezTo>
                        <a:pt x="2463528" y="2412174"/>
                        <a:pt x="2531927" y="2446867"/>
                        <a:pt x="2596737" y="2485449"/>
                      </a:cubicBezTo>
                      <a:lnTo>
                        <a:pt x="2730520" y="2578412"/>
                      </a:lnTo>
                      <a:lnTo>
                        <a:pt x="2753323" y="2553309"/>
                      </a:lnTo>
                      <a:cubicBezTo>
                        <a:pt x="2934917" y="2333150"/>
                        <a:pt x="3054361" y="2059772"/>
                        <a:pt x="3084782" y="1760063"/>
                      </a:cubicBezTo>
                      <a:lnTo>
                        <a:pt x="3089405" y="1668463"/>
                      </a:lnTo>
                      <a:close/>
                      <a:moveTo>
                        <a:pt x="1668463" y="1668463"/>
                      </a:moveTo>
                      <a:lnTo>
                        <a:pt x="1668463" y="2227749"/>
                      </a:lnTo>
                      <a:lnTo>
                        <a:pt x="1854174" y="2238874"/>
                      </a:lnTo>
                      <a:cubicBezTo>
                        <a:pt x="1935356" y="2248644"/>
                        <a:pt x="2015217" y="2263170"/>
                        <a:pt x="2093075" y="2282190"/>
                      </a:cubicBezTo>
                      <a:lnTo>
                        <a:pt x="2180461" y="2307322"/>
                      </a:lnTo>
                      <a:lnTo>
                        <a:pt x="2223231" y="2220775"/>
                      </a:lnTo>
                      <a:cubicBezTo>
                        <a:pt x="2291457" y="2071357"/>
                        <a:pt x="2342510" y="1908976"/>
                        <a:pt x="2360202" y="1739141"/>
                      </a:cubicBezTo>
                      <a:lnTo>
                        <a:pt x="2363915" y="1668463"/>
                      </a:lnTo>
                      <a:close/>
                      <a:moveTo>
                        <a:pt x="853934" y="1668463"/>
                      </a:moveTo>
                      <a:lnTo>
                        <a:pt x="857628" y="1739141"/>
                      </a:lnTo>
                      <a:cubicBezTo>
                        <a:pt x="875231" y="1908976"/>
                        <a:pt x="926029" y="2071357"/>
                        <a:pt x="993929" y="2220775"/>
                      </a:cubicBezTo>
                      <a:lnTo>
                        <a:pt x="1036215" y="2306750"/>
                      </a:lnTo>
                      <a:lnTo>
                        <a:pt x="1121614" y="2282190"/>
                      </a:lnTo>
                      <a:cubicBezTo>
                        <a:pt x="1199473" y="2263170"/>
                        <a:pt x="1279334" y="2248644"/>
                        <a:pt x="1360516" y="2238874"/>
                      </a:cubicBezTo>
                      <a:lnTo>
                        <a:pt x="1546226" y="2227749"/>
                      </a:lnTo>
                      <a:lnTo>
                        <a:pt x="1546226" y="1668463"/>
                      </a:lnTo>
                      <a:close/>
                      <a:moveTo>
                        <a:pt x="125282" y="1668463"/>
                      </a:moveTo>
                      <a:lnTo>
                        <a:pt x="129905" y="1760063"/>
                      </a:lnTo>
                      <a:cubicBezTo>
                        <a:pt x="160326" y="2059772"/>
                        <a:pt x="279770" y="2333150"/>
                        <a:pt x="461363" y="2553309"/>
                      </a:cubicBezTo>
                      <a:lnTo>
                        <a:pt x="484168" y="2578414"/>
                      </a:lnTo>
                      <a:lnTo>
                        <a:pt x="617953" y="2485449"/>
                      </a:lnTo>
                      <a:cubicBezTo>
                        <a:pt x="682763" y="2446867"/>
                        <a:pt x="751163" y="2412174"/>
                        <a:pt x="822472" y="2381629"/>
                      </a:cubicBezTo>
                      <a:lnTo>
                        <a:pt x="918086" y="2345368"/>
                      </a:lnTo>
                      <a:lnTo>
                        <a:pt x="893910" y="2298467"/>
                      </a:lnTo>
                      <a:cubicBezTo>
                        <a:pt x="806372" y="2111990"/>
                        <a:pt x="753137" y="1925703"/>
                        <a:pt x="735344" y="1744921"/>
                      </a:cubicBezTo>
                      <a:lnTo>
                        <a:pt x="731546" y="1668463"/>
                      </a:lnTo>
                      <a:close/>
                      <a:moveTo>
                        <a:pt x="1036436" y="911460"/>
                      </a:moveTo>
                      <a:lnTo>
                        <a:pt x="993929" y="998077"/>
                      </a:lnTo>
                      <a:cubicBezTo>
                        <a:pt x="926029" y="1147854"/>
                        <a:pt x="875231" y="1310725"/>
                        <a:pt x="857628" y="1481228"/>
                      </a:cubicBezTo>
                      <a:lnTo>
                        <a:pt x="854245" y="1546225"/>
                      </a:lnTo>
                      <a:lnTo>
                        <a:pt x="1546226" y="1546225"/>
                      </a:lnTo>
                      <a:lnTo>
                        <a:pt x="1546226" y="990118"/>
                      </a:lnTo>
                      <a:lnTo>
                        <a:pt x="1360255" y="978989"/>
                      </a:lnTo>
                      <a:cubicBezTo>
                        <a:pt x="1278920" y="969219"/>
                        <a:pt x="1198859" y="954694"/>
                        <a:pt x="1120814" y="935673"/>
                      </a:cubicBezTo>
                      <a:close/>
                      <a:moveTo>
                        <a:pt x="2180241" y="910890"/>
                      </a:moveTo>
                      <a:lnTo>
                        <a:pt x="2093876" y="935673"/>
                      </a:lnTo>
                      <a:cubicBezTo>
                        <a:pt x="2015831" y="954694"/>
                        <a:pt x="1935770" y="969219"/>
                        <a:pt x="1854434" y="978989"/>
                      </a:cubicBezTo>
                      <a:lnTo>
                        <a:pt x="1668463" y="990118"/>
                      </a:lnTo>
                      <a:lnTo>
                        <a:pt x="1668463" y="1546225"/>
                      </a:lnTo>
                      <a:lnTo>
                        <a:pt x="2363603" y="1546225"/>
                      </a:lnTo>
                      <a:lnTo>
                        <a:pt x="2360202" y="1481228"/>
                      </a:lnTo>
                      <a:cubicBezTo>
                        <a:pt x="2342510" y="1310725"/>
                        <a:pt x="2291457" y="1147854"/>
                        <a:pt x="2223231" y="998077"/>
                      </a:cubicBezTo>
                      <a:close/>
                      <a:moveTo>
                        <a:pt x="2731519" y="638964"/>
                      </a:moveTo>
                      <a:lnTo>
                        <a:pt x="2597865" y="732415"/>
                      </a:lnTo>
                      <a:cubicBezTo>
                        <a:pt x="2533258" y="770996"/>
                        <a:pt x="2464907" y="805689"/>
                        <a:pt x="2393553" y="836234"/>
                      </a:cubicBezTo>
                      <a:lnTo>
                        <a:pt x="2297528" y="872602"/>
                      </a:lnTo>
                      <a:lnTo>
                        <a:pt x="2321876" y="919557"/>
                      </a:lnTo>
                      <a:cubicBezTo>
                        <a:pt x="2410126" y="1106247"/>
                        <a:pt x="2464263" y="1293033"/>
                        <a:pt x="2482389" y="1474977"/>
                      </a:cubicBezTo>
                      <a:lnTo>
                        <a:pt x="2485971" y="1546225"/>
                      </a:lnTo>
                      <a:lnTo>
                        <a:pt x="3089325" y="1546225"/>
                      </a:lnTo>
                      <a:lnTo>
                        <a:pt x="3084782" y="1456213"/>
                      </a:lnTo>
                      <a:cubicBezTo>
                        <a:pt x="3054361" y="1156504"/>
                        <a:pt x="2934917" y="883126"/>
                        <a:pt x="2753323" y="662968"/>
                      </a:cubicBezTo>
                      <a:close/>
                      <a:moveTo>
                        <a:pt x="483169" y="638963"/>
                      </a:moveTo>
                      <a:lnTo>
                        <a:pt x="461363" y="662968"/>
                      </a:lnTo>
                      <a:cubicBezTo>
                        <a:pt x="279770" y="883126"/>
                        <a:pt x="160326" y="1156504"/>
                        <a:pt x="129905" y="1456213"/>
                      </a:cubicBezTo>
                      <a:lnTo>
                        <a:pt x="125362" y="1546225"/>
                      </a:lnTo>
                      <a:lnTo>
                        <a:pt x="731831" y="1546225"/>
                      </a:lnTo>
                      <a:lnTo>
                        <a:pt x="735344" y="1474977"/>
                      </a:lnTo>
                      <a:cubicBezTo>
                        <a:pt x="753137" y="1293033"/>
                        <a:pt x="806372" y="1106247"/>
                        <a:pt x="893910" y="919557"/>
                      </a:cubicBezTo>
                      <a:lnTo>
                        <a:pt x="917942" y="872897"/>
                      </a:lnTo>
                      <a:lnTo>
                        <a:pt x="821137" y="836234"/>
                      </a:lnTo>
                      <a:cubicBezTo>
                        <a:pt x="749783" y="805689"/>
                        <a:pt x="681432" y="770996"/>
                        <a:pt x="616825" y="732415"/>
                      </a:cubicBezTo>
                      <a:close/>
                      <a:moveTo>
                        <a:pt x="1546226" y="231046"/>
                      </a:moveTo>
                      <a:lnTo>
                        <a:pt x="1528675" y="248139"/>
                      </a:lnTo>
                      <a:cubicBezTo>
                        <a:pt x="1433595" y="342957"/>
                        <a:pt x="1295523" y="494880"/>
                        <a:pt x="1168773" y="685478"/>
                      </a:cubicBezTo>
                      <a:lnTo>
                        <a:pt x="1098769" y="802845"/>
                      </a:lnTo>
                      <a:lnTo>
                        <a:pt x="1152046" y="818106"/>
                      </a:lnTo>
                      <a:cubicBezTo>
                        <a:pt x="1224940" y="835846"/>
                        <a:pt x="1299755" y="849411"/>
                        <a:pt x="1375851" y="858541"/>
                      </a:cubicBezTo>
                      <a:lnTo>
                        <a:pt x="1546226" y="868716"/>
                      </a:lnTo>
                      <a:close/>
                      <a:moveTo>
                        <a:pt x="1668463" y="230823"/>
                      </a:moveTo>
                      <a:lnTo>
                        <a:pt x="1668463" y="868716"/>
                      </a:lnTo>
                      <a:lnTo>
                        <a:pt x="1838838" y="858541"/>
                      </a:lnTo>
                      <a:cubicBezTo>
                        <a:pt x="1914935" y="849411"/>
                        <a:pt x="1989750" y="835846"/>
                        <a:pt x="2062644" y="818106"/>
                      </a:cubicBezTo>
                      <a:lnTo>
                        <a:pt x="2117610" y="802362"/>
                      </a:lnTo>
                      <a:lnTo>
                        <a:pt x="2047573" y="685478"/>
                      </a:lnTo>
                      <a:cubicBezTo>
                        <a:pt x="1920253" y="494880"/>
                        <a:pt x="1781612" y="342957"/>
                        <a:pt x="1686282" y="248139"/>
                      </a:cubicBezTo>
                      <a:close/>
                      <a:moveTo>
                        <a:pt x="1739116" y="128896"/>
                      </a:moveTo>
                      <a:lnTo>
                        <a:pt x="1754615" y="143696"/>
                      </a:lnTo>
                      <a:cubicBezTo>
                        <a:pt x="1834903" y="221959"/>
                        <a:pt x="1950245" y="344552"/>
                        <a:pt x="2066550" y="501745"/>
                      </a:cubicBezTo>
                      <a:cubicBezTo>
                        <a:pt x="2101138" y="547688"/>
                        <a:pt x="2133682" y="593868"/>
                        <a:pt x="2164154" y="640209"/>
                      </a:cubicBezTo>
                      <a:lnTo>
                        <a:pt x="2239903" y="764214"/>
                      </a:lnTo>
                      <a:lnTo>
                        <a:pt x="2342448" y="725496"/>
                      </a:lnTo>
                      <a:cubicBezTo>
                        <a:pt x="2409077" y="697086"/>
                        <a:pt x="2472930" y="664847"/>
                        <a:pt x="2533366" y="629040"/>
                      </a:cubicBezTo>
                      <a:lnTo>
                        <a:pt x="2648575" y="549358"/>
                      </a:lnTo>
                      <a:lnTo>
                        <a:pt x="2552008" y="461545"/>
                      </a:lnTo>
                      <a:cubicBezTo>
                        <a:pt x="2331968" y="279855"/>
                        <a:pt x="2058736" y="160347"/>
                        <a:pt x="1759187" y="129910"/>
                      </a:cubicBezTo>
                      <a:close/>
                      <a:moveTo>
                        <a:pt x="1475715" y="128888"/>
                      </a:moveTo>
                      <a:lnTo>
                        <a:pt x="1455500" y="129910"/>
                      </a:lnTo>
                      <a:cubicBezTo>
                        <a:pt x="1155951" y="160347"/>
                        <a:pt x="882719" y="279855"/>
                        <a:pt x="662678" y="461545"/>
                      </a:cubicBezTo>
                      <a:lnTo>
                        <a:pt x="566113" y="549357"/>
                      </a:lnTo>
                      <a:lnTo>
                        <a:pt x="681324" y="629040"/>
                      </a:lnTo>
                      <a:cubicBezTo>
                        <a:pt x="741760" y="664847"/>
                        <a:pt x="805613" y="697086"/>
                        <a:pt x="872242" y="725496"/>
                      </a:cubicBezTo>
                      <a:lnTo>
                        <a:pt x="975251" y="764389"/>
                      </a:lnTo>
                      <a:lnTo>
                        <a:pt x="1050800" y="640209"/>
                      </a:lnTo>
                      <a:cubicBezTo>
                        <a:pt x="1081189" y="593868"/>
                        <a:pt x="1113686" y="547688"/>
                        <a:pt x="1148273" y="501745"/>
                      </a:cubicBezTo>
                      <a:cubicBezTo>
                        <a:pt x="1264578" y="344552"/>
                        <a:pt x="1379921" y="221959"/>
                        <a:pt x="1460208" y="143696"/>
                      </a:cubicBezTo>
                      <a:close/>
                      <a:moveTo>
                        <a:pt x="1607344" y="0"/>
                      </a:moveTo>
                      <a:cubicBezTo>
                        <a:pt x="2495056" y="0"/>
                        <a:pt x="3214688" y="719632"/>
                        <a:pt x="3214688" y="1607344"/>
                      </a:cubicBezTo>
                      <a:cubicBezTo>
                        <a:pt x="3214688" y="2495056"/>
                        <a:pt x="2495056" y="3214688"/>
                        <a:pt x="1607344" y="3214688"/>
                      </a:cubicBezTo>
                      <a:cubicBezTo>
                        <a:pt x="719632" y="3214688"/>
                        <a:pt x="0" y="2495056"/>
                        <a:pt x="0" y="1607344"/>
                      </a:cubicBezTo>
                      <a:cubicBezTo>
                        <a:pt x="0" y="719632"/>
                        <a:pt x="719632" y="0"/>
                        <a:pt x="1607344" y="0"/>
                      </a:cubicBezTo>
                      <a:close/>
                    </a:path>
                  </a:pathLst>
                </a:custGeom>
                <a:solidFill>
                  <a:srgbClr val="0078D7"/>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09" name="Freeform 496"/>
                <p:cNvSpPr>
                  <a:spLocks/>
                </p:cNvSpPr>
                <p:nvPr/>
              </p:nvSpPr>
              <p:spPr bwMode="auto">
                <a:xfrm>
                  <a:off x="10935462" y="3576787"/>
                  <a:ext cx="131222" cy="235796"/>
                </a:xfrm>
                <a:custGeom>
                  <a:avLst/>
                  <a:gdLst>
                    <a:gd name="connsiteX0" fmla="*/ 930274 w 1860550"/>
                    <a:gd name="connsiteY0" fmla="*/ 2997199 h 3343276"/>
                    <a:gd name="connsiteX1" fmla="*/ 898524 w 1860550"/>
                    <a:gd name="connsiteY1" fmla="*/ 3030537 h 3343276"/>
                    <a:gd name="connsiteX2" fmla="*/ 930274 w 1860550"/>
                    <a:gd name="connsiteY2" fmla="*/ 3063875 h 3343276"/>
                    <a:gd name="connsiteX3" fmla="*/ 962024 w 1860550"/>
                    <a:gd name="connsiteY3" fmla="*/ 3030537 h 3343276"/>
                    <a:gd name="connsiteX4" fmla="*/ 930274 w 1860550"/>
                    <a:gd name="connsiteY4" fmla="*/ 2997199 h 3343276"/>
                    <a:gd name="connsiteX5" fmla="*/ 930275 w 1860550"/>
                    <a:gd name="connsiteY5" fmla="*/ 2874962 h 3343276"/>
                    <a:gd name="connsiteX6" fmla="*/ 1084263 w 1860550"/>
                    <a:gd name="connsiteY6" fmla="*/ 3029744 h 3343276"/>
                    <a:gd name="connsiteX7" fmla="*/ 930275 w 1860550"/>
                    <a:gd name="connsiteY7" fmla="*/ 3184526 h 3343276"/>
                    <a:gd name="connsiteX8" fmla="*/ 776287 w 1860550"/>
                    <a:gd name="connsiteY8" fmla="*/ 3029744 h 3343276"/>
                    <a:gd name="connsiteX9" fmla="*/ 930275 w 1860550"/>
                    <a:gd name="connsiteY9" fmla="*/ 2874962 h 3343276"/>
                    <a:gd name="connsiteX10" fmla="*/ 122238 w 1860550"/>
                    <a:gd name="connsiteY10" fmla="*/ 2844800 h 3343276"/>
                    <a:gd name="connsiteX11" fmla="*/ 122238 w 1860550"/>
                    <a:gd name="connsiteY11" fmla="*/ 2858922 h 3343276"/>
                    <a:gd name="connsiteX12" fmla="*/ 122238 w 1860550"/>
                    <a:gd name="connsiteY12" fmla="*/ 2919914 h 3343276"/>
                    <a:gd name="connsiteX13" fmla="*/ 122238 w 1860550"/>
                    <a:gd name="connsiteY13" fmla="*/ 2937881 h 3343276"/>
                    <a:gd name="connsiteX14" fmla="*/ 122238 w 1860550"/>
                    <a:gd name="connsiteY14" fmla="*/ 2976361 h 3343276"/>
                    <a:gd name="connsiteX15" fmla="*/ 122238 w 1860550"/>
                    <a:gd name="connsiteY15" fmla="*/ 2994458 h 3343276"/>
                    <a:gd name="connsiteX16" fmla="*/ 122238 w 1860550"/>
                    <a:gd name="connsiteY16" fmla="*/ 3016807 h 3343276"/>
                    <a:gd name="connsiteX17" fmla="*/ 122238 w 1860550"/>
                    <a:gd name="connsiteY17" fmla="*/ 3032384 h 3343276"/>
                    <a:gd name="connsiteX18" fmla="*/ 122238 w 1860550"/>
                    <a:gd name="connsiteY18" fmla="*/ 3043919 h 3343276"/>
                    <a:gd name="connsiteX19" fmla="*/ 122238 w 1860550"/>
                    <a:gd name="connsiteY19" fmla="*/ 3055388 h 3343276"/>
                    <a:gd name="connsiteX20" fmla="*/ 122238 w 1860550"/>
                    <a:gd name="connsiteY20" fmla="*/ 3067200 h 3343276"/>
                    <a:gd name="connsiteX21" fmla="*/ 122238 w 1860550"/>
                    <a:gd name="connsiteY21" fmla="*/ 3068809 h 3343276"/>
                    <a:gd name="connsiteX22" fmla="*/ 122238 w 1860550"/>
                    <a:gd name="connsiteY22" fmla="*/ 3072174 h 3343276"/>
                    <a:gd name="connsiteX23" fmla="*/ 268324 w 1860550"/>
                    <a:gd name="connsiteY23" fmla="*/ 3221038 h 3343276"/>
                    <a:gd name="connsiteX24" fmla="*/ 1589184 w 1860550"/>
                    <a:gd name="connsiteY24" fmla="*/ 3221038 h 3343276"/>
                    <a:gd name="connsiteX25" fmla="*/ 1738313 w 1860550"/>
                    <a:gd name="connsiteY25" fmla="*/ 3072174 h 3343276"/>
                    <a:gd name="connsiteX26" fmla="*/ 1738313 w 1860550"/>
                    <a:gd name="connsiteY26" fmla="*/ 2997250 h 3343276"/>
                    <a:gd name="connsiteX27" fmla="*/ 1738313 w 1860550"/>
                    <a:gd name="connsiteY27" fmla="*/ 2940804 h 3343276"/>
                    <a:gd name="connsiteX28" fmla="*/ 1738313 w 1860550"/>
                    <a:gd name="connsiteY28" fmla="*/ 2900358 h 3343276"/>
                    <a:gd name="connsiteX29" fmla="*/ 1738313 w 1860550"/>
                    <a:gd name="connsiteY29" fmla="*/ 2873246 h 3343276"/>
                    <a:gd name="connsiteX30" fmla="*/ 1738313 w 1860550"/>
                    <a:gd name="connsiteY30" fmla="*/ 2848356 h 3343276"/>
                    <a:gd name="connsiteX31" fmla="*/ 1738313 w 1860550"/>
                    <a:gd name="connsiteY31" fmla="*/ 2844800 h 3343276"/>
                    <a:gd name="connsiteX32" fmla="*/ 122238 w 1860550"/>
                    <a:gd name="connsiteY32" fmla="*/ 461963 h 3343276"/>
                    <a:gd name="connsiteX33" fmla="*/ 122238 w 1860550"/>
                    <a:gd name="connsiteY33" fmla="*/ 525582 h 3343276"/>
                    <a:gd name="connsiteX34" fmla="*/ 122238 w 1860550"/>
                    <a:gd name="connsiteY34" fmla="*/ 2618936 h 3343276"/>
                    <a:gd name="connsiteX35" fmla="*/ 122238 w 1860550"/>
                    <a:gd name="connsiteY35" fmla="*/ 2722563 h 3343276"/>
                    <a:gd name="connsiteX36" fmla="*/ 169032 w 1860550"/>
                    <a:gd name="connsiteY36" fmla="*/ 2722563 h 3343276"/>
                    <a:gd name="connsiteX37" fmla="*/ 1704747 w 1860550"/>
                    <a:gd name="connsiteY37" fmla="*/ 2722563 h 3343276"/>
                    <a:gd name="connsiteX38" fmla="*/ 1738313 w 1860550"/>
                    <a:gd name="connsiteY38" fmla="*/ 2722563 h 3343276"/>
                    <a:gd name="connsiteX39" fmla="*/ 1738313 w 1860550"/>
                    <a:gd name="connsiteY39" fmla="*/ 2521894 h 3343276"/>
                    <a:gd name="connsiteX40" fmla="*/ 1738313 w 1860550"/>
                    <a:gd name="connsiteY40" fmla="*/ 505665 h 3343276"/>
                    <a:gd name="connsiteX41" fmla="*/ 1738313 w 1860550"/>
                    <a:gd name="connsiteY41" fmla="*/ 461963 h 3343276"/>
                    <a:gd name="connsiteX42" fmla="*/ 1691518 w 1860550"/>
                    <a:gd name="connsiteY42" fmla="*/ 461963 h 3343276"/>
                    <a:gd name="connsiteX43" fmla="*/ 155803 w 1860550"/>
                    <a:gd name="connsiteY43" fmla="*/ 461963 h 3343276"/>
                    <a:gd name="connsiteX44" fmla="*/ 721442 w 1860550"/>
                    <a:gd name="connsiteY44" fmla="*/ 169863 h 3343276"/>
                    <a:gd name="connsiteX45" fmla="*/ 1072433 w 1860550"/>
                    <a:gd name="connsiteY45" fmla="*/ 169863 h 3343276"/>
                    <a:gd name="connsiteX46" fmla="*/ 1133475 w 1860550"/>
                    <a:gd name="connsiteY46" fmla="*/ 230982 h 3343276"/>
                    <a:gd name="connsiteX47" fmla="*/ 1072433 w 1860550"/>
                    <a:gd name="connsiteY47" fmla="*/ 292101 h 3343276"/>
                    <a:gd name="connsiteX48" fmla="*/ 721442 w 1860550"/>
                    <a:gd name="connsiteY48" fmla="*/ 292101 h 3343276"/>
                    <a:gd name="connsiteX49" fmla="*/ 660400 w 1860550"/>
                    <a:gd name="connsiteY49" fmla="*/ 230982 h 3343276"/>
                    <a:gd name="connsiteX50" fmla="*/ 721442 w 1860550"/>
                    <a:gd name="connsiteY50" fmla="*/ 169863 h 3343276"/>
                    <a:gd name="connsiteX51" fmla="*/ 1281907 w 1860550"/>
                    <a:gd name="connsiteY51" fmla="*/ 149225 h 3343276"/>
                    <a:gd name="connsiteX52" fmla="*/ 1363664 w 1860550"/>
                    <a:gd name="connsiteY52" fmla="*/ 229394 h 3343276"/>
                    <a:gd name="connsiteX53" fmla="*/ 1281907 w 1860550"/>
                    <a:gd name="connsiteY53" fmla="*/ 309563 h 3343276"/>
                    <a:gd name="connsiteX54" fmla="*/ 1200150 w 1860550"/>
                    <a:gd name="connsiteY54" fmla="*/ 229394 h 3343276"/>
                    <a:gd name="connsiteX55" fmla="*/ 1281907 w 1860550"/>
                    <a:gd name="connsiteY55" fmla="*/ 149225 h 3343276"/>
                    <a:gd name="connsiteX56" fmla="*/ 268324 w 1860550"/>
                    <a:gd name="connsiteY56" fmla="*/ 122238 h 3343276"/>
                    <a:gd name="connsiteX57" fmla="*/ 122238 w 1860550"/>
                    <a:gd name="connsiteY57" fmla="*/ 271331 h 3343276"/>
                    <a:gd name="connsiteX58" fmla="*/ 122238 w 1860550"/>
                    <a:gd name="connsiteY58" fmla="*/ 341313 h 3343276"/>
                    <a:gd name="connsiteX59" fmla="*/ 1738313 w 1860550"/>
                    <a:gd name="connsiteY59" fmla="*/ 341313 h 3343276"/>
                    <a:gd name="connsiteX60" fmla="*/ 1738313 w 1860550"/>
                    <a:gd name="connsiteY60" fmla="*/ 314869 h 3343276"/>
                    <a:gd name="connsiteX61" fmla="*/ 1738313 w 1860550"/>
                    <a:gd name="connsiteY61" fmla="*/ 300855 h 3343276"/>
                    <a:gd name="connsiteX62" fmla="*/ 1738313 w 1860550"/>
                    <a:gd name="connsiteY62" fmla="*/ 289566 h 3343276"/>
                    <a:gd name="connsiteX63" fmla="*/ 1738313 w 1860550"/>
                    <a:gd name="connsiteY63" fmla="*/ 280079 h 3343276"/>
                    <a:gd name="connsiteX64" fmla="*/ 1738313 w 1860550"/>
                    <a:gd name="connsiteY64" fmla="*/ 276573 h 3343276"/>
                    <a:gd name="connsiteX65" fmla="*/ 1738313 w 1860550"/>
                    <a:gd name="connsiteY65" fmla="*/ 271331 h 3343276"/>
                    <a:gd name="connsiteX66" fmla="*/ 1589184 w 1860550"/>
                    <a:gd name="connsiteY66" fmla="*/ 122238 h 3343276"/>
                    <a:gd name="connsiteX67" fmla="*/ 1469183 w 1860550"/>
                    <a:gd name="connsiteY67" fmla="*/ 122238 h 3343276"/>
                    <a:gd name="connsiteX68" fmla="*/ 1356679 w 1860550"/>
                    <a:gd name="connsiteY68" fmla="*/ 122238 h 3343276"/>
                    <a:gd name="connsiteX69" fmla="*/ 1153197 w 1860550"/>
                    <a:gd name="connsiteY69" fmla="*/ 122238 h 3343276"/>
                    <a:gd name="connsiteX70" fmla="*/ 976803 w 1860550"/>
                    <a:gd name="connsiteY70" fmla="*/ 122238 h 3343276"/>
                    <a:gd name="connsiteX71" fmla="*/ 825562 w 1860550"/>
                    <a:gd name="connsiteY71" fmla="*/ 122238 h 3343276"/>
                    <a:gd name="connsiteX72" fmla="*/ 697539 w 1860550"/>
                    <a:gd name="connsiteY72" fmla="*/ 122238 h 3343276"/>
                    <a:gd name="connsiteX73" fmla="*/ 590799 w 1860550"/>
                    <a:gd name="connsiteY73" fmla="*/ 122238 h 3343276"/>
                    <a:gd name="connsiteX74" fmla="*/ 503408 w 1860550"/>
                    <a:gd name="connsiteY74" fmla="*/ 122238 h 3343276"/>
                    <a:gd name="connsiteX75" fmla="*/ 433431 w 1860550"/>
                    <a:gd name="connsiteY75" fmla="*/ 122238 h 3343276"/>
                    <a:gd name="connsiteX76" fmla="*/ 378933 w 1860550"/>
                    <a:gd name="connsiteY76" fmla="*/ 122238 h 3343276"/>
                    <a:gd name="connsiteX77" fmla="*/ 337979 w 1860550"/>
                    <a:gd name="connsiteY77" fmla="*/ 122238 h 3343276"/>
                    <a:gd name="connsiteX78" fmla="*/ 308633 w 1860550"/>
                    <a:gd name="connsiteY78" fmla="*/ 122238 h 3343276"/>
                    <a:gd name="connsiteX79" fmla="*/ 288962 w 1860550"/>
                    <a:gd name="connsiteY79" fmla="*/ 122238 h 3343276"/>
                    <a:gd name="connsiteX80" fmla="*/ 277031 w 1860550"/>
                    <a:gd name="connsiteY80" fmla="*/ 122238 h 3343276"/>
                    <a:gd name="connsiteX81" fmla="*/ 270904 w 1860550"/>
                    <a:gd name="connsiteY81" fmla="*/ 122238 h 3343276"/>
                    <a:gd name="connsiteX82" fmla="*/ 267968 w 1860550"/>
                    <a:gd name="connsiteY82" fmla="*/ 0 h 3343276"/>
                    <a:gd name="connsiteX83" fmla="*/ 1589537 w 1860550"/>
                    <a:gd name="connsiteY83" fmla="*/ 0 h 3343276"/>
                    <a:gd name="connsiteX84" fmla="*/ 1860550 w 1860550"/>
                    <a:gd name="connsiteY84" fmla="*/ 270492 h 3343276"/>
                    <a:gd name="connsiteX85" fmla="*/ 1860550 w 1860550"/>
                    <a:gd name="connsiteY85" fmla="*/ 270501 h 3343276"/>
                    <a:gd name="connsiteX86" fmla="*/ 1860550 w 1860550"/>
                    <a:gd name="connsiteY86" fmla="*/ 461963 h 3343276"/>
                    <a:gd name="connsiteX87" fmla="*/ 1860550 w 1860550"/>
                    <a:gd name="connsiteY87" fmla="*/ 525090 h 3343276"/>
                    <a:gd name="connsiteX88" fmla="*/ 1860550 w 1860550"/>
                    <a:gd name="connsiteY88" fmla="*/ 2619341 h 3343276"/>
                    <a:gd name="connsiteX89" fmla="*/ 1860550 w 1860550"/>
                    <a:gd name="connsiteY89" fmla="*/ 2722563 h 3343276"/>
                    <a:gd name="connsiteX90" fmla="*/ 1860550 w 1860550"/>
                    <a:gd name="connsiteY90" fmla="*/ 2754314 h 3343276"/>
                    <a:gd name="connsiteX91" fmla="*/ 1860550 w 1860550"/>
                    <a:gd name="connsiteY91" fmla="*/ 2838062 h 3343276"/>
                    <a:gd name="connsiteX92" fmla="*/ 1860550 w 1860550"/>
                    <a:gd name="connsiteY92" fmla="*/ 2859431 h 3343276"/>
                    <a:gd name="connsiteX93" fmla="*/ 1860550 w 1860550"/>
                    <a:gd name="connsiteY93" fmla="*/ 2924856 h 3343276"/>
                    <a:gd name="connsiteX94" fmla="*/ 1860550 w 1860550"/>
                    <a:gd name="connsiteY94" fmla="*/ 2938424 h 3343276"/>
                    <a:gd name="connsiteX95" fmla="*/ 1860550 w 1860550"/>
                    <a:gd name="connsiteY95" fmla="*/ 2987047 h 3343276"/>
                    <a:gd name="connsiteX96" fmla="*/ 1860550 w 1860550"/>
                    <a:gd name="connsiteY96" fmla="*/ 2995025 h 3343276"/>
                    <a:gd name="connsiteX97" fmla="*/ 1860550 w 1860550"/>
                    <a:gd name="connsiteY97" fmla="*/ 3028736 h 3343276"/>
                    <a:gd name="connsiteX98" fmla="*/ 1860550 w 1860550"/>
                    <a:gd name="connsiteY98" fmla="*/ 3032967 h 3343276"/>
                    <a:gd name="connsiteX99" fmla="*/ 1860550 w 1860550"/>
                    <a:gd name="connsiteY99" fmla="*/ 3054023 h 3343276"/>
                    <a:gd name="connsiteX100" fmla="*/ 1860550 w 1860550"/>
                    <a:gd name="connsiteY100" fmla="*/ 3055980 h 3343276"/>
                    <a:gd name="connsiteX101" fmla="*/ 1860550 w 1860550"/>
                    <a:gd name="connsiteY101" fmla="*/ 3067008 h 3343276"/>
                    <a:gd name="connsiteX102" fmla="*/ 1860550 w 1860550"/>
                    <a:gd name="connsiteY102" fmla="*/ 3067798 h 3343276"/>
                    <a:gd name="connsiteX103" fmla="*/ 1860550 w 1860550"/>
                    <a:gd name="connsiteY103" fmla="*/ 3072475 h 3343276"/>
                    <a:gd name="connsiteX104" fmla="*/ 1860550 w 1860550"/>
                    <a:gd name="connsiteY104" fmla="*/ 3072774 h 3343276"/>
                    <a:gd name="connsiteX105" fmla="*/ 1694831 w 1860550"/>
                    <a:gd name="connsiteY105" fmla="*/ 3321952 h 3343276"/>
                    <a:gd name="connsiteX106" fmla="*/ 1593989 w 1860550"/>
                    <a:gd name="connsiteY106" fmla="*/ 3342374 h 3343276"/>
                    <a:gd name="connsiteX107" fmla="*/ 1589537 w 1860550"/>
                    <a:gd name="connsiteY107" fmla="*/ 3343276 h 3343276"/>
                    <a:gd name="connsiteX108" fmla="*/ 267968 w 1860550"/>
                    <a:gd name="connsiteY108" fmla="*/ 3343276 h 3343276"/>
                    <a:gd name="connsiteX109" fmla="*/ 263590 w 1860550"/>
                    <a:gd name="connsiteY109" fmla="*/ 3342374 h 3343276"/>
                    <a:gd name="connsiteX110" fmla="*/ 164435 w 1860550"/>
                    <a:gd name="connsiteY110" fmla="*/ 3321952 h 3343276"/>
                    <a:gd name="connsiteX111" fmla="*/ 0 w 1860550"/>
                    <a:gd name="connsiteY111" fmla="*/ 3072774 h 3343276"/>
                    <a:gd name="connsiteX112" fmla="*/ 0 w 1860550"/>
                    <a:gd name="connsiteY112" fmla="*/ 3072475 h 3343276"/>
                    <a:gd name="connsiteX113" fmla="*/ 0 w 1860550"/>
                    <a:gd name="connsiteY113" fmla="*/ 2956977 h 3343276"/>
                    <a:gd name="connsiteX114" fmla="*/ 0 w 1860550"/>
                    <a:gd name="connsiteY114" fmla="*/ 2870182 h 3343276"/>
                    <a:gd name="connsiteX115" fmla="*/ 0 w 1860550"/>
                    <a:gd name="connsiteY115" fmla="*/ 2807991 h 3343276"/>
                    <a:gd name="connsiteX116" fmla="*/ 0 w 1860550"/>
                    <a:gd name="connsiteY116" fmla="*/ 2787491 h 3343276"/>
                    <a:gd name="connsiteX117" fmla="*/ 0 w 1860550"/>
                    <a:gd name="connsiteY117" fmla="*/ 2766302 h 3343276"/>
                    <a:gd name="connsiteX118" fmla="*/ 0 w 1860550"/>
                    <a:gd name="connsiteY118" fmla="*/ 2741016 h 3343276"/>
                    <a:gd name="connsiteX119" fmla="*/ 0 w 1860550"/>
                    <a:gd name="connsiteY119" fmla="*/ 2728031 h 3343276"/>
                    <a:gd name="connsiteX120" fmla="*/ 0 w 1860550"/>
                    <a:gd name="connsiteY120" fmla="*/ 2722563 h 3343276"/>
                    <a:gd name="connsiteX121" fmla="*/ 0 w 1860550"/>
                    <a:gd name="connsiteY121" fmla="*/ 2522258 h 3343276"/>
                    <a:gd name="connsiteX122" fmla="*/ 0 w 1860550"/>
                    <a:gd name="connsiteY122" fmla="*/ 505164 h 3343276"/>
                    <a:gd name="connsiteX123" fmla="*/ 0 w 1860550"/>
                    <a:gd name="connsiteY123" fmla="*/ 461963 h 3343276"/>
                    <a:gd name="connsiteX124" fmla="*/ 0 w 1860550"/>
                    <a:gd name="connsiteY124" fmla="*/ 418277 h 3343276"/>
                    <a:gd name="connsiteX125" fmla="*/ 0 w 1860550"/>
                    <a:gd name="connsiteY125" fmla="*/ 398763 h 3343276"/>
                    <a:gd name="connsiteX126" fmla="*/ 0 w 1860550"/>
                    <a:gd name="connsiteY126" fmla="*/ 356020 h 3343276"/>
                    <a:gd name="connsiteX127" fmla="*/ 0 w 1860550"/>
                    <a:gd name="connsiteY127" fmla="*/ 351269 h 3343276"/>
                    <a:gd name="connsiteX128" fmla="*/ 0 w 1860550"/>
                    <a:gd name="connsiteY128" fmla="*/ 314287 h 3343276"/>
                    <a:gd name="connsiteX129" fmla="*/ 0 w 1860550"/>
                    <a:gd name="connsiteY129" fmla="*/ 294426 h 3343276"/>
                    <a:gd name="connsiteX130" fmla="*/ 0 w 1860550"/>
                    <a:gd name="connsiteY130" fmla="*/ 288973 h 3343276"/>
                    <a:gd name="connsiteX131" fmla="*/ 0 w 1860550"/>
                    <a:gd name="connsiteY131" fmla="*/ 275975 h 3343276"/>
                    <a:gd name="connsiteX132" fmla="*/ 0 w 1860550"/>
                    <a:gd name="connsiteY132" fmla="*/ 273484 h 3343276"/>
                    <a:gd name="connsiteX133" fmla="*/ 0 w 1860550"/>
                    <a:gd name="connsiteY133" fmla="*/ 270501 h 3343276"/>
                    <a:gd name="connsiteX134" fmla="*/ 0 w 1860550"/>
                    <a:gd name="connsiteY134" fmla="*/ 270492 h 3343276"/>
                    <a:gd name="connsiteX135" fmla="*/ 267968 w 1860550"/>
                    <a:gd name="connsiteY135" fmla="*/ 0 h 3343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1860550" h="3343276">
                      <a:moveTo>
                        <a:pt x="930274" y="2997199"/>
                      </a:moveTo>
                      <a:cubicBezTo>
                        <a:pt x="912739" y="2997199"/>
                        <a:pt x="898524" y="3012125"/>
                        <a:pt x="898524" y="3030537"/>
                      </a:cubicBezTo>
                      <a:cubicBezTo>
                        <a:pt x="898524" y="3048949"/>
                        <a:pt x="912739" y="3063875"/>
                        <a:pt x="930274" y="3063875"/>
                      </a:cubicBezTo>
                      <a:cubicBezTo>
                        <a:pt x="947809" y="3063875"/>
                        <a:pt x="962024" y="3048949"/>
                        <a:pt x="962024" y="3030537"/>
                      </a:cubicBezTo>
                      <a:cubicBezTo>
                        <a:pt x="962024" y="3012125"/>
                        <a:pt x="947809" y="2997199"/>
                        <a:pt x="930274" y="2997199"/>
                      </a:cubicBezTo>
                      <a:close/>
                      <a:moveTo>
                        <a:pt x="930275" y="2874962"/>
                      </a:moveTo>
                      <a:cubicBezTo>
                        <a:pt x="1015320" y="2874962"/>
                        <a:pt x="1084263" y="2944260"/>
                        <a:pt x="1084263" y="3029744"/>
                      </a:cubicBezTo>
                      <a:cubicBezTo>
                        <a:pt x="1084263" y="3115228"/>
                        <a:pt x="1015320" y="3184526"/>
                        <a:pt x="930275" y="3184526"/>
                      </a:cubicBezTo>
                      <a:cubicBezTo>
                        <a:pt x="845230" y="3184526"/>
                        <a:pt x="776287" y="3115228"/>
                        <a:pt x="776287" y="3029744"/>
                      </a:cubicBezTo>
                      <a:cubicBezTo>
                        <a:pt x="776287" y="2944260"/>
                        <a:pt x="845230" y="2874962"/>
                        <a:pt x="930275" y="2874962"/>
                      </a:cubicBezTo>
                      <a:close/>
                      <a:moveTo>
                        <a:pt x="122238" y="2844800"/>
                      </a:moveTo>
                      <a:lnTo>
                        <a:pt x="122238" y="2858922"/>
                      </a:lnTo>
                      <a:lnTo>
                        <a:pt x="122238" y="2919914"/>
                      </a:lnTo>
                      <a:lnTo>
                        <a:pt x="122238" y="2937881"/>
                      </a:lnTo>
                      <a:lnTo>
                        <a:pt x="122238" y="2976361"/>
                      </a:lnTo>
                      <a:lnTo>
                        <a:pt x="122238" y="2994458"/>
                      </a:lnTo>
                      <a:lnTo>
                        <a:pt x="122238" y="3016807"/>
                      </a:lnTo>
                      <a:lnTo>
                        <a:pt x="122238" y="3032384"/>
                      </a:lnTo>
                      <a:lnTo>
                        <a:pt x="122238" y="3043919"/>
                      </a:lnTo>
                      <a:lnTo>
                        <a:pt x="122238" y="3055388"/>
                      </a:lnTo>
                      <a:cubicBezTo>
                        <a:pt x="122238" y="3060983"/>
                        <a:pt x="122238" y="3064714"/>
                        <a:pt x="122238" y="3067200"/>
                      </a:cubicBezTo>
                      <a:lnTo>
                        <a:pt x="122238" y="3068809"/>
                      </a:lnTo>
                      <a:lnTo>
                        <a:pt x="122238" y="3072174"/>
                      </a:lnTo>
                      <a:cubicBezTo>
                        <a:pt x="122238" y="3154201"/>
                        <a:pt x="189194" y="3221038"/>
                        <a:pt x="268324" y="3221038"/>
                      </a:cubicBezTo>
                      <a:cubicBezTo>
                        <a:pt x="1589184" y="3221038"/>
                        <a:pt x="1589184" y="3221038"/>
                        <a:pt x="1589184" y="3221038"/>
                      </a:cubicBezTo>
                      <a:cubicBezTo>
                        <a:pt x="1671357" y="3221038"/>
                        <a:pt x="1738313" y="3154201"/>
                        <a:pt x="1738313" y="3072174"/>
                      </a:cubicBezTo>
                      <a:lnTo>
                        <a:pt x="1738313" y="2997250"/>
                      </a:lnTo>
                      <a:lnTo>
                        <a:pt x="1738313" y="2940804"/>
                      </a:lnTo>
                      <a:lnTo>
                        <a:pt x="1738313" y="2900358"/>
                      </a:lnTo>
                      <a:lnTo>
                        <a:pt x="1738313" y="2873246"/>
                      </a:lnTo>
                      <a:lnTo>
                        <a:pt x="1738313" y="2848356"/>
                      </a:lnTo>
                      <a:lnTo>
                        <a:pt x="1738313" y="2844800"/>
                      </a:lnTo>
                      <a:close/>
                      <a:moveTo>
                        <a:pt x="122238" y="461963"/>
                      </a:moveTo>
                      <a:lnTo>
                        <a:pt x="122238" y="525582"/>
                      </a:lnTo>
                      <a:cubicBezTo>
                        <a:pt x="122238" y="1639716"/>
                        <a:pt x="122238" y="2266416"/>
                        <a:pt x="122238" y="2618936"/>
                      </a:cubicBezTo>
                      <a:lnTo>
                        <a:pt x="122238" y="2722563"/>
                      </a:lnTo>
                      <a:lnTo>
                        <a:pt x="169032" y="2722563"/>
                      </a:lnTo>
                      <a:cubicBezTo>
                        <a:pt x="1096639" y="2722563"/>
                        <a:pt x="1515558" y="2722563"/>
                        <a:pt x="1704747" y="2722563"/>
                      </a:cubicBezTo>
                      <a:lnTo>
                        <a:pt x="1738313" y="2722563"/>
                      </a:lnTo>
                      <a:lnTo>
                        <a:pt x="1738313" y="2521894"/>
                      </a:lnTo>
                      <a:cubicBezTo>
                        <a:pt x="1738313" y="1330298"/>
                        <a:pt x="1738313" y="769547"/>
                        <a:pt x="1738313" y="505665"/>
                      </a:cubicBezTo>
                      <a:lnTo>
                        <a:pt x="1738313" y="461963"/>
                      </a:lnTo>
                      <a:lnTo>
                        <a:pt x="1691518" y="461963"/>
                      </a:lnTo>
                      <a:cubicBezTo>
                        <a:pt x="763911" y="461963"/>
                        <a:pt x="344992" y="461963"/>
                        <a:pt x="155803" y="461963"/>
                      </a:cubicBezTo>
                      <a:close/>
                      <a:moveTo>
                        <a:pt x="721442" y="169863"/>
                      </a:moveTo>
                      <a:cubicBezTo>
                        <a:pt x="1072433" y="169863"/>
                        <a:pt x="1072433" y="169863"/>
                        <a:pt x="1072433" y="169863"/>
                      </a:cubicBezTo>
                      <a:cubicBezTo>
                        <a:pt x="1106006" y="169863"/>
                        <a:pt x="1133475" y="197367"/>
                        <a:pt x="1133475" y="230982"/>
                      </a:cubicBezTo>
                      <a:cubicBezTo>
                        <a:pt x="1133475" y="264598"/>
                        <a:pt x="1106006" y="292101"/>
                        <a:pt x="1072433" y="292101"/>
                      </a:cubicBezTo>
                      <a:cubicBezTo>
                        <a:pt x="721442" y="292101"/>
                        <a:pt x="721442" y="292101"/>
                        <a:pt x="721442" y="292101"/>
                      </a:cubicBezTo>
                      <a:cubicBezTo>
                        <a:pt x="687869" y="292101"/>
                        <a:pt x="660400" y="264598"/>
                        <a:pt x="660400" y="230982"/>
                      </a:cubicBezTo>
                      <a:cubicBezTo>
                        <a:pt x="660400" y="197367"/>
                        <a:pt x="687869" y="169863"/>
                        <a:pt x="721442" y="169863"/>
                      </a:cubicBezTo>
                      <a:close/>
                      <a:moveTo>
                        <a:pt x="1281907" y="149225"/>
                      </a:moveTo>
                      <a:cubicBezTo>
                        <a:pt x="1327060" y="149225"/>
                        <a:pt x="1363664" y="185118"/>
                        <a:pt x="1363664" y="229394"/>
                      </a:cubicBezTo>
                      <a:cubicBezTo>
                        <a:pt x="1363664" y="273670"/>
                        <a:pt x="1327060" y="309563"/>
                        <a:pt x="1281907" y="309563"/>
                      </a:cubicBezTo>
                      <a:cubicBezTo>
                        <a:pt x="1236754" y="309563"/>
                        <a:pt x="1200150" y="273670"/>
                        <a:pt x="1200150" y="229394"/>
                      </a:cubicBezTo>
                      <a:cubicBezTo>
                        <a:pt x="1200150" y="185118"/>
                        <a:pt x="1236754" y="149225"/>
                        <a:pt x="1281907" y="149225"/>
                      </a:cubicBezTo>
                      <a:close/>
                      <a:moveTo>
                        <a:pt x="268324" y="122238"/>
                      </a:moveTo>
                      <a:cubicBezTo>
                        <a:pt x="189194" y="122238"/>
                        <a:pt x="122238" y="189178"/>
                        <a:pt x="122238" y="271331"/>
                      </a:cubicBezTo>
                      <a:lnTo>
                        <a:pt x="122238" y="341313"/>
                      </a:lnTo>
                      <a:cubicBezTo>
                        <a:pt x="1738313" y="341313"/>
                        <a:pt x="1738313" y="341313"/>
                        <a:pt x="1738313" y="341313"/>
                      </a:cubicBezTo>
                      <a:lnTo>
                        <a:pt x="1738313" y="314869"/>
                      </a:lnTo>
                      <a:lnTo>
                        <a:pt x="1738313" y="300855"/>
                      </a:lnTo>
                      <a:lnTo>
                        <a:pt x="1738313" y="289566"/>
                      </a:lnTo>
                      <a:lnTo>
                        <a:pt x="1738313" y="280079"/>
                      </a:lnTo>
                      <a:lnTo>
                        <a:pt x="1738313" y="276573"/>
                      </a:lnTo>
                      <a:lnTo>
                        <a:pt x="1738313" y="271331"/>
                      </a:lnTo>
                      <a:cubicBezTo>
                        <a:pt x="1738313" y="189178"/>
                        <a:pt x="1671357" y="122238"/>
                        <a:pt x="1589184" y="122238"/>
                      </a:cubicBezTo>
                      <a:lnTo>
                        <a:pt x="1469183" y="122238"/>
                      </a:lnTo>
                      <a:lnTo>
                        <a:pt x="1356679" y="122238"/>
                      </a:lnTo>
                      <a:lnTo>
                        <a:pt x="1153197" y="122238"/>
                      </a:lnTo>
                      <a:lnTo>
                        <a:pt x="976803" y="122238"/>
                      </a:lnTo>
                      <a:lnTo>
                        <a:pt x="825562" y="122238"/>
                      </a:lnTo>
                      <a:lnTo>
                        <a:pt x="697539" y="122238"/>
                      </a:lnTo>
                      <a:lnTo>
                        <a:pt x="590799" y="122238"/>
                      </a:lnTo>
                      <a:lnTo>
                        <a:pt x="503408" y="122238"/>
                      </a:lnTo>
                      <a:lnTo>
                        <a:pt x="433431" y="122238"/>
                      </a:lnTo>
                      <a:lnTo>
                        <a:pt x="378933" y="122238"/>
                      </a:lnTo>
                      <a:lnTo>
                        <a:pt x="337979" y="122238"/>
                      </a:lnTo>
                      <a:lnTo>
                        <a:pt x="308633" y="122238"/>
                      </a:lnTo>
                      <a:lnTo>
                        <a:pt x="288962" y="122238"/>
                      </a:lnTo>
                      <a:lnTo>
                        <a:pt x="277031" y="122238"/>
                      </a:lnTo>
                      <a:lnTo>
                        <a:pt x="270904" y="122238"/>
                      </a:lnTo>
                      <a:close/>
                      <a:moveTo>
                        <a:pt x="267968" y="0"/>
                      </a:moveTo>
                      <a:cubicBezTo>
                        <a:pt x="1589537" y="0"/>
                        <a:pt x="1589537" y="0"/>
                        <a:pt x="1589537" y="0"/>
                      </a:cubicBezTo>
                      <a:cubicBezTo>
                        <a:pt x="1738747" y="0"/>
                        <a:pt x="1860550" y="121569"/>
                        <a:pt x="1860550" y="270492"/>
                      </a:cubicBezTo>
                      <a:lnTo>
                        <a:pt x="1860550" y="270501"/>
                      </a:lnTo>
                      <a:lnTo>
                        <a:pt x="1860550" y="461963"/>
                      </a:lnTo>
                      <a:lnTo>
                        <a:pt x="1860550" y="525090"/>
                      </a:lnTo>
                      <a:cubicBezTo>
                        <a:pt x="1860550" y="1639702"/>
                        <a:pt x="1860550" y="2266671"/>
                        <a:pt x="1860550" y="2619341"/>
                      </a:cubicBezTo>
                      <a:lnTo>
                        <a:pt x="1860550" y="2722563"/>
                      </a:lnTo>
                      <a:lnTo>
                        <a:pt x="1860550" y="2754314"/>
                      </a:lnTo>
                      <a:lnTo>
                        <a:pt x="1860550" y="2838062"/>
                      </a:lnTo>
                      <a:lnTo>
                        <a:pt x="1860550" y="2859431"/>
                      </a:lnTo>
                      <a:lnTo>
                        <a:pt x="1860550" y="2924856"/>
                      </a:lnTo>
                      <a:lnTo>
                        <a:pt x="1860550" y="2938424"/>
                      </a:lnTo>
                      <a:lnTo>
                        <a:pt x="1860550" y="2987047"/>
                      </a:lnTo>
                      <a:lnTo>
                        <a:pt x="1860550" y="2995025"/>
                      </a:lnTo>
                      <a:lnTo>
                        <a:pt x="1860550" y="3028736"/>
                      </a:lnTo>
                      <a:lnTo>
                        <a:pt x="1860550" y="3032967"/>
                      </a:lnTo>
                      <a:lnTo>
                        <a:pt x="1860550" y="3054023"/>
                      </a:lnTo>
                      <a:lnTo>
                        <a:pt x="1860550" y="3055980"/>
                      </a:lnTo>
                      <a:lnTo>
                        <a:pt x="1860550" y="3067008"/>
                      </a:lnTo>
                      <a:lnTo>
                        <a:pt x="1860550" y="3067798"/>
                      </a:lnTo>
                      <a:lnTo>
                        <a:pt x="1860550" y="3072475"/>
                      </a:lnTo>
                      <a:lnTo>
                        <a:pt x="1860550" y="3072774"/>
                      </a:lnTo>
                      <a:cubicBezTo>
                        <a:pt x="1860550" y="3184470"/>
                        <a:pt x="1792036" y="3280779"/>
                        <a:pt x="1694831" y="3321952"/>
                      </a:cubicBezTo>
                      <a:lnTo>
                        <a:pt x="1593989" y="3342374"/>
                      </a:lnTo>
                      <a:lnTo>
                        <a:pt x="1589537" y="3343276"/>
                      </a:lnTo>
                      <a:cubicBezTo>
                        <a:pt x="267968" y="3343276"/>
                        <a:pt x="267968" y="3343276"/>
                        <a:pt x="267968" y="3343276"/>
                      </a:cubicBezTo>
                      <a:lnTo>
                        <a:pt x="263590" y="3342374"/>
                      </a:lnTo>
                      <a:lnTo>
                        <a:pt x="164435" y="3321952"/>
                      </a:lnTo>
                      <a:cubicBezTo>
                        <a:pt x="68515" y="3280779"/>
                        <a:pt x="0" y="3184470"/>
                        <a:pt x="0" y="3072774"/>
                      </a:cubicBezTo>
                      <a:lnTo>
                        <a:pt x="0" y="3072475"/>
                      </a:lnTo>
                      <a:lnTo>
                        <a:pt x="0" y="2956977"/>
                      </a:lnTo>
                      <a:lnTo>
                        <a:pt x="0" y="2870182"/>
                      </a:lnTo>
                      <a:lnTo>
                        <a:pt x="0" y="2807991"/>
                      </a:lnTo>
                      <a:lnTo>
                        <a:pt x="0" y="2787491"/>
                      </a:lnTo>
                      <a:lnTo>
                        <a:pt x="0" y="2766302"/>
                      </a:lnTo>
                      <a:lnTo>
                        <a:pt x="0" y="2741016"/>
                      </a:lnTo>
                      <a:lnTo>
                        <a:pt x="0" y="2728031"/>
                      </a:lnTo>
                      <a:lnTo>
                        <a:pt x="0" y="2722563"/>
                      </a:lnTo>
                      <a:lnTo>
                        <a:pt x="0" y="2522258"/>
                      </a:lnTo>
                      <a:cubicBezTo>
                        <a:pt x="0" y="1330151"/>
                        <a:pt x="0" y="769160"/>
                        <a:pt x="0" y="505164"/>
                      </a:cubicBezTo>
                      <a:lnTo>
                        <a:pt x="0" y="461963"/>
                      </a:lnTo>
                      <a:lnTo>
                        <a:pt x="0" y="418277"/>
                      </a:lnTo>
                      <a:lnTo>
                        <a:pt x="0" y="398763"/>
                      </a:lnTo>
                      <a:lnTo>
                        <a:pt x="0" y="356020"/>
                      </a:lnTo>
                      <a:lnTo>
                        <a:pt x="0" y="351269"/>
                      </a:lnTo>
                      <a:lnTo>
                        <a:pt x="0" y="314287"/>
                      </a:lnTo>
                      <a:lnTo>
                        <a:pt x="0" y="294426"/>
                      </a:lnTo>
                      <a:lnTo>
                        <a:pt x="0" y="288973"/>
                      </a:lnTo>
                      <a:cubicBezTo>
                        <a:pt x="0" y="282816"/>
                        <a:pt x="0" y="278711"/>
                        <a:pt x="0" y="275975"/>
                      </a:cubicBezTo>
                      <a:lnTo>
                        <a:pt x="0" y="273484"/>
                      </a:lnTo>
                      <a:lnTo>
                        <a:pt x="0" y="270501"/>
                      </a:lnTo>
                      <a:lnTo>
                        <a:pt x="0" y="270492"/>
                      </a:lnTo>
                      <a:cubicBezTo>
                        <a:pt x="0" y="121569"/>
                        <a:pt x="121804" y="0"/>
                        <a:pt x="267968" y="0"/>
                      </a:cubicBezTo>
                      <a:close/>
                    </a:path>
                  </a:pathLst>
                </a:custGeom>
                <a:solidFill>
                  <a:srgbClr val="0078D7"/>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0" name="Freeform 497"/>
                <p:cNvSpPr/>
                <p:nvPr/>
              </p:nvSpPr>
              <p:spPr bwMode="auto">
                <a:xfrm>
                  <a:off x="10884687" y="4165112"/>
                  <a:ext cx="248428" cy="140196"/>
                </a:xfrm>
                <a:custGeom>
                  <a:avLst/>
                  <a:gdLst>
                    <a:gd name="connsiteX0" fmla="*/ 5333671 w 7645936"/>
                    <a:gd name="connsiteY0" fmla="*/ 2643510 h 4314825"/>
                    <a:gd name="connsiteX1" fmla="*/ 5193195 w 7645936"/>
                    <a:gd name="connsiteY1" fmla="*/ 2783986 h 4314825"/>
                    <a:gd name="connsiteX2" fmla="*/ 5193195 w 7645936"/>
                    <a:gd name="connsiteY2" fmla="*/ 3723500 h 4314825"/>
                    <a:gd name="connsiteX3" fmla="*/ 5333671 w 7645936"/>
                    <a:gd name="connsiteY3" fmla="*/ 3863976 h 4314825"/>
                    <a:gd name="connsiteX4" fmla="*/ 5421017 w 7645936"/>
                    <a:gd name="connsiteY4" fmla="*/ 3863976 h 4314825"/>
                    <a:gd name="connsiteX5" fmla="*/ 5561493 w 7645936"/>
                    <a:gd name="connsiteY5" fmla="*/ 3723500 h 4314825"/>
                    <a:gd name="connsiteX6" fmla="*/ 5561493 w 7645936"/>
                    <a:gd name="connsiteY6" fmla="*/ 2783986 h 4314825"/>
                    <a:gd name="connsiteX7" fmla="*/ 5421017 w 7645936"/>
                    <a:gd name="connsiteY7" fmla="*/ 2643510 h 4314825"/>
                    <a:gd name="connsiteX8" fmla="*/ 4527329 w 7645936"/>
                    <a:gd name="connsiteY8" fmla="*/ 2643510 h 4314825"/>
                    <a:gd name="connsiteX9" fmla="*/ 4386853 w 7645936"/>
                    <a:gd name="connsiteY9" fmla="*/ 2783986 h 4314825"/>
                    <a:gd name="connsiteX10" fmla="*/ 4386853 w 7645936"/>
                    <a:gd name="connsiteY10" fmla="*/ 3723500 h 4314825"/>
                    <a:gd name="connsiteX11" fmla="*/ 4527329 w 7645936"/>
                    <a:gd name="connsiteY11" fmla="*/ 3863976 h 4314825"/>
                    <a:gd name="connsiteX12" fmla="*/ 4614675 w 7645936"/>
                    <a:gd name="connsiteY12" fmla="*/ 3863976 h 4314825"/>
                    <a:gd name="connsiteX13" fmla="*/ 4755151 w 7645936"/>
                    <a:gd name="connsiteY13" fmla="*/ 3723500 h 4314825"/>
                    <a:gd name="connsiteX14" fmla="*/ 4755151 w 7645936"/>
                    <a:gd name="connsiteY14" fmla="*/ 2783986 h 4314825"/>
                    <a:gd name="connsiteX15" fmla="*/ 4614675 w 7645936"/>
                    <a:gd name="connsiteY15" fmla="*/ 2643510 h 4314825"/>
                    <a:gd name="connsiteX16" fmla="*/ 3720987 w 7645936"/>
                    <a:gd name="connsiteY16" fmla="*/ 2643510 h 4314825"/>
                    <a:gd name="connsiteX17" fmla="*/ 3580511 w 7645936"/>
                    <a:gd name="connsiteY17" fmla="*/ 2783986 h 4314825"/>
                    <a:gd name="connsiteX18" fmla="*/ 3580511 w 7645936"/>
                    <a:gd name="connsiteY18" fmla="*/ 3723500 h 4314825"/>
                    <a:gd name="connsiteX19" fmla="*/ 3720987 w 7645936"/>
                    <a:gd name="connsiteY19" fmla="*/ 3863976 h 4314825"/>
                    <a:gd name="connsiteX20" fmla="*/ 3808333 w 7645936"/>
                    <a:gd name="connsiteY20" fmla="*/ 3863976 h 4314825"/>
                    <a:gd name="connsiteX21" fmla="*/ 3948809 w 7645936"/>
                    <a:gd name="connsiteY21" fmla="*/ 3723500 h 4314825"/>
                    <a:gd name="connsiteX22" fmla="*/ 3948809 w 7645936"/>
                    <a:gd name="connsiteY22" fmla="*/ 2783986 h 4314825"/>
                    <a:gd name="connsiteX23" fmla="*/ 3808333 w 7645936"/>
                    <a:gd name="connsiteY23" fmla="*/ 2643510 h 4314825"/>
                    <a:gd name="connsiteX24" fmla="*/ 2914644 w 7645936"/>
                    <a:gd name="connsiteY24" fmla="*/ 2643510 h 4314825"/>
                    <a:gd name="connsiteX25" fmla="*/ 2774168 w 7645936"/>
                    <a:gd name="connsiteY25" fmla="*/ 2783986 h 4314825"/>
                    <a:gd name="connsiteX26" fmla="*/ 2774168 w 7645936"/>
                    <a:gd name="connsiteY26" fmla="*/ 3723500 h 4314825"/>
                    <a:gd name="connsiteX27" fmla="*/ 2914644 w 7645936"/>
                    <a:gd name="connsiteY27" fmla="*/ 3863976 h 4314825"/>
                    <a:gd name="connsiteX28" fmla="*/ 3001990 w 7645936"/>
                    <a:gd name="connsiteY28" fmla="*/ 3863976 h 4314825"/>
                    <a:gd name="connsiteX29" fmla="*/ 3142466 w 7645936"/>
                    <a:gd name="connsiteY29" fmla="*/ 3723500 h 4314825"/>
                    <a:gd name="connsiteX30" fmla="*/ 3142466 w 7645936"/>
                    <a:gd name="connsiteY30" fmla="*/ 2783986 h 4314825"/>
                    <a:gd name="connsiteX31" fmla="*/ 3001990 w 7645936"/>
                    <a:gd name="connsiteY31" fmla="*/ 2643510 h 4314825"/>
                    <a:gd name="connsiteX32" fmla="*/ 2108301 w 7645936"/>
                    <a:gd name="connsiteY32" fmla="*/ 2643510 h 4314825"/>
                    <a:gd name="connsiteX33" fmla="*/ 1967825 w 7645936"/>
                    <a:gd name="connsiteY33" fmla="*/ 2783986 h 4314825"/>
                    <a:gd name="connsiteX34" fmla="*/ 1967825 w 7645936"/>
                    <a:gd name="connsiteY34" fmla="*/ 3723500 h 4314825"/>
                    <a:gd name="connsiteX35" fmla="*/ 2108301 w 7645936"/>
                    <a:gd name="connsiteY35" fmla="*/ 3863976 h 4314825"/>
                    <a:gd name="connsiteX36" fmla="*/ 2195647 w 7645936"/>
                    <a:gd name="connsiteY36" fmla="*/ 3863976 h 4314825"/>
                    <a:gd name="connsiteX37" fmla="*/ 2336123 w 7645936"/>
                    <a:gd name="connsiteY37" fmla="*/ 3723500 h 4314825"/>
                    <a:gd name="connsiteX38" fmla="*/ 2336123 w 7645936"/>
                    <a:gd name="connsiteY38" fmla="*/ 2783986 h 4314825"/>
                    <a:gd name="connsiteX39" fmla="*/ 2195647 w 7645936"/>
                    <a:gd name="connsiteY39" fmla="*/ 2643510 h 4314825"/>
                    <a:gd name="connsiteX40" fmla="*/ 5312536 w 7645936"/>
                    <a:gd name="connsiteY40" fmla="*/ 2564132 h 4314825"/>
                    <a:gd name="connsiteX41" fmla="*/ 5442152 w 7645936"/>
                    <a:gd name="connsiteY41" fmla="*/ 2564132 h 4314825"/>
                    <a:gd name="connsiteX42" fmla="*/ 5650609 w 7645936"/>
                    <a:gd name="connsiteY42" fmla="*/ 2772589 h 4314825"/>
                    <a:gd name="connsiteX43" fmla="*/ 5650609 w 7645936"/>
                    <a:gd name="connsiteY43" fmla="*/ 3734896 h 4314825"/>
                    <a:gd name="connsiteX44" fmla="*/ 5442152 w 7645936"/>
                    <a:gd name="connsiteY44" fmla="*/ 3943353 h 4314825"/>
                    <a:gd name="connsiteX45" fmla="*/ 5312536 w 7645936"/>
                    <a:gd name="connsiteY45" fmla="*/ 3943353 h 4314825"/>
                    <a:gd name="connsiteX46" fmla="*/ 5104079 w 7645936"/>
                    <a:gd name="connsiteY46" fmla="*/ 3734896 h 4314825"/>
                    <a:gd name="connsiteX47" fmla="*/ 5104079 w 7645936"/>
                    <a:gd name="connsiteY47" fmla="*/ 2772589 h 4314825"/>
                    <a:gd name="connsiteX48" fmla="*/ 5312536 w 7645936"/>
                    <a:gd name="connsiteY48" fmla="*/ 2564132 h 4314825"/>
                    <a:gd name="connsiteX49" fmla="*/ 4506194 w 7645936"/>
                    <a:gd name="connsiteY49" fmla="*/ 2564132 h 4314825"/>
                    <a:gd name="connsiteX50" fmla="*/ 4635810 w 7645936"/>
                    <a:gd name="connsiteY50" fmla="*/ 2564132 h 4314825"/>
                    <a:gd name="connsiteX51" fmla="*/ 4844267 w 7645936"/>
                    <a:gd name="connsiteY51" fmla="*/ 2772589 h 4314825"/>
                    <a:gd name="connsiteX52" fmla="*/ 4844267 w 7645936"/>
                    <a:gd name="connsiteY52" fmla="*/ 3734896 h 4314825"/>
                    <a:gd name="connsiteX53" fmla="*/ 4635810 w 7645936"/>
                    <a:gd name="connsiteY53" fmla="*/ 3943353 h 4314825"/>
                    <a:gd name="connsiteX54" fmla="*/ 4506194 w 7645936"/>
                    <a:gd name="connsiteY54" fmla="*/ 3943353 h 4314825"/>
                    <a:gd name="connsiteX55" fmla="*/ 4297737 w 7645936"/>
                    <a:gd name="connsiteY55" fmla="*/ 3734896 h 4314825"/>
                    <a:gd name="connsiteX56" fmla="*/ 4297737 w 7645936"/>
                    <a:gd name="connsiteY56" fmla="*/ 2772589 h 4314825"/>
                    <a:gd name="connsiteX57" fmla="*/ 4506194 w 7645936"/>
                    <a:gd name="connsiteY57" fmla="*/ 2564132 h 4314825"/>
                    <a:gd name="connsiteX58" fmla="*/ 3699852 w 7645936"/>
                    <a:gd name="connsiteY58" fmla="*/ 2564132 h 4314825"/>
                    <a:gd name="connsiteX59" fmla="*/ 3829468 w 7645936"/>
                    <a:gd name="connsiteY59" fmla="*/ 2564132 h 4314825"/>
                    <a:gd name="connsiteX60" fmla="*/ 4037925 w 7645936"/>
                    <a:gd name="connsiteY60" fmla="*/ 2772589 h 4314825"/>
                    <a:gd name="connsiteX61" fmla="*/ 4037925 w 7645936"/>
                    <a:gd name="connsiteY61" fmla="*/ 3734896 h 4314825"/>
                    <a:gd name="connsiteX62" fmla="*/ 3829468 w 7645936"/>
                    <a:gd name="connsiteY62" fmla="*/ 3943353 h 4314825"/>
                    <a:gd name="connsiteX63" fmla="*/ 3699852 w 7645936"/>
                    <a:gd name="connsiteY63" fmla="*/ 3943353 h 4314825"/>
                    <a:gd name="connsiteX64" fmla="*/ 3491395 w 7645936"/>
                    <a:gd name="connsiteY64" fmla="*/ 3734896 h 4314825"/>
                    <a:gd name="connsiteX65" fmla="*/ 3491395 w 7645936"/>
                    <a:gd name="connsiteY65" fmla="*/ 2772589 h 4314825"/>
                    <a:gd name="connsiteX66" fmla="*/ 3699852 w 7645936"/>
                    <a:gd name="connsiteY66" fmla="*/ 2564132 h 4314825"/>
                    <a:gd name="connsiteX67" fmla="*/ 2893509 w 7645936"/>
                    <a:gd name="connsiteY67" fmla="*/ 2564132 h 4314825"/>
                    <a:gd name="connsiteX68" fmla="*/ 3023125 w 7645936"/>
                    <a:gd name="connsiteY68" fmla="*/ 2564132 h 4314825"/>
                    <a:gd name="connsiteX69" fmla="*/ 3231582 w 7645936"/>
                    <a:gd name="connsiteY69" fmla="*/ 2772589 h 4314825"/>
                    <a:gd name="connsiteX70" fmla="*/ 3231582 w 7645936"/>
                    <a:gd name="connsiteY70" fmla="*/ 3734896 h 4314825"/>
                    <a:gd name="connsiteX71" fmla="*/ 3023125 w 7645936"/>
                    <a:gd name="connsiteY71" fmla="*/ 3943353 h 4314825"/>
                    <a:gd name="connsiteX72" fmla="*/ 2893509 w 7645936"/>
                    <a:gd name="connsiteY72" fmla="*/ 3943353 h 4314825"/>
                    <a:gd name="connsiteX73" fmla="*/ 2685052 w 7645936"/>
                    <a:gd name="connsiteY73" fmla="*/ 3734896 h 4314825"/>
                    <a:gd name="connsiteX74" fmla="*/ 2685052 w 7645936"/>
                    <a:gd name="connsiteY74" fmla="*/ 2772589 h 4314825"/>
                    <a:gd name="connsiteX75" fmla="*/ 2893509 w 7645936"/>
                    <a:gd name="connsiteY75" fmla="*/ 2564132 h 4314825"/>
                    <a:gd name="connsiteX76" fmla="*/ 2087166 w 7645936"/>
                    <a:gd name="connsiteY76" fmla="*/ 2564132 h 4314825"/>
                    <a:gd name="connsiteX77" fmla="*/ 2216782 w 7645936"/>
                    <a:gd name="connsiteY77" fmla="*/ 2564132 h 4314825"/>
                    <a:gd name="connsiteX78" fmla="*/ 2425239 w 7645936"/>
                    <a:gd name="connsiteY78" fmla="*/ 2772589 h 4314825"/>
                    <a:gd name="connsiteX79" fmla="*/ 2425239 w 7645936"/>
                    <a:gd name="connsiteY79" fmla="*/ 3734896 h 4314825"/>
                    <a:gd name="connsiteX80" fmla="*/ 2216782 w 7645936"/>
                    <a:gd name="connsiteY80" fmla="*/ 3943353 h 4314825"/>
                    <a:gd name="connsiteX81" fmla="*/ 2087166 w 7645936"/>
                    <a:gd name="connsiteY81" fmla="*/ 3943353 h 4314825"/>
                    <a:gd name="connsiteX82" fmla="*/ 1878709 w 7645936"/>
                    <a:gd name="connsiteY82" fmla="*/ 3734896 h 4314825"/>
                    <a:gd name="connsiteX83" fmla="*/ 1878709 w 7645936"/>
                    <a:gd name="connsiteY83" fmla="*/ 2772589 h 4314825"/>
                    <a:gd name="connsiteX84" fmla="*/ 2087166 w 7645936"/>
                    <a:gd name="connsiteY84" fmla="*/ 2564132 h 4314825"/>
                    <a:gd name="connsiteX85" fmla="*/ 5082919 w 7645936"/>
                    <a:gd name="connsiteY85" fmla="*/ 775812 h 4314825"/>
                    <a:gd name="connsiteX86" fmla="*/ 4576665 w 7645936"/>
                    <a:gd name="connsiteY86" fmla="*/ 1282066 h 4314825"/>
                    <a:gd name="connsiteX87" fmla="*/ 5082919 w 7645936"/>
                    <a:gd name="connsiteY87" fmla="*/ 1788320 h 4314825"/>
                    <a:gd name="connsiteX88" fmla="*/ 5589173 w 7645936"/>
                    <a:gd name="connsiteY88" fmla="*/ 1282066 h 4314825"/>
                    <a:gd name="connsiteX89" fmla="*/ 5082919 w 7645936"/>
                    <a:gd name="connsiteY89" fmla="*/ 775812 h 4314825"/>
                    <a:gd name="connsiteX90" fmla="*/ 2408299 w 7645936"/>
                    <a:gd name="connsiteY90" fmla="*/ 775812 h 4314825"/>
                    <a:gd name="connsiteX91" fmla="*/ 1902046 w 7645936"/>
                    <a:gd name="connsiteY91" fmla="*/ 1282066 h 4314825"/>
                    <a:gd name="connsiteX92" fmla="*/ 2408299 w 7645936"/>
                    <a:gd name="connsiteY92" fmla="*/ 1788320 h 4314825"/>
                    <a:gd name="connsiteX93" fmla="*/ 2914553 w 7645936"/>
                    <a:gd name="connsiteY93" fmla="*/ 1282066 h 4314825"/>
                    <a:gd name="connsiteX94" fmla="*/ 2408299 w 7645936"/>
                    <a:gd name="connsiteY94" fmla="*/ 775812 h 4314825"/>
                    <a:gd name="connsiteX95" fmla="*/ 5082919 w 7645936"/>
                    <a:gd name="connsiteY95" fmla="*/ 661036 h 4314825"/>
                    <a:gd name="connsiteX96" fmla="*/ 5703949 w 7645936"/>
                    <a:gd name="connsiteY96" fmla="*/ 1282066 h 4314825"/>
                    <a:gd name="connsiteX97" fmla="*/ 5082919 w 7645936"/>
                    <a:gd name="connsiteY97" fmla="*/ 1903096 h 4314825"/>
                    <a:gd name="connsiteX98" fmla="*/ 4461889 w 7645936"/>
                    <a:gd name="connsiteY98" fmla="*/ 1282066 h 4314825"/>
                    <a:gd name="connsiteX99" fmla="*/ 5082919 w 7645936"/>
                    <a:gd name="connsiteY99" fmla="*/ 661036 h 4314825"/>
                    <a:gd name="connsiteX100" fmla="*/ 2408299 w 7645936"/>
                    <a:gd name="connsiteY100" fmla="*/ 661036 h 4314825"/>
                    <a:gd name="connsiteX101" fmla="*/ 3029329 w 7645936"/>
                    <a:gd name="connsiteY101" fmla="*/ 1282066 h 4314825"/>
                    <a:gd name="connsiteX102" fmla="*/ 2408299 w 7645936"/>
                    <a:gd name="connsiteY102" fmla="*/ 1903096 h 4314825"/>
                    <a:gd name="connsiteX103" fmla="*/ 1787269 w 7645936"/>
                    <a:gd name="connsiteY103" fmla="*/ 1282066 h 4314825"/>
                    <a:gd name="connsiteX104" fmla="*/ 2408299 w 7645936"/>
                    <a:gd name="connsiteY104" fmla="*/ 661036 h 4314825"/>
                    <a:gd name="connsiteX105" fmla="*/ 1164182 w 7645936"/>
                    <a:gd name="connsiteY105" fmla="*/ 126434 h 4314825"/>
                    <a:gd name="connsiteX106" fmla="*/ 1034158 w 7645936"/>
                    <a:gd name="connsiteY106" fmla="*/ 256457 h 4314825"/>
                    <a:gd name="connsiteX107" fmla="*/ 1034158 w 7645936"/>
                    <a:gd name="connsiteY107" fmla="*/ 1603376 h 4314825"/>
                    <a:gd name="connsiteX108" fmla="*/ 879743 w 7645936"/>
                    <a:gd name="connsiteY108" fmla="*/ 1603376 h 4314825"/>
                    <a:gd name="connsiteX109" fmla="*/ 478976 w 7645936"/>
                    <a:gd name="connsiteY109" fmla="*/ 1603376 h 4314825"/>
                    <a:gd name="connsiteX110" fmla="*/ 478976 w 7645936"/>
                    <a:gd name="connsiteY110" fmla="*/ 1286475 h 4314825"/>
                    <a:gd name="connsiteX111" fmla="*/ 89830 w 7645936"/>
                    <a:gd name="connsiteY111" fmla="*/ 1286475 h 4314825"/>
                    <a:gd name="connsiteX112" fmla="*/ 89830 w 7645936"/>
                    <a:gd name="connsiteY112" fmla="*/ 2046729 h 4314825"/>
                    <a:gd name="connsiteX113" fmla="*/ 478976 w 7645936"/>
                    <a:gd name="connsiteY113" fmla="*/ 2046729 h 4314825"/>
                    <a:gd name="connsiteX114" fmla="*/ 478976 w 7645936"/>
                    <a:gd name="connsiteY114" fmla="*/ 1724026 h 4314825"/>
                    <a:gd name="connsiteX115" fmla="*/ 879743 w 7645936"/>
                    <a:gd name="connsiteY115" fmla="*/ 1724026 h 4314825"/>
                    <a:gd name="connsiteX116" fmla="*/ 1034158 w 7645936"/>
                    <a:gd name="connsiteY116" fmla="*/ 1724026 h 4314825"/>
                    <a:gd name="connsiteX117" fmla="*/ 1034158 w 7645936"/>
                    <a:gd name="connsiteY117" fmla="*/ 4058369 h 4314825"/>
                    <a:gd name="connsiteX118" fmla="*/ 1164182 w 7645936"/>
                    <a:gd name="connsiteY118" fmla="*/ 4188392 h 4314825"/>
                    <a:gd name="connsiteX119" fmla="*/ 6481755 w 7645936"/>
                    <a:gd name="connsiteY119" fmla="*/ 4188392 h 4314825"/>
                    <a:gd name="connsiteX120" fmla="*/ 6611778 w 7645936"/>
                    <a:gd name="connsiteY120" fmla="*/ 4058369 h 4314825"/>
                    <a:gd name="connsiteX121" fmla="*/ 6611778 w 7645936"/>
                    <a:gd name="connsiteY121" fmla="*/ 1724026 h 4314825"/>
                    <a:gd name="connsiteX122" fmla="*/ 6766193 w 7645936"/>
                    <a:gd name="connsiteY122" fmla="*/ 1724026 h 4314825"/>
                    <a:gd name="connsiteX123" fmla="*/ 7166960 w 7645936"/>
                    <a:gd name="connsiteY123" fmla="*/ 1724026 h 4314825"/>
                    <a:gd name="connsiteX124" fmla="*/ 7166960 w 7645936"/>
                    <a:gd name="connsiteY124" fmla="*/ 2046729 h 4314825"/>
                    <a:gd name="connsiteX125" fmla="*/ 7556106 w 7645936"/>
                    <a:gd name="connsiteY125" fmla="*/ 2046729 h 4314825"/>
                    <a:gd name="connsiteX126" fmla="*/ 7556106 w 7645936"/>
                    <a:gd name="connsiteY126" fmla="*/ 1286475 h 4314825"/>
                    <a:gd name="connsiteX127" fmla="*/ 7166960 w 7645936"/>
                    <a:gd name="connsiteY127" fmla="*/ 1286475 h 4314825"/>
                    <a:gd name="connsiteX128" fmla="*/ 7166960 w 7645936"/>
                    <a:gd name="connsiteY128" fmla="*/ 1603376 h 4314825"/>
                    <a:gd name="connsiteX129" fmla="*/ 6766193 w 7645936"/>
                    <a:gd name="connsiteY129" fmla="*/ 1603376 h 4314825"/>
                    <a:gd name="connsiteX130" fmla="*/ 6611778 w 7645936"/>
                    <a:gd name="connsiteY130" fmla="*/ 1603376 h 4314825"/>
                    <a:gd name="connsiteX131" fmla="*/ 6611778 w 7645936"/>
                    <a:gd name="connsiteY131" fmla="*/ 256457 h 4314825"/>
                    <a:gd name="connsiteX132" fmla="*/ 6481755 w 7645936"/>
                    <a:gd name="connsiteY132" fmla="*/ 126434 h 4314825"/>
                    <a:gd name="connsiteX133" fmla="*/ 1011518 w 7645936"/>
                    <a:gd name="connsiteY133" fmla="*/ 0 h 4314825"/>
                    <a:gd name="connsiteX134" fmla="*/ 6634418 w 7645936"/>
                    <a:gd name="connsiteY134" fmla="*/ 0 h 4314825"/>
                    <a:gd name="connsiteX135" fmla="*/ 6766193 w 7645936"/>
                    <a:gd name="connsiteY135" fmla="*/ 131775 h 4314825"/>
                    <a:gd name="connsiteX136" fmla="*/ 6766193 w 7645936"/>
                    <a:gd name="connsiteY136" fmla="*/ 1485987 h 4314825"/>
                    <a:gd name="connsiteX137" fmla="*/ 7077129 w 7645936"/>
                    <a:gd name="connsiteY137" fmla="*/ 1485987 h 4314825"/>
                    <a:gd name="connsiteX138" fmla="*/ 7077129 w 7645936"/>
                    <a:gd name="connsiteY138" fmla="*/ 1193887 h 4314825"/>
                    <a:gd name="connsiteX139" fmla="*/ 7645936 w 7645936"/>
                    <a:gd name="connsiteY139" fmla="*/ 1193887 h 4314825"/>
                    <a:gd name="connsiteX140" fmla="*/ 7645936 w 7645936"/>
                    <a:gd name="connsiteY140" fmla="*/ 2139317 h 4314825"/>
                    <a:gd name="connsiteX141" fmla="*/ 7077129 w 7645936"/>
                    <a:gd name="connsiteY141" fmla="*/ 2139317 h 4314825"/>
                    <a:gd name="connsiteX142" fmla="*/ 7077129 w 7645936"/>
                    <a:gd name="connsiteY142" fmla="*/ 1840719 h 4314825"/>
                    <a:gd name="connsiteX143" fmla="*/ 6766193 w 7645936"/>
                    <a:gd name="connsiteY143" fmla="*/ 1840719 h 4314825"/>
                    <a:gd name="connsiteX144" fmla="*/ 6766193 w 7645936"/>
                    <a:gd name="connsiteY144" fmla="*/ 4183050 h 4314825"/>
                    <a:gd name="connsiteX145" fmla="*/ 6634418 w 7645936"/>
                    <a:gd name="connsiteY145" fmla="*/ 4314825 h 4314825"/>
                    <a:gd name="connsiteX146" fmla="*/ 1011518 w 7645936"/>
                    <a:gd name="connsiteY146" fmla="*/ 4314825 h 4314825"/>
                    <a:gd name="connsiteX147" fmla="*/ 879743 w 7645936"/>
                    <a:gd name="connsiteY147" fmla="*/ 4183050 h 4314825"/>
                    <a:gd name="connsiteX148" fmla="*/ 879743 w 7645936"/>
                    <a:gd name="connsiteY148" fmla="*/ 1840719 h 4314825"/>
                    <a:gd name="connsiteX149" fmla="*/ 568807 w 7645936"/>
                    <a:gd name="connsiteY149" fmla="*/ 1840719 h 4314825"/>
                    <a:gd name="connsiteX150" fmla="*/ 568807 w 7645936"/>
                    <a:gd name="connsiteY150" fmla="*/ 2139317 h 4314825"/>
                    <a:gd name="connsiteX151" fmla="*/ 0 w 7645936"/>
                    <a:gd name="connsiteY151" fmla="*/ 2139317 h 4314825"/>
                    <a:gd name="connsiteX152" fmla="*/ 0 w 7645936"/>
                    <a:gd name="connsiteY152" fmla="*/ 1193887 h 4314825"/>
                    <a:gd name="connsiteX153" fmla="*/ 568807 w 7645936"/>
                    <a:gd name="connsiteY153" fmla="*/ 1193887 h 4314825"/>
                    <a:gd name="connsiteX154" fmla="*/ 568807 w 7645936"/>
                    <a:gd name="connsiteY154" fmla="*/ 1485987 h 4314825"/>
                    <a:gd name="connsiteX155" fmla="*/ 879743 w 7645936"/>
                    <a:gd name="connsiteY155" fmla="*/ 1485987 h 4314825"/>
                    <a:gd name="connsiteX156" fmla="*/ 879743 w 7645936"/>
                    <a:gd name="connsiteY156" fmla="*/ 131775 h 4314825"/>
                    <a:gd name="connsiteX157" fmla="*/ 1011518 w 7645936"/>
                    <a:gd name="connsiteY157" fmla="*/ 0 h 431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7645936" h="4314825">
                      <a:moveTo>
                        <a:pt x="5333671" y="2643510"/>
                      </a:moveTo>
                      <a:cubicBezTo>
                        <a:pt x="5256088" y="2643510"/>
                        <a:pt x="5193195" y="2706403"/>
                        <a:pt x="5193195" y="2783986"/>
                      </a:cubicBezTo>
                      <a:lnTo>
                        <a:pt x="5193195" y="3723500"/>
                      </a:lnTo>
                      <a:cubicBezTo>
                        <a:pt x="5193195" y="3801083"/>
                        <a:pt x="5256088" y="3863976"/>
                        <a:pt x="5333671" y="3863976"/>
                      </a:cubicBezTo>
                      <a:lnTo>
                        <a:pt x="5421017" y="3863976"/>
                      </a:lnTo>
                      <a:cubicBezTo>
                        <a:pt x="5498600" y="3863976"/>
                        <a:pt x="5561493" y="3801083"/>
                        <a:pt x="5561493" y="3723500"/>
                      </a:cubicBezTo>
                      <a:lnTo>
                        <a:pt x="5561493" y="2783986"/>
                      </a:lnTo>
                      <a:cubicBezTo>
                        <a:pt x="5561493" y="2706403"/>
                        <a:pt x="5498600" y="2643510"/>
                        <a:pt x="5421017" y="2643510"/>
                      </a:cubicBezTo>
                      <a:close/>
                      <a:moveTo>
                        <a:pt x="4527329" y="2643510"/>
                      </a:moveTo>
                      <a:cubicBezTo>
                        <a:pt x="4449746" y="2643510"/>
                        <a:pt x="4386853" y="2706403"/>
                        <a:pt x="4386853" y="2783986"/>
                      </a:cubicBezTo>
                      <a:lnTo>
                        <a:pt x="4386853" y="3723500"/>
                      </a:lnTo>
                      <a:cubicBezTo>
                        <a:pt x="4386853" y="3801083"/>
                        <a:pt x="4449746" y="3863976"/>
                        <a:pt x="4527329" y="3863976"/>
                      </a:cubicBezTo>
                      <a:lnTo>
                        <a:pt x="4614675" y="3863976"/>
                      </a:lnTo>
                      <a:cubicBezTo>
                        <a:pt x="4692258" y="3863976"/>
                        <a:pt x="4755151" y="3801083"/>
                        <a:pt x="4755151" y="3723500"/>
                      </a:cubicBezTo>
                      <a:lnTo>
                        <a:pt x="4755151" y="2783986"/>
                      </a:lnTo>
                      <a:cubicBezTo>
                        <a:pt x="4755151" y="2706403"/>
                        <a:pt x="4692258" y="2643510"/>
                        <a:pt x="4614675" y="2643510"/>
                      </a:cubicBezTo>
                      <a:close/>
                      <a:moveTo>
                        <a:pt x="3720987" y="2643510"/>
                      </a:moveTo>
                      <a:cubicBezTo>
                        <a:pt x="3643404" y="2643510"/>
                        <a:pt x="3580511" y="2706403"/>
                        <a:pt x="3580511" y="2783986"/>
                      </a:cubicBezTo>
                      <a:lnTo>
                        <a:pt x="3580511" y="3723500"/>
                      </a:lnTo>
                      <a:cubicBezTo>
                        <a:pt x="3580511" y="3801083"/>
                        <a:pt x="3643404" y="3863976"/>
                        <a:pt x="3720987" y="3863976"/>
                      </a:cubicBezTo>
                      <a:lnTo>
                        <a:pt x="3808333" y="3863976"/>
                      </a:lnTo>
                      <a:cubicBezTo>
                        <a:pt x="3885916" y="3863976"/>
                        <a:pt x="3948809" y="3801083"/>
                        <a:pt x="3948809" y="3723500"/>
                      </a:cubicBezTo>
                      <a:lnTo>
                        <a:pt x="3948809" y="2783986"/>
                      </a:lnTo>
                      <a:cubicBezTo>
                        <a:pt x="3948809" y="2706403"/>
                        <a:pt x="3885916" y="2643510"/>
                        <a:pt x="3808333" y="2643510"/>
                      </a:cubicBezTo>
                      <a:close/>
                      <a:moveTo>
                        <a:pt x="2914644" y="2643510"/>
                      </a:moveTo>
                      <a:cubicBezTo>
                        <a:pt x="2837061" y="2643510"/>
                        <a:pt x="2774168" y="2706403"/>
                        <a:pt x="2774168" y="2783986"/>
                      </a:cubicBezTo>
                      <a:lnTo>
                        <a:pt x="2774168" y="3723500"/>
                      </a:lnTo>
                      <a:cubicBezTo>
                        <a:pt x="2774168" y="3801083"/>
                        <a:pt x="2837061" y="3863976"/>
                        <a:pt x="2914644" y="3863976"/>
                      </a:cubicBezTo>
                      <a:lnTo>
                        <a:pt x="3001990" y="3863976"/>
                      </a:lnTo>
                      <a:cubicBezTo>
                        <a:pt x="3079573" y="3863976"/>
                        <a:pt x="3142466" y="3801083"/>
                        <a:pt x="3142466" y="3723500"/>
                      </a:cubicBezTo>
                      <a:lnTo>
                        <a:pt x="3142466" y="2783986"/>
                      </a:lnTo>
                      <a:cubicBezTo>
                        <a:pt x="3142466" y="2706403"/>
                        <a:pt x="3079573" y="2643510"/>
                        <a:pt x="3001990" y="2643510"/>
                      </a:cubicBezTo>
                      <a:close/>
                      <a:moveTo>
                        <a:pt x="2108301" y="2643510"/>
                      </a:moveTo>
                      <a:cubicBezTo>
                        <a:pt x="2030718" y="2643510"/>
                        <a:pt x="1967825" y="2706403"/>
                        <a:pt x="1967825" y="2783986"/>
                      </a:cubicBezTo>
                      <a:lnTo>
                        <a:pt x="1967825" y="3723500"/>
                      </a:lnTo>
                      <a:cubicBezTo>
                        <a:pt x="1967825" y="3801083"/>
                        <a:pt x="2030718" y="3863976"/>
                        <a:pt x="2108301" y="3863976"/>
                      </a:cubicBezTo>
                      <a:lnTo>
                        <a:pt x="2195647" y="3863976"/>
                      </a:lnTo>
                      <a:cubicBezTo>
                        <a:pt x="2273230" y="3863976"/>
                        <a:pt x="2336123" y="3801083"/>
                        <a:pt x="2336123" y="3723500"/>
                      </a:cubicBezTo>
                      <a:lnTo>
                        <a:pt x="2336123" y="2783986"/>
                      </a:lnTo>
                      <a:cubicBezTo>
                        <a:pt x="2336123" y="2706403"/>
                        <a:pt x="2273230" y="2643510"/>
                        <a:pt x="2195647" y="2643510"/>
                      </a:cubicBezTo>
                      <a:close/>
                      <a:moveTo>
                        <a:pt x="5312536" y="2564132"/>
                      </a:moveTo>
                      <a:lnTo>
                        <a:pt x="5442152" y="2564132"/>
                      </a:lnTo>
                      <a:cubicBezTo>
                        <a:pt x="5557280" y="2564132"/>
                        <a:pt x="5650609" y="2657461"/>
                        <a:pt x="5650609" y="2772589"/>
                      </a:cubicBezTo>
                      <a:lnTo>
                        <a:pt x="5650609" y="3734896"/>
                      </a:lnTo>
                      <a:cubicBezTo>
                        <a:pt x="5650609" y="3850024"/>
                        <a:pt x="5557280" y="3943353"/>
                        <a:pt x="5442152" y="3943353"/>
                      </a:cubicBezTo>
                      <a:lnTo>
                        <a:pt x="5312536" y="3943353"/>
                      </a:lnTo>
                      <a:cubicBezTo>
                        <a:pt x="5197408" y="3943353"/>
                        <a:pt x="5104079" y="3850024"/>
                        <a:pt x="5104079" y="3734896"/>
                      </a:cubicBezTo>
                      <a:lnTo>
                        <a:pt x="5104079" y="2772589"/>
                      </a:lnTo>
                      <a:cubicBezTo>
                        <a:pt x="5104079" y="2657461"/>
                        <a:pt x="5197408" y="2564132"/>
                        <a:pt x="5312536" y="2564132"/>
                      </a:cubicBezTo>
                      <a:close/>
                      <a:moveTo>
                        <a:pt x="4506194" y="2564132"/>
                      </a:moveTo>
                      <a:lnTo>
                        <a:pt x="4635810" y="2564132"/>
                      </a:lnTo>
                      <a:cubicBezTo>
                        <a:pt x="4750938" y="2564132"/>
                        <a:pt x="4844267" y="2657461"/>
                        <a:pt x="4844267" y="2772589"/>
                      </a:cubicBezTo>
                      <a:lnTo>
                        <a:pt x="4844267" y="3734896"/>
                      </a:lnTo>
                      <a:cubicBezTo>
                        <a:pt x="4844267" y="3850024"/>
                        <a:pt x="4750938" y="3943353"/>
                        <a:pt x="4635810" y="3943353"/>
                      </a:cubicBezTo>
                      <a:lnTo>
                        <a:pt x="4506194" y="3943353"/>
                      </a:lnTo>
                      <a:cubicBezTo>
                        <a:pt x="4391066" y="3943353"/>
                        <a:pt x="4297737" y="3850024"/>
                        <a:pt x="4297737" y="3734896"/>
                      </a:cubicBezTo>
                      <a:lnTo>
                        <a:pt x="4297737" y="2772589"/>
                      </a:lnTo>
                      <a:cubicBezTo>
                        <a:pt x="4297737" y="2657461"/>
                        <a:pt x="4391066" y="2564132"/>
                        <a:pt x="4506194" y="2564132"/>
                      </a:cubicBezTo>
                      <a:close/>
                      <a:moveTo>
                        <a:pt x="3699852" y="2564132"/>
                      </a:moveTo>
                      <a:lnTo>
                        <a:pt x="3829468" y="2564132"/>
                      </a:lnTo>
                      <a:cubicBezTo>
                        <a:pt x="3944596" y="2564132"/>
                        <a:pt x="4037925" y="2657461"/>
                        <a:pt x="4037925" y="2772589"/>
                      </a:cubicBezTo>
                      <a:lnTo>
                        <a:pt x="4037925" y="3734896"/>
                      </a:lnTo>
                      <a:cubicBezTo>
                        <a:pt x="4037925" y="3850024"/>
                        <a:pt x="3944596" y="3943353"/>
                        <a:pt x="3829468" y="3943353"/>
                      </a:cubicBezTo>
                      <a:lnTo>
                        <a:pt x="3699852" y="3943353"/>
                      </a:lnTo>
                      <a:cubicBezTo>
                        <a:pt x="3584724" y="3943353"/>
                        <a:pt x="3491395" y="3850024"/>
                        <a:pt x="3491395" y="3734896"/>
                      </a:cubicBezTo>
                      <a:lnTo>
                        <a:pt x="3491395" y="2772589"/>
                      </a:lnTo>
                      <a:cubicBezTo>
                        <a:pt x="3491395" y="2657461"/>
                        <a:pt x="3584724" y="2564132"/>
                        <a:pt x="3699852" y="2564132"/>
                      </a:cubicBezTo>
                      <a:close/>
                      <a:moveTo>
                        <a:pt x="2893509" y="2564132"/>
                      </a:moveTo>
                      <a:lnTo>
                        <a:pt x="3023125" y="2564132"/>
                      </a:lnTo>
                      <a:cubicBezTo>
                        <a:pt x="3138253" y="2564132"/>
                        <a:pt x="3231582" y="2657461"/>
                        <a:pt x="3231582" y="2772589"/>
                      </a:cubicBezTo>
                      <a:lnTo>
                        <a:pt x="3231582" y="3734896"/>
                      </a:lnTo>
                      <a:cubicBezTo>
                        <a:pt x="3231582" y="3850024"/>
                        <a:pt x="3138253" y="3943353"/>
                        <a:pt x="3023125" y="3943353"/>
                      </a:cubicBezTo>
                      <a:lnTo>
                        <a:pt x="2893509" y="3943353"/>
                      </a:lnTo>
                      <a:cubicBezTo>
                        <a:pt x="2778381" y="3943353"/>
                        <a:pt x="2685052" y="3850024"/>
                        <a:pt x="2685052" y="3734896"/>
                      </a:cubicBezTo>
                      <a:lnTo>
                        <a:pt x="2685052" y="2772589"/>
                      </a:lnTo>
                      <a:cubicBezTo>
                        <a:pt x="2685052" y="2657461"/>
                        <a:pt x="2778381" y="2564132"/>
                        <a:pt x="2893509" y="2564132"/>
                      </a:cubicBezTo>
                      <a:close/>
                      <a:moveTo>
                        <a:pt x="2087166" y="2564132"/>
                      </a:moveTo>
                      <a:lnTo>
                        <a:pt x="2216782" y="2564132"/>
                      </a:lnTo>
                      <a:cubicBezTo>
                        <a:pt x="2331910" y="2564132"/>
                        <a:pt x="2425239" y="2657461"/>
                        <a:pt x="2425239" y="2772589"/>
                      </a:cubicBezTo>
                      <a:lnTo>
                        <a:pt x="2425239" y="3734896"/>
                      </a:lnTo>
                      <a:cubicBezTo>
                        <a:pt x="2425239" y="3850024"/>
                        <a:pt x="2331910" y="3943353"/>
                        <a:pt x="2216782" y="3943353"/>
                      </a:cubicBezTo>
                      <a:lnTo>
                        <a:pt x="2087166" y="3943353"/>
                      </a:lnTo>
                      <a:cubicBezTo>
                        <a:pt x="1972038" y="3943353"/>
                        <a:pt x="1878709" y="3850024"/>
                        <a:pt x="1878709" y="3734896"/>
                      </a:cubicBezTo>
                      <a:lnTo>
                        <a:pt x="1878709" y="2772589"/>
                      </a:lnTo>
                      <a:cubicBezTo>
                        <a:pt x="1878709" y="2657461"/>
                        <a:pt x="1972038" y="2564132"/>
                        <a:pt x="2087166" y="2564132"/>
                      </a:cubicBezTo>
                      <a:close/>
                      <a:moveTo>
                        <a:pt x="5082919" y="775812"/>
                      </a:moveTo>
                      <a:cubicBezTo>
                        <a:pt x="4803323" y="775812"/>
                        <a:pt x="4576665" y="1002470"/>
                        <a:pt x="4576665" y="1282066"/>
                      </a:cubicBezTo>
                      <a:cubicBezTo>
                        <a:pt x="4576665" y="1561662"/>
                        <a:pt x="4803323" y="1788320"/>
                        <a:pt x="5082919" y="1788320"/>
                      </a:cubicBezTo>
                      <a:cubicBezTo>
                        <a:pt x="5362515" y="1788320"/>
                        <a:pt x="5589173" y="1561662"/>
                        <a:pt x="5589173" y="1282066"/>
                      </a:cubicBezTo>
                      <a:cubicBezTo>
                        <a:pt x="5589173" y="1002470"/>
                        <a:pt x="5362515" y="775812"/>
                        <a:pt x="5082919" y="775812"/>
                      </a:cubicBezTo>
                      <a:close/>
                      <a:moveTo>
                        <a:pt x="2408299" y="775812"/>
                      </a:moveTo>
                      <a:cubicBezTo>
                        <a:pt x="2128703" y="775812"/>
                        <a:pt x="1902046" y="1002470"/>
                        <a:pt x="1902046" y="1282066"/>
                      </a:cubicBezTo>
                      <a:cubicBezTo>
                        <a:pt x="1902046" y="1561662"/>
                        <a:pt x="2128703" y="1788320"/>
                        <a:pt x="2408299" y="1788320"/>
                      </a:cubicBezTo>
                      <a:cubicBezTo>
                        <a:pt x="2687895" y="1788320"/>
                        <a:pt x="2914553" y="1561662"/>
                        <a:pt x="2914553" y="1282066"/>
                      </a:cubicBezTo>
                      <a:cubicBezTo>
                        <a:pt x="2914553" y="1002470"/>
                        <a:pt x="2687895" y="775812"/>
                        <a:pt x="2408299" y="775812"/>
                      </a:cubicBezTo>
                      <a:close/>
                      <a:moveTo>
                        <a:pt x="5082919" y="661036"/>
                      </a:moveTo>
                      <a:cubicBezTo>
                        <a:pt x="5425904" y="661036"/>
                        <a:pt x="5703949" y="939081"/>
                        <a:pt x="5703949" y="1282066"/>
                      </a:cubicBezTo>
                      <a:cubicBezTo>
                        <a:pt x="5703949" y="1625051"/>
                        <a:pt x="5425904" y="1903096"/>
                        <a:pt x="5082919" y="1903096"/>
                      </a:cubicBezTo>
                      <a:cubicBezTo>
                        <a:pt x="4739934" y="1903096"/>
                        <a:pt x="4461889" y="1625051"/>
                        <a:pt x="4461889" y="1282066"/>
                      </a:cubicBezTo>
                      <a:cubicBezTo>
                        <a:pt x="4461889" y="939081"/>
                        <a:pt x="4739934" y="661036"/>
                        <a:pt x="5082919" y="661036"/>
                      </a:cubicBezTo>
                      <a:close/>
                      <a:moveTo>
                        <a:pt x="2408299" y="661036"/>
                      </a:moveTo>
                      <a:cubicBezTo>
                        <a:pt x="2751284" y="661036"/>
                        <a:pt x="3029329" y="939081"/>
                        <a:pt x="3029329" y="1282066"/>
                      </a:cubicBezTo>
                      <a:cubicBezTo>
                        <a:pt x="3029329" y="1625051"/>
                        <a:pt x="2751284" y="1903096"/>
                        <a:pt x="2408299" y="1903096"/>
                      </a:cubicBezTo>
                      <a:cubicBezTo>
                        <a:pt x="2065314" y="1903096"/>
                        <a:pt x="1787269" y="1625051"/>
                        <a:pt x="1787269" y="1282066"/>
                      </a:cubicBezTo>
                      <a:cubicBezTo>
                        <a:pt x="1787269" y="939081"/>
                        <a:pt x="2065314" y="661036"/>
                        <a:pt x="2408299" y="661036"/>
                      </a:cubicBezTo>
                      <a:close/>
                      <a:moveTo>
                        <a:pt x="1164182" y="126434"/>
                      </a:moveTo>
                      <a:cubicBezTo>
                        <a:pt x="1092372" y="126434"/>
                        <a:pt x="1034158" y="184647"/>
                        <a:pt x="1034158" y="256457"/>
                      </a:cubicBezTo>
                      <a:lnTo>
                        <a:pt x="1034158" y="1603376"/>
                      </a:lnTo>
                      <a:lnTo>
                        <a:pt x="879743" y="1603376"/>
                      </a:lnTo>
                      <a:lnTo>
                        <a:pt x="478976" y="1603376"/>
                      </a:lnTo>
                      <a:lnTo>
                        <a:pt x="478976" y="1286475"/>
                      </a:lnTo>
                      <a:lnTo>
                        <a:pt x="89830" y="1286475"/>
                      </a:lnTo>
                      <a:lnTo>
                        <a:pt x="89830" y="2046729"/>
                      </a:lnTo>
                      <a:lnTo>
                        <a:pt x="478976" y="2046729"/>
                      </a:lnTo>
                      <a:lnTo>
                        <a:pt x="478976" y="1724026"/>
                      </a:lnTo>
                      <a:lnTo>
                        <a:pt x="879743" y="1724026"/>
                      </a:lnTo>
                      <a:lnTo>
                        <a:pt x="1034158" y="1724026"/>
                      </a:lnTo>
                      <a:lnTo>
                        <a:pt x="1034158" y="4058369"/>
                      </a:lnTo>
                      <a:cubicBezTo>
                        <a:pt x="1034158" y="4130179"/>
                        <a:pt x="1092372" y="4188392"/>
                        <a:pt x="1164182" y="4188392"/>
                      </a:cubicBezTo>
                      <a:lnTo>
                        <a:pt x="6481755" y="4188392"/>
                      </a:lnTo>
                      <a:cubicBezTo>
                        <a:pt x="6553565" y="4188392"/>
                        <a:pt x="6611778" y="4130179"/>
                        <a:pt x="6611778" y="4058369"/>
                      </a:cubicBezTo>
                      <a:lnTo>
                        <a:pt x="6611778" y="1724026"/>
                      </a:lnTo>
                      <a:lnTo>
                        <a:pt x="6766193" y="1724026"/>
                      </a:lnTo>
                      <a:lnTo>
                        <a:pt x="7166960" y="1724026"/>
                      </a:lnTo>
                      <a:lnTo>
                        <a:pt x="7166960" y="2046729"/>
                      </a:lnTo>
                      <a:lnTo>
                        <a:pt x="7556106" y="2046729"/>
                      </a:lnTo>
                      <a:lnTo>
                        <a:pt x="7556106" y="1286475"/>
                      </a:lnTo>
                      <a:lnTo>
                        <a:pt x="7166960" y="1286475"/>
                      </a:lnTo>
                      <a:lnTo>
                        <a:pt x="7166960" y="1603376"/>
                      </a:lnTo>
                      <a:lnTo>
                        <a:pt x="6766193" y="1603376"/>
                      </a:lnTo>
                      <a:lnTo>
                        <a:pt x="6611778" y="1603376"/>
                      </a:lnTo>
                      <a:lnTo>
                        <a:pt x="6611778" y="256457"/>
                      </a:lnTo>
                      <a:cubicBezTo>
                        <a:pt x="6611778" y="184647"/>
                        <a:pt x="6553565" y="126434"/>
                        <a:pt x="6481755" y="126434"/>
                      </a:cubicBezTo>
                      <a:close/>
                      <a:moveTo>
                        <a:pt x="1011518" y="0"/>
                      </a:moveTo>
                      <a:lnTo>
                        <a:pt x="6634418" y="0"/>
                      </a:lnTo>
                      <a:cubicBezTo>
                        <a:pt x="6707195" y="0"/>
                        <a:pt x="6766193" y="58999"/>
                        <a:pt x="6766193" y="131775"/>
                      </a:cubicBezTo>
                      <a:lnTo>
                        <a:pt x="6766193" y="1485987"/>
                      </a:lnTo>
                      <a:lnTo>
                        <a:pt x="7077129" y="1485987"/>
                      </a:lnTo>
                      <a:lnTo>
                        <a:pt x="7077129" y="1193887"/>
                      </a:lnTo>
                      <a:lnTo>
                        <a:pt x="7645936" y="1193887"/>
                      </a:lnTo>
                      <a:lnTo>
                        <a:pt x="7645936" y="2139317"/>
                      </a:lnTo>
                      <a:lnTo>
                        <a:pt x="7077129" y="2139317"/>
                      </a:lnTo>
                      <a:lnTo>
                        <a:pt x="7077129" y="1840719"/>
                      </a:lnTo>
                      <a:lnTo>
                        <a:pt x="6766193" y="1840719"/>
                      </a:lnTo>
                      <a:lnTo>
                        <a:pt x="6766193" y="4183050"/>
                      </a:lnTo>
                      <a:cubicBezTo>
                        <a:pt x="6766193" y="4255827"/>
                        <a:pt x="6707195" y="4314825"/>
                        <a:pt x="6634418" y="4314825"/>
                      </a:cubicBezTo>
                      <a:lnTo>
                        <a:pt x="1011518" y="4314825"/>
                      </a:lnTo>
                      <a:cubicBezTo>
                        <a:pt x="938741" y="4314825"/>
                        <a:pt x="879743" y="4255827"/>
                        <a:pt x="879743" y="4183050"/>
                      </a:cubicBezTo>
                      <a:lnTo>
                        <a:pt x="879743" y="1840719"/>
                      </a:lnTo>
                      <a:lnTo>
                        <a:pt x="568807" y="1840719"/>
                      </a:lnTo>
                      <a:lnTo>
                        <a:pt x="568807" y="2139317"/>
                      </a:lnTo>
                      <a:lnTo>
                        <a:pt x="0" y="2139317"/>
                      </a:lnTo>
                      <a:lnTo>
                        <a:pt x="0" y="1193887"/>
                      </a:lnTo>
                      <a:lnTo>
                        <a:pt x="568807" y="1193887"/>
                      </a:lnTo>
                      <a:lnTo>
                        <a:pt x="568807" y="1485987"/>
                      </a:lnTo>
                      <a:lnTo>
                        <a:pt x="879743" y="1485987"/>
                      </a:lnTo>
                      <a:lnTo>
                        <a:pt x="879743" y="131775"/>
                      </a:lnTo>
                      <a:cubicBezTo>
                        <a:pt x="879743" y="58999"/>
                        <a:pt x="938741" y="0"/>
                        <a:pt x="1011518" y="0"/>
                      </a:cubicBezTo>
                      <a:close/>
                    </a:path>
                  </a:pathLst>
                </a:custGeom>
                <a:solidFill>
                  <a:srgbClr val="0078D7"/>
                </a:solid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111" name="Straight Connector 110"/>
                <p:cNvCxnSpPr/>
                <p:nvPr/>
              </p:nvCxnSpPr>
              <p:spPr>
                <a:xfrm flipH="1">
                  <a:off x="10486805" y="3605293"/>
                  <a:ext cx="308472" cy="0"/>
                </a:xfrm>
                <a:prstGeom prst="line">
                  <a:avLst/>
                </a:prstGeom>
                <a:noFill/>
                <a:ln w="9525" cap="flat" cmpd="sng" algn="ctr">
                  <a:solidFill>
                    <a:srgbClr val="FFFFFF">
                      <a:lumMod val="65000"/>
                    </a:srgbClr>
                  </a:solidFill>
                  <a:prstDash val="solid"/>
                  <a:headEnd type="none" w="med" len="med"/>
                  <a:tailEnd type="none" w="med" len="med"/>
                </a:ln>
                <a:effectLst/>
              </p:spPr>
            </p:cxnSp>
          </p:grpSp>
        </p:grpSp>
        <p:cxnSp>
          <p:nvCxnSpPr>
            <p:cNvPr id="127" name="Straight Connector 126"/>
            <p:cNvCxnSpPr/>
            <p:nvPr/>
          </p:nvCxnSpPr>
          <p:spPr>
            <a:xfrm flipH="1">
              <a:off x="9588715" y="3534514"/>
              <a:ext cx="308472" cy="0"/>
            </a:xfrm>
            <a:prstGeom prst="line">
              <a:avLst/>
            </a:prstGeom>
            <a:noFill/>
            <a:ln w="12700" cap="flat" cmpd="sng" algn="ctr">
              <a:solidFill>
                <a:srgbClr val="0078D7"/>
              </a:solidFill>
              <a:prstDash val="solid"/>
              <a:headEnd type="none"/>
              <a:tailEnd type="none"/>
            </a:ln>
            <a:effectLst/>
          </p:spPr>
        </p:cxnSp>
      </p:grpSp>
      <p:grpSp>
        <p:nvGrpSpPr>
          <p:cNvPr id="8" name="Group 7"/>
          <p:cNvGrpSpPr/>
          <p:nvPr/>
        </p:nvGrpSpPr>
        <p:grpSpPr>
          <a:xfrm>
            <a:off x="7329456" y="1425784"/>
            <a:ext cx="2377440" cy="4551232"/>
            <a:chOff x="7329456" y="1425784"/>
            <a:chExt cx="2377440" cy="4551232"/>
          </a:xfrm>
        </p:grpSpPr>
        <p:sp>
          <p:nvSpPr>
            <p:cNvPr id="121" name="Rectangle 120"/>
            <p:cNvSpPr/>
            <p:nvPr/>
          </p:nvSpPr>
          <p:spPr bwMode="auto">
            <a:xfrm>
              <a:off x="7759316" y="1425784"/>
              <a:ext cx="1737360" cy="2734231"/>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marL="0" marR="0" lvl="0" indent="0" algn="ctr" defTabSz="725012"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Semibold" panose="020B0702040204020203" pitchFamily="34" charset="0"/>
                  <a:cs typeface="Segoe UI Semibold" panose="020B0702040204020203" pitchFamily="34" charset="0"/>
                </a:rPr>
                <a:t>Intelligence</a:t>
              </a:r>
            </a:p>
          </p:txBody>
        </p:sp>
        <p:sp>
          <p:nvSpPr>
            <p:cNvPr id="122" name="Rectangle 121"/>
            <p:cNvSpPr/>
            <p:nvPr/>
          </p:nvSpPr>
          <p:spPr bwMode="auto">
            <a:xfrm>
              <a:off x="7759316" y="4260220"/>
              <a:ext cx="1737360" cy="1352961"/>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marL="0" marR="0" lvl="0" indent="0" algn="ctr" defTabSz="725012"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Semibold" panose="020B0702040204020203" pitchFamily="34" charset="0"/>
                  <a:cs typeface="Segoe UI Semibold" panose="020B0702040204020203" pitchFamily="34" charset="0"/>
                </a:rPr>
                <a:t>Dashboards &amp; Visualizations</a:t>
              </a:r>
            </a:p>
          </p:txBody>
        </p:sp>
        <p:sp>
          <p:nvSpPr>
            <p:cNvPr id="123" name="Rectangle 122"/>
            <p:cNvSpPr/>
            <p:nvPr/>
          </p:nvSpPr>
          <p:spPr>
            <a:xfrm>
              <a:off x="8398498" y="3493375"/>
              <a:ext cx="974102"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Cortana</a:t>
              </a:r>
            </a:p>
          </p:txBody>
        </p:sp>
        <p:grpSp>
          <p:nvGrpSpPr>
            <p:cNvPr id="124" name="Group 123"/>
            <p:cNvGrpSpPr/>
            <p:nvPr/>
          </p:nvGrpSpPr>
          <p:grpSpPr>
            <a:xfrm>
              <a:off x="8002521" y="3464448"/>
              <a:ext cx="315759" cy="315759"/>
              <a:chOff x="5316017" y="589298"/>
              <a:chExt cx="5641200" cy="5641200"/>
            </a:xfrm>
          </p:grpSpPr>
          <p:sp>
            <p:nvSpPr>
              <p:cNvPr id="143" name="Freeform 530"/>
              <p:cNvSpPr/>
              <p:nvPr/>
            </p:nvSpPr>
            <p:spPr bwMode="auto">
              <a:xfrm>
                <a:off x="5316017" y="589298"/>
                <a:ext cx="5641200" cy="5641200"/>
              </a:xfrm>
              <a:custGeom>
                <a:avLst/>
                <a:gdLst>
                  <a:gd name="connsiteX0" fmla="*/ 2820600 w 5641200"/>
                  <a:gd name="connsiteY0" fmla="*/ 378999 h 5641200"/>
                  <a:gd name="connsiteX1" fmla="*/ 378999 w 5641200"/>
                  <a:gd name="connsiteY1" fmla="*/ 2820600 h 5641200"/>
                  <a:gd name="connsiteX2" fmla="*/ 2820600 w 5641200"/>
                  <a:gd name="connsiteY2" fmla="*/ 5262201 h 5641200"/>
                  <a:gd name="connsiteX3" fmla="*/ 5262201 w 5641200"/>
                  <a:gd name="connsiteY3" fmla="*/ 2820600 h 5641200"/>
                  <a:gd name="connsiteX4" fmla="*/ 2820600 w 5641200"/>
                  <a:gd name="connsiteY4" fmla="*/ 378999 h 5641200"/>
                  <a:gd name="connsiteX5" fmla="*/ 2820600 w 5641200"/>
                  <a:gd name="connsiteY5" fmla="*/ 0 h 5641200"/>
                  <a:gd name="connsiteX6" fmla="*/ 5641200 w 5641200"/>
                  <a:gd name="connsiteY6" fmla="*/ 2820600 h 5641200"/>
                  <a:gd name="connsiteX7" fmla="*/ 2820600 w 5641200"/>
                  <a:gd name="connsiteY7" fmla="*/ 5641200 h 5641200"/>
                  <a:gd name="connsiteX8" fmla="*/ 0 w 5641200"/>
                  <a:gd name="connsiteY8" fmla="*/ 2820600 h 5641200"/>
                  <a:gd name="connsiteX9" fmla="*/ 2820600 w 5641200"/>
                  <a:gd name="connsiteY9" fmla="*/ 0 h 564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41200" h="5641200">
                    <a:moveTo>
                      <a:pt x="2820600" y="378999"/>
                    </a:moveTo>
                    <a:cubicBezTo>
                      <a:pt x="1472141" y="378999"/>
                      <a:pt x="378999" y="1472141"/>
                      <a:pt x="378999" y="2820600"/>
                    </a:cubicBezTo>
                    <a:cubicBezTo>
                      <a:pt x="378999" y="4169059"/>
                      <a:pt x="1472141" y="5262201"/>
                      <a:pt x="2820600" y="5262201"/>
                    </a:cubicBezTo>
                    <a:cubicBezTo>
                      <a:pt x="4169059" y="5262201"/>
                      <a:pt x="5262201" y="4169059"/>
                      <a:pt x="5262201" y="2820600"/>
                    </a:cubicBezTo>
                    <a:cubicBezTo>
                      <a:pt x="5262201" y="1472141"/>
                      <a:pt x="4169059" y="378999"/>
                      <a:pt x="2820600" y="378999"/>
                    </a:cubicBezTo>
                    <a:close/>
                    <a:moveTo>
                      <a:pt x="2820600" y="0"/>
                    </a:moveTo>
                    <a:cubicBezTo>
                      <a:pt x="4378374" y="0"/>
                      <a:pt x="5641200" y="1262826"/>
                      <a:pt x="5641200" y="2820600"/>
                    </a:cubicBezTo>
                    <a:cubicBezTo>
                      <a:pt x="5641200" y="4378374"/>
                      <a:pt x="4378374" y="5641200"/>
                      <a:pt x="2820600" y="5641200"/>
                    </a:cubicBezTo>
                    <a:cubicBezTo>
                      <a:pt x="1262826" y="5641200"/>
                      <a:pt x="0" y="4378374"/>
                      <a:pt x="0" y="2820600"/>
                    </a:cubicBezTo>
                    <a:cubicBezTo>
                      <a:pt x="0" y="1262826"/>
                      <a:pt x="1262826" y="0"/>
                      <a:pt x="2820600"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3600" b="0"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sp>
            <p:nvSpPr>
              <p:cNvPr id="144" name="Freeform 531"/>
              <p:cNvSpPr/>
              <p:nvPr/>
            </p:nvSpPr>
            <p:spPr bwMode="auto">
              <a:xfrm>
                <a:off x="5695017" y="968297"/>
                <a:ext cx="4883202" cy="4883202"/>
              </a:xfrm>
              <a:custGeom>
                <a:avLst/>
                <a:gdLst>
                  <a:gd name="connsiteX0" fmla="*/ 2441601 w 4883202"/>
                  <a:gd name="connsiteY0" fmla="*/ 535401 h 4883202"/>
                  <a:gd name="connsiteX1" fmla="*/ 535401 w 4883202"/>
                  <a:gd name="connsiteY1" fmla="*/ 2441601 h 4883202"/>
                  <a:gd name="connsiteX2" fmla="*/ 2441601 w 4883202"/>
                  <a:gd name="connsiteY2" fmla="*/ 4347801 h 4883202"/>
                  <a:gd name="connsiteX3" fmla="*/ 4347801 w 4883202"/>
                  <a:gd name="connsiteY3" fmla="*/ 2441601 h 4883202"/>
                  <a:gd name="connsiteX4" fmla="*/ 2441601 w 4883202"/>
                  <a:gd name="connsiteY4" fmla="*/ 535401 h 4883202"/>
                  <a:gd name="connsiteX5" fmla="*/ 2441601 w 4883202"/>
                  <a:gd name="connsiteY5" fmla="*/ 0 h 4883202"/>
                  <a:gd name="connsiteX6" fmla="*/ 4883202 w 4883202"/>
                  <a:gd name="connsiteY6" fmla="*/ 2441601 h 4883202"/>
                  <a:gd name="connsiteX7" fmla="*/ 2441601 w 4883202"/>
                  <a:gd name="connsiteY7" fmla="*/ 4883202 h 4883202"/>
                  <a:gd name="connsiteX8" fmla="*/ 0 w 4883202"/>
                  <a:gd name="connsiteY8" fmla="*/ 2441601 h 4883202"/>
                  <a:gd name="connsiteX9" fmla="*/ 2441601 w 4883202"/>
                  <a:gd name="connsiteY9" fmla="*/ 0 h 4883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83202" h="4883202">
                    <a:moveTo>
                      <a:pt x="2441601" y="535401"/>
                    </a:moveTo>
                    <a:cubicBezTo>
                      <a:pt x="1388836" y="535401"/>
                      <a:pt x="535401" y="1388836"/>
                      <a:pt x="535401" y="2441601"/>
                    </a:cubicBezTo>
                    <a:cubicBezTo>
                      <a:pt x="535401" y="3494366"/>
                      <a:pt x="1388836" y="4347801"/>
                      <a:pt x="2441601" y="4347801"/>
                    </a:cubicBezTo>
                    <a:cubicBezTo>
                      <a:pt x="3494366" y="4347801"/>
                      <a:pt x="4347801" y="3494366"/>
                      <a:pt x="4347801" y="2441601"/>
                    </a:cubicBezTo>
                    <a:cubicBezTo>
                      <a:pt x="4347801" y="1388836"/>
                      <a:pt x="3494366" y="535401"/>
                      <a:pt x="2441601" y="535401"/>
                    </a:cubicBezTo>
                    <a:close/>
                    <a:moveTo>
                      <a:pt x="2441601" y="0"/>
                    </a:moveTo>
                    <a:cubicBezTo>
                      <a:pt x="3790060" y="0"/>
                      <a:pt x="4883202" y="1093142"/>
                      <a:pt x="4883202" y="2441601"/>
                    </a:cubicBezTo>
                    <a:cubicBezTo>
                      <a:pt x="4883202" y="3790060"/>
                      <a:pt x="3790060" y="4883202"/>
                      <a:pt x="2441601" y="4883202"/>
                    </a:cubicBezTo>
                    <a:cubicBezTo>
                      <a:pt x="1093142" y="4883202"/>
                      <a:pt x="0" y="3790060"/>
                      <a:pt x="0" y="2441601"/>
                    </a:cubicBezTo>
                    <a:cubicBezTo>
                      <a:pt x="0" y="1093142"/>
                      <a:pt x="1093142" y="0"/>
                      <a:pt x="2441601" y="0"/>
                    </a:cubicBezTo>
                    <a:close/>
                  </a:path>
                </a:pathLst>
              </a:custGeom>
              <a:solidFill>
                <a:srgbClr val="FFFFFF">
                  <a:lumMod val="85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3600" b="0"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grpSp>
        <p:cxnSp>
          <p:nvCxnSpPr>
            <p:cNvPr id="125" name="Straight Connector 124"/>
            <p:cNvCxnSpPr/>
            <p:nvPr/>
          </p:nvCxnSpPr>
          <p:spPr>
            <a:xfrm>
              <a:off x="7329456" y="5886879"/>
              <a:ext cx="2377440" cy="0"/>
            </a:xfrm>
            <a:prstGeom prst="line">
              <a:avLst/>
            </a:prstGeom>
            <a:solidFill>
              <a:srgbClr val="FFFFFF">
                <a:lumMod val="85000"/>
              </a:srgbClr>
            </a:solidFill>
            <a:ln w="28575" cap="flat" cmpd="sng" algn="ctr">
              <a:solidFill>
                <a:srgbClr val="002050"/>
              </a:solidFill>
              <a:prstDash val="solid"/>
              <a:headEnd type="none"/>
              <a:tailEnd type="none"/>
            </a:ln>
            <a:effectLst/>
          </p:spPr>
        </p:cxnSp>
        <p:grpSp>
          <p:nvGrpSpPr>
            <p:cNvPr id="126" name="Group 125"/>
            <p:cNvGrpSpPr/>
            <p:nvPr/>
          </p:nvGrpSpPr>
          <p:grpSpPr>
            <a:xfrm rot="13500000">
              <a:off x="9515255" y="5796874"/>
              <a:ext cx="181498" cy="178786"/>
              <a:chOff x="402446" y="5872915"/>
              <a:chExt cx="292608" cy="288235"/>
            </a:xfrm>
            <a:solidFill>
              <a:srgbClr val="FFFFFF">
                <a:lumMod val="85000"/>
              </a:srgbClr>
            </a:solidFill>
          </p:grpSpPr>
          <p:cxnSp>
            <p:nvCxnSpPr>
              <p:cNvPr id="141" name="Straight Connector 140"/>
              <p:cNvCxnSpPr/>
              <p:nvPr/>
            </p:nvCxnSpPr>
            <p:spPr>
              <a:xfrm>
                <a:off x="412598" y="5872915"/>
                <a:ext cx="0" cy="288235"/>
              </a:xfrm>
              <a:prstGeom prst="line">
                <a:avLst/>
              </a:prstGeom>
              <a:grpFill/>
              <a:ln w="28575" cap="flat" cmpd="sng" algn="ctr">
                <a:solidFill>
                  <a:srgbClr val="002050"/>
                </a:solidFill>
                <a:prstDash val="solid"/>
                <a:headEnd type="none"/>
                <a:tailEnd type="none"/>
              </a:ln>
              <a:effectLst/>
            </p:spPr>
          </p:cxnSp>
          <p:cxnSp>
            <p:nvCxnSpPr>
              <p:cNvPr id="142" name="Straight Connector 141"/>
              <p:cNvCxnSpPr/>
              <p:nvPr/>
            </p:nvCxnSpPr>
            <p:spPr>
              <a:xfrm>
                <a:off x="402446" y="6148978"/>
                <a:ext cx="292608" cy="0"/>
              </a:xfrm>
              <a:prstGeom prst="line">
                <a:avLst/>
              </a:prstGeom>
              <a:grpFill/>
              <a:ln w="28575" cap="flat" cmpd="sng" algn="ctr">
                <a:solidFill>
                  <a:srgbClr val="002050"/>
                </a:solidFill>
                <a:prstDash val="solid"/>
                <a:headEnd type="none"/>
                <a:tailEnd type="none"/>
              </a:ln>
              <a:effectLst/>
            </p:spPr>
          </p:cxnSp>
        </p:grpSp>
        <p:sp>
          <p:nvSpPr>
            <p:cNvPr id="128" name="Rectangle 127"/>
            <p:cNvSpPr/>
            <p:nvPr/>
          </p:nvSpPr>
          <p:spPr>
            <a:xfrm>
              <a:off x="8398498" y="2824675"/>
              <a:ext cx="974102" cy="430887"/>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Bot </a:t>
              </a:r>
              <a:b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b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Framework</a:t>
              </a:r>
            </a:p>
          </p:txBody>
        </p:sp>
        <p:sp>
          <p:nvSpPr>
            <p:cNvPr id="129" name="Rectangle 128"/>
            <p:cNvSpPr/>
            <p:nvPr/>
          </p:nvSpPr>
          <p:spPr>
            <a:xfrm>
              <a:off x="8398498" y="2212325"/>
              <a:ext cx="974102" cy="430887"/>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Cognitive Services</a:t>
              </a:r>
            </a:p>
          </p:txBody>
        </p:sp>
        <p:grpSp>
          <p:nvGrpSpPr>
            <p:cNvPr id="130" name="Group 129"/>
            <p:cNvGrpSpPr/>
            <p:nvPr/>
          </p:nvGrpSpPr>
          <p:grpSpPr>
            <a:xfrm>
              <a:off x="7946685" y="2290730"/>
              <a:ext cx="427431" cy="274077"/>
              <a:chOff x="7939237" y="2717080"/>
              <a:chExt cx="427431" cy="274077"/>
            </a:xfrm>
          </p:grpSpPr>
          <p:sp>
            <p:nvSpPr>
              <p:cNvPr id="139" name="Freeform 526"/>
              <p:cNvSpPr>
                <a:spLocks/>
              </p:cNvSpPr>
              <p:nvPr/>
            </p:nvSpPr>
            <p:spPr bwMode="auto">
              <a:xfrm flipH="1">
                <a:off x="7939237" y="2717080"/>
                <a:ext cx="427431" cy="274077"/>
              </a:xfrm>
              <a:custGeom>
                <a:avLst/>
                <a:gdLst>
                  <a:gd name="connsiteX0" fmla="*/ 1918425 w 3835400"/>
                  <a:gd name="connsiteY0" fmla="*/ 122238 h 2295525"/>
                  <a:gd name="connsiteX1" fmla="*/ 1304995 w 3835400"/>
                  <a:gd name="connsiteY1" fmla="*/ 621307 h 2295525"/>
                  <a:gd name="connsiteX2" fmla="*/ 1292848 w 3835400"/>
                  <a:gd name="connsiteY2" fmla="*/ 752160 h 2295525"/>
                  <a:gd name="connsiteX3" fmla="*/ 1226039 w 3835400"/>
                  <a:gd name="connsiteY3" fmla="*/ 806936 h 2295525"/>
                  <a:gd name="connsiteX4" fmla="*/ 1168340 w 3835400"/>
                  <a:gd name="connsiteY4" fmla="*/ 800850 h 2295525"/>
                  <a:gd name="connsiteX5" fmla="*/ 800889 w 3835400"/>
                  <a:gd name="connsiteY5" fmla="*/ 953005 h 2295525"/>
                  <a:gd name="connsiteX6" fmla="*/ 758374 w 3835400"/>
                  <a:gd name="connsiteY6" fmla="*/ 1004737 h 2295525"/>
                  <a:gd name="connsiteX7" fmla="*/ 706749 w 3835400"/>
                  <a:gd name="connsiteY7" fmla="*/ 1026039 h 2295525"/>
                  <a:gd name="connsiteX8" fmla="*/ 694602 w 3835400"/>
                  <a:gd name="connsiteY8" fmla="*/ 1026039 h 2295525"/>
                  <a:gd name="connsiteX9" fmla="*/ 120650 w 3835400"/>
                  <a:gd name="connsiteY9" fmla="*/ 1598142 h 2295525"/>
                  <a:gd name="connsiteX10" fmla="*/ 636903 w 3835400"/>
                  <a:gd name="connsiteY10" fmla="*/ 2170245 h 2295525"/>
                  <a:gd name="connsiteX11" fmla="*/ 679418 w 3835400"/>
                  <a:gd name="connsiteY11" fmla="*/ 2173288 h 2295525"/>
                  <a:gd name="connsiteX12" fmla="*/ 682455 w 3835400"/>
                  <a:gd name="connsiteY12" fmla="*/ 2173288 h 2295525"/>
                  <a:gd name="connsiteX13" fmla="*/ 688528 w 3835400"/>
                  <a:gd name="connsiteY13" fmla="*/ 2173288 h 2295525"/>
                  <a:gd name="connsiteX14" fmla="*/ 3151358 w 3835400"/>
                  <a:gd name="connsiteY14" fmla="*/ 2173288 h 2295525"/>
                  <a:gd name="connsiteX15" fmla="*/ 3160469 w 3835400"/>
                  <a:gd name="connsiteY15" fmla="*/ 2173288 h 2295525"/>
                  <a:gd name="connsiteX16" fmla="*/ 3169579 w 3835400"/>
                  <a:gd name="connsiteY16" fmla="*/ 2173288 h 2295525"/>
                  <a:gd name="connsiteX17" fmla="*/ 3193873 w 3835400"/>
                  <a:gd name="connsiteY17" fmla="*/ 2173288 h 2295525"/>
                  <a:gd name="connsiteX18" fmla="*/ 3713163 w 3835400"/>
                  <a:gd name="connsiteY18" fmla="*/ 1655961 h 2295525"/>
                  <a:gd name="connsiteX19" fmla="*/ 3488441 w 3835400"/>
                  <a:gd name="connsiteY19" fmla="*/ 1226884 h 2295525"/>
                  <a:gd name="connsiteX20" fmla="*/ 3442890 w 3835400"/>
                  <a:gd name="connsiteY20" fmla="*/ 1202539 h 2295525"/>
                  <a:gd name="connsiteX21" fmla="*/ 3409485 w 3835400"/>
                  <a:gd name="connsiteY21" fmla="*/ 1144720 h 2295525"/>
                  <a:gd name="connsiteX22" fmla="*/ 3415558 w 3835400"/>
                  <a:gd name="connsiteY22" fmla="*/ 1059513 h 2295525"/>
                  <a:gd name="connsiteX23" fmla="*/ 2789981 w 3835400"/>
                  <a:gd name="connsiteY23" fmla="*/ 435678 h 2295525"/>
                  <a:gd name="connsiteX24" fmla="*/ 2604738 w 3835400"/>
                  <a:gd name="connsiteY24" fmla="*/ 463065 h 2295525"/>
                  <a:gd name="connsiteX25" fmla="*/ 2547039 w 3835400"/>
                  <a:gd name="connsiteY25" fmla="*/ 484367 h 2295525"/>
                  <a:gd name="connsiteX26" fmla="*/ 2471119 w 3835400"/>
                  <a:gd name="connsiteY26" fmla="*/ 456979 h 2295525"/>
                  <a:gd name="connsiteX27" fmla="*/ 2437715 w 3835400"/>
                  <a:gd name="connsiteY27" fmla="*/ 396117 h 2295525"/>
                  <a:gd name="connsiteX28" fmla="*/ 1918425 w 3835400"/>
                  <a:gd name="connsiteY28" fmla="*/ 122238 h 2295525"/>
                  <a:gd name="connsiteX29" fmla="*/ 1919219 w 3835400"/>
                  <a:gd name="connsiteY29" fmla="*/ 0 h 2295525"/>
                  <a:gd name="connsiteX30" fmla="*/ 2541750 w 3835400"/>
                  <a:gd name="connsiteY30" fmla="*/ 331847 h 2295525"/>
                  <a:gd name="connsiteX31" fmla="*/ 2544787 w 3835400"/>
                  <a:gd name="connsiteY31" fmla="*/ 334891 h 2295525"/>
                  <a:gd name="connsiteX32" fmla="*/ 2553897 w 3835400"/>
                  <a:gd name="connsiteY32" fmla="*/ 353158 h 2295525"/>
                  <a:gd name="connsiteX33" fmla="*/ 2563007 w 3835400"/>
                  <a:gd name="connsiteY33" fmla="*/ 350113 h 2295525"/>
                  <a:gd name="connsiteX34" fmla="*/ 2566044 w 3835400"/>
                  <a:gd name="connsiteY34" fmla="*/ 347069 h 2295525"/>
                  <a:gd name="connsiteX35" fmla="*/ 2790762 w 3835400"/>
                  <a:gd name="connsiteY35" fmla="*/ 313580 h 2295525"/>
                  <a:gd name="connsiteX36" fmla="*/ 3537800 w 3835400"/>
                  <a:gd name="connsiteY36" fmla="*/ 1062518 h 2295525"/>
                  <a:gd name="connsiteX37" fmla="*/ 3537800 w 3835400"/>
                  <a:gd name="connsiteY37" fmla="*/ 1065562 h 2295525"/>
                  <a:gd name="connsiteX38" fmla="*/ 3534763 w 3835400"/>
                  <a:gd name="connsiteY38" fmla="*/ 1114274 h 2295525"/>
                  <a:gd name="connsiteX39" fmla="*/ 3546910 w 3835400"/>
                  <a:gd name="connsiteY39" fmla="*/ 1120363 h 2295525"/>
                  <a:gd name="connsiteX40" fmla="*/ 3552983 w 3835400"/>
                  <a:gd name="connsiteY40" fmla="*/ 1123407 h 2295525"/>
                  <a:gd name="connsiteX41" fmla="*/ 3835400 w 3835400"/>
                  <a:gd name="connsiteY41" fmla="*/ 1656188 h 2295525"/>
                  <a:gd name="connsiteX42" fmla="*/ 3194648 w 3835400"/>
                  <a:gd name="connsiteY42" fmla="*/ 2295525 h 2295525"/>
                  <a:gd name="connsiteX43" fmla="*/ 3191612 w 3835400"/>
                  <a:gd name="connsiteY43" fmla="*/ 2295525 h 2295525"/>
                  <a:gd name="connsiteX44" fmla="*/ 3170355 w 3835400"/>
                  <a:gd name="connsiteY44" fmla="*/ 2295525 h 2295525"/>
                  <a:gd name="connsiteX45" fmla="*/ 3161244 w 3835400"/>
                  <a:gd name="connsiteY45" fmla="*/ 2295525 h 2295525"/>
                  <a:gd name="connsiteX46" fmla="*/ 3155171 w 3835400"/>
                  <a:gd name="connsiteY46" fmla="*/ 2295525 h 2295525"/>
                  <a:gd name="connsiteX47" fmla="*/ 686303 w 3835400"/>
                  <a:gd name="connsiteY47" fmla="*/ 2295525 h 2295525"/>
                  <a:gd name="connsiteX48" fmla="*/ 680230 w 3835400"/>
                  <a:gd name="connsiteY48" fmla="*/ 2295525 h 2295525"/>
                  <a:gd name="connsiteX49" fmla="*/ 671119 w 3835400"/>
                  <a:gd name="connsiteY49" fmla="*/ 2295525 h 2295525"/>
                  <a:gd name="connsiteX50" fmla="*/ 628605 w 3835400"/>
                  <a:gd name="connsiteY50" fmla="*/ 2292481 h 2295525"/>
                  <a:gd name="connsiteX51" fmla="*/ 625568 w 3835400"/>
                  <a:gd name="connsiteY51" fmla="*/ 2292481 h 2295525"/>
                  <a:gd name="connsiteX52" fmla="*/ 0 w 3835400"/>
                  <a:gd name="connsiteY52" fmla="*/ 1598343 h 2295525"/>
                  <a:gd name="connsiteX53" fmla="*/ 683266 w 3835400"/>
                  <a:gd name="connsiteY53" fmla="*/ 904206 h 2295525"/>
                  <a:gd name="connsiteX54" fmla="*/ 710597 w 3835400"/>
                  <a:gd name="connsiteY54" fmla="*/ 873761 h 2295525"/>
                  <a:gd name="connsiteX55" fmla="*/ 713634 w 3835400"/>
                  <a:gd name="connsiteY55" fmla="*/ 867672 h 2295525"/>
                  <a:gd name="connsiteX56" fmla="*/ 1172181 w 3835400"/>
                  <a:gd name="connsiteY56" fmla="*/ 678915 h 2295525"/>
                  <a:gd name="connsiteX57" fmla="*/ 1178255 w 3835400"/>
                  <a:gd name="connsiteY57" fmla="*/ 678915 h 2295525"/>
                  <a:gd name="connsiteX58" fmla="*/ 1184328 w 3835400"/>
                  <a:gd name="connsiteY58" fmla="*/ 605848 h 2295525"/>
                  <a:gd name="connsiteX59" fmla="*/ 1187365 w 3835400"/>
                  <a:gd name="connsiteY59" fmla="*/ 599759 h 2295525"/>
                  <a:gd name="connsiteX60" fmla="*/ 1919219 w 3835400"/>
                  <a:gd name="connsiteY60" fmla="*/ 0 h 2295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3835400" h="2295525">
                    <a:moveTo>
                      <a:pt x="1918425" y="122238"/>
                    </a:moveTo>
                    <a:cubicBezTo>
                      <a:pt x="1623857" y="122238"/>
                      <a:pt x="1365731" y="332212"/>
                      <a:pt x="1304995" y="621307"/>
                    </a:cubicBezTo>
                    <a:cubicBezTo>
                      <a:pt x="1292848" y="752160"/>
                      <a:pt x="1292848" y="752160"/>
                      <a:pt x="1292848" y="752160"/>
                    </a:cubicBezTo>
                    <a:cubicBezTo>
                      <a:pt x="1289811" y="785634"/>
                      <a:pt x="1259443" y="809979"/>
                      <a:pt x="1226039" y="806936"/>
                    </a:cubicBezTo>
                    <a:cubicBezTo>
                      <a:pt x="1168340" y="800850"/>
                      <a:pt x="1168340" y="800850"/>
                      <a:pt x="1168340" y="800850"/>
                    </a:cubicBezTo>
                    <a:cubicBezTo>
                      <a:pt x="1028648" y="800850"/>
                      <a:pt x="898066" y="855625"/>
                      <a:pt x="800889" y="953005"/>
                    </a:cubicBezTo>
                    <a:cubicBezTo>
                      <a:pt x="758374" y="1004737"/>
                      <a:pt x="758374" y="1004737"/>
                      <a:pt x="758374" y="1004737"/>
                    </a:cubicBezTo>
                    <a:cubicBezTo>
                      <a:pt x="746227" y="1019953"/>
                      <a:pt x="728007" y="1026039"/>
                      <a:pt x="706749" y="1026039"/>
                    </a:cubicBezTo>
                    <a:cubicBezTo>
                      <a:pt x="694602" y="1026039"/>
                      <a:pt x="694602" y="1026039"/>
                      <a:pt x="694602" y="1026039"/>
                    </a:cubicBezTo>
                    <a:cubicBezTo>
                      <a:pt x="378777" y="1026039"/>
                      <a:pt x="120650" y="1281660"/>
                      <a:pt x="120650" y="1598142"/>
                    </a:cubicBezTo>
                    <a:cubicBezTo>
                      <a:pt x="120650" y="1893323"/>
                      <a:pt x="342335" y="2139814"/>
                      <a:pt x="636903" y="2170245"/>
                    </a:cubicBezTo>
                    <a:cubicBezTo>
                      <a:pt x="679418" y="2173288"/>
                      <a:pt x="679418" y="2173288"/>
                      <a:pt x="679418" y="2173288"/>
                    </a:cubicBezTo>
                    <a:cubicBezTo>
                      <a:pt x="679418" y="2173288"/>
                      <a:pt x="679418" y="2173288"/>
                      <a:pt x="682455" y="2173288"/>
                    </a:cubicBezTo>
                    <a:lnTo>
                      <a:pt x="688528" y="2173288"/>
                    </a:lnTo>
                    <a:cubicBezTo>
                      <a:pt x="3151358" y="2173288"/>
                      <a:pt x="3151358" y="2173288"/>
                      <a:pt x="3151358" y="2173288"/>
                    </a:cubicBezTo>
                    <a:cubicBezTo>
                      <a:pt x="3160469" y="2173288"/>
                      <a:pt x="3160469" y="2173288"/>
                      <a:pt x="3160469" y="2173288"/>
                    </a:cubicBezTo>
                    <a:cubicBezTo>
                      <a:pt x="3163506" y="2173288"/>
                      <a:pt x="3166542" y="2173288"/>
                      <a:pt x="3169579" y="2173288"/>
                    </a:cubicBezTo>
                    <a:cubicBezTo>
                      <a:pt x="3193873" y="2173288"/>
                      <a:pt x="3193873" y="2173288"/>
                      <a:pt x="3193873" y="2173288"/>
                    </a:cubicBezTo>
                    <a:cubicBezTo>
                      <a:pt x="3482368" y="2173288"/>
                      <a:pt x="3713163" y="1938969"/>
                      <a:pt x="3713163" y="1655961"/>
                    </a:cubicBezTo>
                    <a:cubicBezTo>
                      <a:pt x="3713163" y="1482504"/>
                      <a:pt x="3628133" y="1324263"/>
                      <a:pt x="3488441" y="1226884"/>
                    </a:cubicBezTo>
                    <a:cubicBezTo>
                      <a:pt x="3442890" y="1202539"/>
                      <a:pt x="3442890" y="1202539"/>
                      <a:pt x="3442890" y="1202539"/>
                    </a:cubicBezTo>
                    <a:cubicBezTo>
                      <a:pt x="3421632" y="1190367"/>
                      <a:pt x="3409485" y="1169065"/>
                      <a:pt x="3409485" y="1144720"/>
                    </a:cubicBezTo>
                    <a:cubicBezTo>
                      <a:pt x="3415558" y="1059513"/>
                      <a:pt x="3415558" y="1059513"/>
                      <a:pt x="3415558" y="1059513"/>
                    </a:cubicBezTo>
                    <a:cubicBezTo>
                      <a:pt x="3415558" y="715643"/>
                      <a:pt x="3133138" y="435678"/>
                      <a:pt x="2789981" y="435678"/>
                    </a:cubicBezTo>
                    <a:cubicBezTo>
                      <a:pt x="2726209" y="435678"/>
                      <a:pt x="2662437" y="444807"/>
                      <a:pt x="2604738" y="463065"/>
                    </a:cubicBezTo>
                    <a:cubicBezTo>
                      <a:pt x="2547039" y="484367"/>
                      <a:pt x="2547039" y="484367"/>
                      <a:pt x="2547039" y="484367"/>
                    </a:cubicBezTo>
                    <a:cubicBezTo>
                      <a:pt x="2516671" y="496540"/>
                      <a:pt x="2486303" y="484367"/>
                      <a:pt x="2471119" y="456979"/>
                    </a:cubicBezTo>
                    <a:cubicBezTo>
                      <a:pt x="2437715" y="396117"/>
                      <a:pt x="2437715" y="396117"/>
                      <a:pt x="2437715" y="396117"/>
                    </a:cubicBezTo>
                    <a:cubicBezTo>
                      <a:pt x="2322317" y="225704"/>
                      <a:pt x="2127963" y="122238"/>
                      <a:pt x="1918425" y="122238"/>
                    </a:cubicBezTo>
                    <a:close/>
                    <a:moveTo>
                      <a:pt x="1919219" y="0"/>
                    </a:moveTo>
                    <a:cubicBezTo>
                      <a:pt x="2168231" y="0"/>
                      <a:pt x="2402060" y="124823"/>
                      <a:pt x="2541750" y="331847"/>
                    </a:cubicBezTo>
                    <a:cubicBezTo>
                      <a:pt x="2541750" y="331847"/>
                      <a:pt x="2544787" y="334891"/>
                      <a:pt x="2544787" y="334891"/>
                    </a:cubicBezTo>
                    <a:cubicBezTo>
                      <a:pt x="2553897" y="353158"/>
                      <a:pt x="2553897" y="353158"/>
                      <a:pt x="2553897" y="353158"/>
                    </a:cubicBezTo>
                    <a:cubicBezTo>
                      <a:pt x="2563007" y="350113"/>
                      <a:pt x="2563007" y="350113"/>
                      <a:pt x="2563007" y="350113"/>
                    </a:cubicBezTo>
                    <a:cubicBezTo>
                      <a:pt x="2566044" y="350113"/>
                      <a:pt x="2566044" y="347069"/>
                      <a:pt x="2566044" y="347069"/>
                    </a:cubicBezTo>
                    <a:cubicBezTo>
                      <a:pt x="2638925" y="325758"/>
                      <a:pt x="2714844" y="313580"/>
                      <a:pt x="2790762" y="313580"/>
                    </a:cubicBezTo>
                    <a:cubicBezTo>
                      <a:pt x="3203759" y="313580"/>
                      <a:pt x="3537800" y="648471"/>
                      <a:pt x="3537800" y="1062518"/>
                    </a:cubicBezTo>
                    <a:cubicBezTo>
                      <a:pt x="3537800" y="1062518"/>
                      <a:pt x="3537800" y="1065562"/>
                      <a:pt x="3537800" y="1065562"/>
                    </a:cubicBezTo>
                    <a:cubicBezTo>
                      <a:pt x="3534763" y="1114274"/>
                      <a:pt x="3534763" y="1114274"/>
                      <a:pt x="3534763" y="1114274"/>
                    </a:cubicBezTo>
                    <a:cubicBezTo>
                      <a:pt x="3546910" y="1120363"/>
                      <a:pt x="3546910" y="1120363"/>
                      <a:pt x="3546910" y="1120363"/>
                    </a:cubicBezTo>
                    <a:cubicBezTo>
                      <a:pt x="3549947" y="1123407"/>
                      <a:pt x="3552983" y="1123407"/>
                      <a:pt x="3552983" y="1123407"/>
                    </a:cubicBezTo>
                    <a:cubicBezTo>
                      <a:pt x="3729114" y="1245185"/>
                      <a:pt x="3835400" y="1443076"/>
                      <a:pt x="3835400" y="1656188"/>
                    </a:cubicBezTo>
                    <a:cubicBezTo>
                      <a:pt x="3835400" y="2009346"/>
                      <a:pt x="3546910" y="2295525"/>
                      <a:pt x="3194648" y="2295525"/>
                    </a:cubicBezTo>
                    <a:cubicBezTo>
                      <a:pt x="3194648" y="2295525"/>
                      <a:pt x="3191612" y="2295525"/>
                      <a:pt x="3191612" y="2295525"/>
                    </a:cubicBezTo>
                    <a:cubicBezTo>
                      <a:pt x="3170355" y="2295525"/>
                      <a:pt x="3170355" y="2295525"/>
                      <a:pt x="3170355" y="2295525"/>
                    </a:cubicBezTo>
                    <a:cubicBezTo>
                      <a:pt x="3161244" y="2295525"/>
                      <a:pt x="3161244" y="2295525"/>
                      <a:pt x="3161244" y="2295525"/>
                    </a:cubicBezTo>
                    <a:cubicBezTo>
                      <a:pt x="3158208" y="2295525"/>
                      <a:pt x="3158208" y="2295525"/>
                      <a:pt x="3155171" y="2295525"/>
                    </a:cubicBezTo>
                    <a:cubicBezTo>
                      <a:pt x="686303" y="2295525"/>
                      <a:pt x="686303" y="2295525"/>
                      <a:pt x="686303" y="2295525"/>
                    </a:cubicBezTo>
                    <a:cubicBezTo>
                      <a:pt x="686303" y="2295525"/>
                      <a:pt x="683266" y="2295525"/>
                      <a:pt x="680230" y="2295525"/>
                    </a:cubicBezTo>
                    <a:cubicBezTo>
                      <a:pt x="671119" y="2295525"/>
                      <a:pt x="671119" y="2295525"/>
                      <a:pt x="671119" y="2295525"/>
                    </a:cubicBezTo>
                    <a:cubicBezTo>
                      <a:pt x="628605" y="2292481"/>
                      <a:pt x="628605" y="2292481"/>
                      <a:pt x="628605" y="2292481"/>
                    </a:cubicBezTo>
                    <a:cubicBezTo>
                      <a:pt x="628605" y="2292481"/>
                      <a:pt x="628605" y="2292481"/>
                      <a:pt x="625568" y="2292481"/>
                    </a:cubicBezTo>
                    <a:cubicBezTo>
                      <a:pt x="270270" y="2255947"/>
                      <a:pt x="0" y="1957590"/>
                      <a:pt x="0" y="1598343"/>
                    </a:cubicBezTo>
                    <a:cubicBezTo>
                      <a:pt x="0" y="1220830"/>
                      <a:pt x="306711" y="910295"/>
                      <a:pt x="683266" y="904206"/>
                    </a:cubicBezTo>
                    <a:cubicBezTo>
                      <a:pt x="710597" y="873761"/>
                      <a:pt x="710597" y="873761"/>
                      <a:pt x="710597" y="873761"/>
                    </a:cubicBezTo>
                    <a:cubicBezTo>
                      <a:pt x="710597" y="870717"/>
                      <a:pt x="713634" y="870717"/>
                      <a:pt x="713634" y="867672"/>
                    </a:cubicBezTo>
                    <a:cubicBezTo>
                      <a:pt x="835103" y="745894"/>
                      <a:pt x="999087" y="678915"/>
                      <a:pt x="1172181" y="678915"/>
                    </a:cubicBezTo>
                    <a:cubicBezTo>
                      <a:pt x="1172181" y="678915"/>
                      <a:pt x="1175218" y="678915"/>
                      <a:pt x="1178255" y="678915"/>
                    </a:cubicBezTo>
                    <a:cubicBezTo>
                      <a:pt x="1184328" y="605848"/>
                      <a:pt x="1184328" y="605848"/>
                      <a:pt x="1184328" y="605848"/>
                    </a:cubicBezTo>
                    <a:cubicBezTo>
                      <a:pt x="1184328" y="602804"/>
                      <a:pt x="1184328" y="599759"/>
                      <a:pt x="1187365" y="599759"/>
                    </a:cubicBezTo>
                    <a:cubicBezTo>
                      <a:pt x="1257210" y="252691"/>
                      <a:pt x="1566957" y="0"/>
                      <a:pt x="1919219"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40" name="Freeform 109"/>
              <p:cNvSpPr>
                <a:spLocks/>
              </p:cNvSpPr>
              <p:nvPr/>
            </p:nvSpPr>
            <p:spPr bwMode="auto">
              <a:xfrm>
                <a:off x="8053107" y="2796097"/>
                <a:ext cx="148270" cy="149376"/>
              </a:xfrm>
              <a:custGeom>
                <a:avLst/>
                <a:gdLst>
                  <a:gd name="T0" fmla="*/ 680 w 701"/>
                  <a:gd name="T1" fmla="*/ 640 h 704"/>
                  <a:gd name="T2" fmla="*/ 568 w 701"/>
                  <a:gd name="T3" fmla="*/ 571 h 704"/>
                  <a:gd name="T4" fmla="*/ 531 w 701"/>
                  <a:gd name="T5" fmla="*/ 573 h 704"/>
                  <a:gd name="T6" fmla="*/ 351 w 701"/>
                  <a:gd name="T7" fmla="*/ 637 h 704"/>
                  <a:gd name="T8" fmla="*/ 64 w 701"/>
                  <a:gd name="T9" fmla="*/ 350 h 704"/>
                  <a:gd name="T10" fmla="*/ 351 w 701"/>
                  <a:gd name="T11" fmla="*/ 64 h 704"/>
                  <a:gd name="T12" fmla="*/ 631 w 701"/>
                  <a:gd name="T13" fmla="*/ 294 h 704"/>
                  <a:gd name="T14" fmla="*/ 474 w 701"/>
                  <a:gd name="T15" fmla="*/ 294 h 704"/>
                  <a:gd name="T16" fmla="*/ 445 w 701"/>
                  <a:gd name="T17" fmla="*/ 312 h 704"/>
                  <a:gd name="T18" fmla="*/ 432 w 701"/>
                  <a:gd name="T19" fmla="*/ 338 h 704"/>
                  <a:gd name="T20" fmla="*/ 320 w 701"/>
                  <a:gd name="T21" fmla="*/ 203 h 704"/>
                  <a:gd name="T22" fmla="*/ 284 w 701"/>
                  <a:gd name="T23" fmla="*/ 193 h 704"/>
                  <a:gd name="T24" fmla="*/ 263 w 701"/>
                  <a:gd name="T25" fmla="*/ 223 h 704"/>
                  <a:gd name="T26" fmla="*/ 263 w 701"/>
                  <a:gd name="T27" fmla="*/ 327 h 704"/>
                  <a:gd name="T28" fmla="*/ 192 w 701"/>
                  <a:gd name="T29" fmla="*/ 327 h 704"/>
                  <a:gd name="T30" fmla="*/ 160 w 701"/>
                  <a:gd name="T31" fmla="*/ 359 h 704"/>
                  <a:gd name="T32" fmla="*/ 192 w 701"/>
                  <a:gd name="T33" fmla="*/ 391 h 704"/>
                  <a:gd name="T34" fmla="*/ 295 w 701"/>
                  <a:gd name="T35" fmla="*/ 391 h 704"/>
                  <a:gd name="T36" fmla="*/ 327 w 701"/>
                  <a:gd name="T37" fmla="*/ 359 h 704"/>
                  <a:gd name="T38" fmla="*/ 327 w 701"/>
                  <a:gd name="T39" fmla="*/ 311 h 704"/>
                  <a:gd name="T40" fmla="*/ 414 w 701"/>
                  <a:gd name="T41" fmla="*/ 416 h 704"/>
                  <a:gd name="T42" fmla="*/ 439 w 701"/>
                  <a:gd name="T43" fmla="*/ 428 h 704"/>
                  <a:gd name="T44" fmla="*/ 443 w 701"/>
                  <a:gd name="T45" fmla="*/ 428 h 704"/>
                  <a:gd name="T46" fmla="*/ 468 w 701"/>
                  <a:gd name="T47" fmla="*/ 410 h 704"/>
                  <a:gd name="T48" fmla="*/ 494 w 701"/>
                  <a:gd name="T49" fmla="*/ 358 h 704"/>
                  <a:gd name="T50" fmla="*/ 661 w 701"/>
                  <a:gd name="T51" fmla="*/ 358 h 704"/>
                  <a:gd name="T52" fmla="*/ 665 w 701"/>
                  <a:gd name="T53" fmla="*/ 358 h 704"/>
                  <a:gd name="T54" fmla="*/ 670 w 701"/>
                  <a:gd name="T55" fmla="*/ 358 h 704"/>
                  <a:gd name="T56" fmla="*/ 700 w 701"/>
                  <a:gd name="T57" fmla="*/ 324 h 704"/>
                  <a:gd name="T58" fmla="*/ 589 w 701"/>
                  <a:gd name="T59" fmla="*/ 94 h 704"/>
                  <a:gd name="T60" fmla="*/ 351 w 701"/>
                  <a:gd name="T61" fmla="*/ 0 h 704"/>
                  <a:gd name="T62" fmla="*/ 0 w 701"/>
                  <a:gd name="T63" fmla="*/ 350 h 704"/>
                  <a:gd name="T64" fmla="*/ 351 w 701"/>
                  <a:gd name="T65" fmla="*/ 701 h 704"/>
                  <a:gd name="T66" fmla="*/ 553 w 701"/>
                  <a:gd name="T67" fmla="*/ 637 h 704"/>
                  <a:gd name="T68" fmla="*/ 646 w 701"/>
                  <a:gd name="T69" fmla="*/ 694 h 704"/>
                  <a:gd name="T70" fmla="*/ 690 w 701"/>
                  <a:gd name="T71" fmla="*/ 684 h 704"/>
                  <a:gd name="T72" fmla="*/ 680 w 701"/>
                  <a:gd name="T73" fmla="*/ 64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01" h="704">
                    <a:moveTo>
                      <a:pt x="680" y="640"/>
                    </a:moveTo>
                    <a:cubicBezTo>
                      <a:pt x="568" y="571"/>
                      <a:pt x="568" y="571"/>
                      <a:pt x="568" y="571"/>
                    </a:cubicBezTo>
                    <a:cubicBezTo>
                      <a:pt x="556" y="564"/>
                      <a:pt x="541" y="564"/>
                      <a:pt x="531" y="573"/>
                    </a:cubicBezTo>
                    <a:cubicBezTo>
                      <a:pt x="479" y="615"/>
                      <a:pt x="417" y="637"/>
                      <a:pt x="351" y="637"/>
                    </a:cubicBezTo>
                    <a:cubicBezTo>
                      <a:pt x="193" y="637"/>
                      <a:pt x="64" y="508"/>
                      <a:pt x="64" y="350"/>
                    </a:cubicBezTo>
                    <a:cubicBezTo>
                      <a:pt x="64" y="193"/>
                      <a:pt x="193" y="64"/>
                      <a:pt x="351" y="64"/>
                    </a:cubicBezTo>
                    <a:cubicBezTo>
                      <a:pt x="488" y="64"/>
                      <a:pt x="605" y="163"/>
                      <a:pt x="631" y="294"/>
                    </a:cubicBezTo>
                    <a:cubicBezTo>
                      <a:pt x="474" y="294"/>
                      <a:pt x="474" y="294"/>
                      <a:pt x="474" y="294"/>
                    </a:cubicBezTo>
                    <a:cubicBezTo>
                      <a:pt x="462" y="294"/>
                      <a:pt x="451" y="301"/>
                      <a:pt x="445" y="312"/>
                    </a:cubicBezTo>
                    <a:cubicBezTo>
                      <a:pt x="432" y="338"/>
                      <a:pt x="432" y="338"/>
                      <a:pt x="432" y="338"/>
                    </a:cubicBezTo>
                    <a:cubicBezTo>
                      <a:pt x="320" y="203"/>
                      <a:pt x="320" y="203"/>
                      <a:pt x="320" y="203"/>
                    </a:cubicBezTo>
                    <a:cubicBezTo>
                      <a:pt x="311" y="192"/>
                      <a:pt x="297" y="188"/>
                      <a:pt x="284" y="193"/>
                    </a:cubicBezTo>
                    <a:cubicBezTo>
                      <a:pt x="271" y="197"/>
                      <a:pt x="263" y="210"/>
                      <a:pt x="263" y="223"/>
                    </a:cubicBezTo>
                    <a:cubicBezTo>
                      <a:pt x="263" y="327"/>
                      <a:pt x="263" y="327"/>
                      <a:pt x="263" y="327"/>
                    </a:cubicBezTo>
                    <a:cubicBezTo>
                      <a:pt x="192" y="327"/>
                      <a:pt x="192" y="327"/>
                      <a:pt x="192" y="327"/>
                    </a:cubicBezTo>
                    <a:cubicBezTo>
                      <a:pt x="174" y="327"/>
                      <a:pt x="160" y="341"/>
                      <a:pt x="160" y="359"/>
                    </a:cubicBezTo>
                    <a:cubicBezTo>
                      <a:pt x="160" y="377"/>
                      <a:pt x="174" y="391"/>
                      <a:pt x="192" y="391"/>
                    </a:cubicBezTo>
                    <a:cubicBezTo>
                      <a:pt x="295" y="391"/>
                      <a:pt x="295" y="391"/>
                      <a:pt x="295" y="391"/>
                    </a:cubicBezTo>
                    <a:cubicBezTo>
                      <a:pt x="313" y="391"/>
                      <a:pt x="327" y="377"/>
                      <a:pt x="327" y="359"/>
                    </a:cubicBezTo>
                    <a:cubicBezTo>
                      <a:pt x="327" y="311"/>
                      <a:pt x="327" y="311"/>
                      <a:pt x="327" y="311"/>
                    </a:cubicBezTo>
                    <a:cubicBezTo>
                      <a:pt x="414" y="416"/>
                      <a:pt x="414" y="416"/>
                      <a:pt x="414" y="416"/>
                    </a:cubicBezTo>
                    <a:cubicBezTo>
                      <a:pt x="421" y="424"/>
                      <a:pt x="430" y="428"/>
                      <a:pt x="439" y="428"/>
                    </a:cubicBezTo>
                    <a:cubicBezTo>
                      <a:pt x="440" y="428"/>
                      <a:pt x="441" y="428"/>
                      <a:pt x="443" y="428"/>
                    </a:cubicBezTo>
                    <a:cubicBezTo>
                      <a:pt x="453" y="427"/>
                      <a:pt x="463" y="420"/>
                      <a:pt x="468" y="410"/>
                    </a:cubicBezTo>
                    <a:cubicBezTo>
                      <a:pt x="494" y="358"/>
                      <a:pt x="494" y="358"/>
                      <a:pt x="494" y="358"/>
                    </a:cubicBezTo>
                    <a:cubicBezTo>
                      <a:pt x="661" y="358"/>
                      <a:pt x="661" y="358"/>
                      <a:pt x="661" y="358"/>
                    </a:cubicBezTo>
                    <a:cubicBezTo>
                      <a:pt x="662" y="358"/>
                      <a:pt x="663" y="358"/>
                      <a:pt x="665" y="358"/>
                    </a:cubicBezTo>
                    <a:cubicBezTo>
                      <a:pt x="666" y="358"/>
                      <a:pt x="668" y="358"/>
                      <a:pt x="670" y="358"/>
                    </a:cubicBezTo>
                    <a:cubicBezTo>
                      <a:pt x="688" y="357"/>
                      <a:pt x="701" y="341"/>
                      <a:pt x="700" y="324"/>
                    </a:cubicBezTo>
                    <a:cubicBezTo>
                      <a:pt x="693" y="236"/>
                      <a:pt x="654" y="154"/>
                      <a:pt x="589" y="94"/>
                    </a:cubicBezTo>
                    <a:cubicBezTo>
                      <a:pt x="524" y="33"/>
                      <a:pt x="439" y="0"/>
                      <a:pt x="351" y="0"/>
                    </a:cubicBezTo>
                    <a:cubicBezTo>
                      <a:pt x="157" y="0"/>
                      <a:pt x="0" y="157"/>
                      <a:pt x="0" y="350"/>
                    </a:cubicBezTo>
                    <a:cubicBezTo>
                      <a:pt x="0" y="544"/>
                      <a:pt x="157" y="701"/>
                      <a:pt x="351" y="701"/>
                    </a:cubicBezTo>
                    <a:cubicBezTo>
                      <a:pt x="423" y="701"/>
                      <a:pt x="494" y="678"/>
                      <a:pt x="553" y="637"/>
                    </a:cubicBezTo>
                    <a:cubicBezTo>
                      <a:pt x="646" y="694"/>
                      <a:pt x="646" y="694"/>
                      <a:pt x="646" y="694"/>
                    </a:cubicBezTo>
                    <a:cubicBezTo>
                      <a:pt x="661" y="704"/>
                      <a:pt x="681" y="699"/>
                      <a:pt x="690" y="684"/>
                    </a:cubicBezTo>
                    <a:cubicBezTo>
                      <a:pt x="700" y="669"/>
                      <a:pt x="695" y="649"/>
                      <a:pt x="680" y="64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sp>
          <p:nvSpPr>
            <p:cNvPr id="131" name="Rectangle 130"/>
            <p:cNvSpPr/>
            <p:nvPr/>
          </p:nvSpPr>
          <p:spPr>
            <a:xfrm>
              <a:off x="8360284" y="5065902"/>
              <a:ext cx="929696"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Power BI</a:t>
              </a:r>
            </a:p>
          </p:txBody>
        </p:sp>
        <p:grpSp>
          <p:nvGrpSpPr>
            <p:cNvPr id="132" name="Group 131"/>
            <p:cNvGrpSpPr/>
            <p:nvPr/>
          </p:nvGrpSpPr>
          <p:grpSpPr>
            <a:xfrm>
              <a:off x="8002521" y="5092876"/>
              <a:ext cx="324905" cy="207663"/>
              <a:chOff x="8002521" y="5368509"/>
              <a:chExt cx="324905" cy="207663"/>
            </a:xfrm>
          </p:grpSpPr>
          <p:sp>
            <p:nvSpPr>
              <p:cNvPr id="134" name="Freeform 5"/>
              <p:cNvSpPr>
                <a:spLocks noEditPoints="1"/>
              </p:cNvSpPr>
              <p:nvPr/>
            </p:nvSpPr>
            <p:spPr bwMode="auto">
              <a:xfrm>
                <a:off x="8002521" y="5368509"/>
                <a:ext cx="324905" cy="207663"/>
              </a:xfrm>
              <a:custGeom>
                <a:avLst/>
                <a:gdLst>
                  <a:gd name="T0" fmla="*/ 296 w 296"/>
                  <a:gd name="T1" fmla="*/ 164 h 188"/>
                  <a:gd name="T2" fmla="*/ 296 w 296"/>
                  <a:gd name="T3" fmla="*/ 188 h 188"/>
                  <a:gd name="T4" fmla="*/ 0 w 296"/>
                  <a:gd name="T5" fmla="*/ 188 h 188"/>
                  <a:gd name="T6" fmla="*/ 0 w 296"/>
                  <a:gd name="T7" fmla="*/ 164 h 188"/>
                  <a:gd name="T8" fmla="*/ 21 w 296"/>
                  <a:gd name="T9" fmla="*/ 164 h 188"/>
                  <a:gd name="T10" fmla="*/ 20 w 296"/>
                  <a:gd name="T11" fmla="*/ 22 h 188"/>
                  <a:gd name="T12" fmla="*/ 42 w 296"/>
                  <a:gd name="T13" fmla="*/ 0 h 188"/>
                  <a:gd name="T14" fmla="*/ 222 w 296"/>
                  <a:gd name="T15" fmla="*/ 1 h 188"/>
                  <a:gd name="T16" fmla="*/ 275 w 296"/>
                  <a:gd name="T17" fmla="*/ 54 h 188"/>
                  <a:gd name="T18" fmla="*/ 275 w 296"/>
                  <a:gd name="T19" fmla="*/ 164 h 188"/>
                  <a:gd name="T20" fmla="*/ 296 w 296"/>
                  <a:gd name="T21" fmla="*/ 164 h 188"/>
                  <a:gd name="T22" fmla="*/ 251 w 296"/>
                  <a:gd name="T23" fmla="*/ 164 h 188"/>
                  <a:gd name="T24" fmla="*/ 251 w 296"/>
                  <a:gd name="T25" fmla="*/ 25 h 188"/>
                  <a:gd name="T26" fmla="*/ 45 w 296"/>
                  <a:gd name="T27" fmla="*/ 25 h 188"/>
                  <a:gd name="T28" fmla="*/ 45 w 296"/>
                  <a:gd name="T29" fmla="*/ 164 h 188"/>
                  <a:gd name="T30" fmla="*/ 251 w 296"/>
                  <a:gd name="T31" fmla="*/ 16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6" h="188">
                    <a:moveTo>
                      <a:pt x="296" y="164"/>
                    </a:moveTo>
                    <a:cubicBezTo>
                      <a:pt x="296" y="172"/>
                      <a:pt x="296" y="180"/>
                      <a:pt x="296" y="188"/>
                    </a:cubicBezTo>
                    <a:cubicBezTo>
                      <a:pt x="197" y="188"/>
                      <a:pt x="99" y="188"/>
                      <a:pt x="0" y="188"/>
                    </a:cubicBezTo>
                    <a:cubicBezTo>
                      <a:pt x="0" y="180"/>
                      <a:pt x="0" y="172"/>
                      <a:pt x="0" y="164"/>
                    </a:cubicBezTo>
                    <a:cubicBezTo>
                      <a:pt x="6" y="164"/>
                      <a:pt x="13" y="164"/>
                      <a:pt x="21" y="164"/>
                    </a:cubicBezTo>
                    <a:cubicBezTo>
                      <a:pt x="21" y="115"/>
                      <a:pt x="21" y="69"/>
                      <a:pt x="20" y="22"/>
                    </a:cubicBezTo>
                    <a:cubicBezTo>
                      <a:pt x="20" y="6"/>
                      <a:pt x="25" y="0"/>
                      <a:pt x="42" y="0"/>
                    </a:cubicBezTo>
                    <a:cubicBezTo>
                      <a:pt x="102" y="1"/>
                      <a:pt x="162" y="1"/>
                      <a:pt x="222" y="1"/>
                    </a:cubicBezTo>
                    <a:cubicBezTo>
                      <a:pt x="275" y="1"/>
                      <a:pt x="275" y="1"/>
                      <a:pt x="275" y="54"/>
                    </a:cubicBezTo>
                    <a:cubicBezTo>
                      <a:pt x="275" y="91"/>
                      <a:pt x="275" y="127"/>
                      <a:pt x="275" y="164"/>
                    </a:cubicBezTo>
                    <a:cubicBezTo>
                      <a:pt x="284" y="164"/>
                      <a:pt x="290" y="164"/>
                      <a:pt x="296" y="164"/>
                    </a:cubicBezTo>
                    <a:close/>
                    <a:moveTo>
                      <a:pt x="251" y="164"/>
                    </a:moveTo>
                    <a:cubicBezTo>
                      <a:pt x="251" y="116"/>
                      <a:pt x="251" y="70"/>
                      <a:pt x="251" y="25"/>
                    </a:cubicBezTo>
                    <a:cubicBezTo>
                      <a:pt x="181" y="25"/>
                      <a:pt x="113" y="25"/>
                      <a:pt x="45" y="25"/>
                    </a:cubicBezTo>
                    <a:cubicBezTo>
                      <a:pt x="45" y="72"/>
                      <a:pt x="45" y="118"/>
                      <a:pt x="45" y="164"/>
                    </a:cubicBezTo>
                    <a:cubicBezTo>
                      <a:pt x="114" y="164"/>
                      <a:pt x="182" y="164"/>
                      <a:pt x="251" y="164"/>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sp>
            <p:nvSpPr>
              <p:cNvPr id="135" name="Freeform 6"/>
              <p:cNvSpPr>
                <a:spLocks/>
              </p:cNvSpPr>
              <p:nvPr/>
            </p:nvSpPr>
            <p:spPr bwMode="auto">
              <a:xfrm>
                <a:off x="8121295" y="5412187"/>
                <a:ext cx="35248" cy="124138"/>
              </a:xfrm>
              <a:custGeom>
                <a:avLst/>
                <a:gdLst>
                  <a:gd name="T0" fmla="*/ 31 w 32"/>
                  <a:gd name="T1" fmla="*/ 58 h 112"/>
                  <a:gd name="T2" fmla="*/ 32 w 32"/>
                  <a:gd name="T3" fmla="*/ 94 h 112"/>
                  <a:gd name="T4" fmla="*/ 16 w 32"/>
                  <a:gd name="T5" fmla="*/ 112 h 112"/>
                  <a:gd name="T6" fmla="*/ 0 w 32"/>
                  <a:gd name="T7" fmla="*/ 93 h 112"/>
                  <a:gd name="T8" fmla="*/ 0 w 32"/>
                  <a:gd name="T9" fmla="*/ 15 h 112"/>
                  <a:gd name="T10" fmla="*/ 15 w 32"/>
                  <a:gd name="T11" fmla="*/ 0 h 112"/>
                  <a:gd name="T12" fmla="*/ 32 w 32"/>
                  <a:gd name="T13" fmla="*/ 16 h 112"/>
                  <a:gd name="T14" fmla="*/ 31 w 32"/>
                  <a:gd name="T15" fmla="*/ 58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12">
                    <a:moveTo>
                      <a:pt x="31" y="58"/>
                    </a:moveTo>
                    <a:cubicBezTo>
                      <a:pt x="31" y="70"/>
                      <a:pt x="31" y="82"/>
                      <a:pt x="32" y="94"/>
                    </a:cubicBezTo>
                    <a:cubicBezTo>
                      <a:pt x="32" y="105"/>
                      <a:pt x="30" y="112"/>
                      <a:pt x="16" y="112"/>
                    </a:cubicBezTo>
                    <a:cubicBezTo>
                      <a:pt x="1" y="112"/>
                      <a:pt x="0" y="104"/>
                      <a:pt x="0" y="93"/>
                    </a:cubicBezTo>
                    <a:cubicBezTo>
                      <a:pt x="1" y="67"/>
                      <a:pt x="1" y="41"/>
                      <a:pt x="0" y="15"/>
                    </a:cubicBezTo>
                    <a:cubicBezTo>
                      <a:pt x="0" y="4"/>
                      <a:pt x="4" y="0"/>
                      <a:pt x="15" y="0"/>
                    </a:cubicBezTo>
                    <a:cubicBezTo>
                      <a:pt x="27" y="0"/>
                      <a:pt x="32" y="4"/>
                      <a:pt x="32" y="16"/>
                    </a:cubicBezTo>
                    <a:cubicBezTo>
                      <a:pt x="31" y="30"/>
                      <a:pt x="31" y="44"/>
                      <a:pt x="31" y="58"/>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sp>
            <p:nvSpPr>
              <p:cNvPr id="136" name="Freeform 7"/>
              <p:cNvSpPr>
                <a:spLocks/>
              </p:cNvSpPr>
              <p:nvPr/>
            </p:nvSpPr>
            <p:spPr bwMode="auto">
              <a:xfrm>
                <a:off x="8174169" y="5447436"/>
                <a:ext cx="36015" cy="88889"/>
              </a:xfrm>
              <a:custGeom>
                <a:avLst/>
                <a:gdLst>
                  <a:gd name="T0" fmla="*/ 31 w 33"/>
                  <a:gd name="T1" fmla="*/ 40 h 80"/>
                  <a:gd name="T2" fmla="*/ 32 w 33"/>
                  <a:gd name="T3" fmla="*/ 62 h 80"/>
                  <a:gd name="T4" fmla="*/ 16 w 33"/>
                  <a:gd name="T5" fmla="*/ 80 h 80"/>
                  <a:gd name="T6" fmla="*/ 0 w 33"/>
                  <a:gd name="T7" fmla="*/ 61 h 80"/>
                  <a:gd name="T8" fmla="*/ 0 w 33"/>
                  <a:gd name="T9" fmla="*/ 17 h 80"/>
                  <a:gd name="T10" fmla="*/ 15 w 33"/>
                  <a:gd name="T11" fmla="*/ 0 h 80"/>
                  <a:gd name="T12" fmla="*/ 32 w 33"/>
                  <a:gd name="T13" fmla="*/ 18 h 80"/>
                  <a:gd name="T14" fmla="*/ 31 w 33"/>
                  <a:gd name="T15" fmla="*/ 4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80">
                    <a:moveTo>
                      <a:pt x="31" y="40"/>
                    </a:moveTo>
                    <a:cubicBezTo>
                      <a:pt x="31" y="47"/>
                      <a:pt x="31" y="54"/>
                      <a:pt x="32" y="62"/>
                    </a:cubicBezTo>
                    <a:cubicBezTo>
                      <a:pt x="32" y="73"/>
                      <a:pt x="30" y="80"/>
                      <a:pt x="16" y="80"/>
                    </a:cubicBezTo>
                    <a:cubicBezTo>
                      <a:pt x="1" y="80"/>
                      <a:pt x="0" y="72"/>
                      <a:pt x="0" y="61"/>
                    </a:cubicBezTo>
                    <a:cubicBezTo>
                      <a:pt x="1" y="46"/>
                      <a:pt x="1" y="32"/>
                      <a:pt x="0" y="17"/>
                    </a:cubicBezTo>
                    <a:cubicBezTo>
                      <a:pt x="0" y="6"/>
                      <a:pt x="2" y="0"/>
                      <a:pt x="15" y="0"/>
                    </a:cubicBezTo>
                    <a:cubicBezTo>
                      <a:pt x="29" y="0"/>
                      <a:pt x="33" y="6"/>
                      <a:pt x="32" y="18"/>
                    </a:cubicBezTo>
                    <a:cubicBezTo>
                      <a:pt x="31" y="25"/>
                      <a:pt x="31" y="33"/>
                      <a:pt x="31" y="40"/>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sp>
            <p:nvSpPr>
              <p:cNvPr id="137" name="Freeform 8"/>
              <p:cNvSpPr>
                <a:spLocks/>
              </p:cNvSpPr>
              <p:nvPr/>
            </p:nvSpPr>
            <p:spPr bwMode="auto">
              <a:xfrm>
                <a:off x="8061525" y="5478854"/>
                <a:ext cx="49808" cy="57471"/>
              </a:xfrm>
              <a:custGeom>
                <a:avLst/>
                <a:gdLst>
                  <a:gd name="T0" fmla="*/ 6 w 45"/>
                  <a:gd name="T1" fmla="*/ 26 h 52"/>
                  <a:gd name="T2" fmla="*/ 22 w 45"/>
                  <a:gd name="T3" fmla="*/ 0 h 52"/>
                  <a:gd name="T4" fmla="*/ 37 w 45"/>
                  <a:gd name="T5" fmla="*/ 25 h 52"/>
                  <a:gd name="T6" fmla="*/ 23 w 45"/>
                  <a:gd name="T7" fmla="*/ 52 h 52"/>
                  <a:gd name="T8" fmla="*/ 6 w 45"/>
                  <a:gd name="T9" fmla="*/ 26 h 52"/>
                </a:gdLst>
                <a:ahLst/>
                <a:cxnLst>
                  <a:cxn ang="0">
                    <a:pos x="T0" y="T1"/>
                  </a:cxn>
                  <a:cxn ang="0">
                    <a:pos x="T2" y="T3"/>
                  </a:cxn>
                  <a:cxn ang="0">
                    <a:pos x="T4" y="T5"/>
                  </a:cxn>
                  <a:cxn ang="0">
                    <a:pos x="T6" y="T7"/>
                  </a:cxn>
                  <a:cxn ang="0">
                    <a:pos x="T8" y="T9"/>
                  </a:cxn>
                </a:cxnLst>
                <a:rect l="0" t="0" r="r" b="b"/>
                <a:pathLst>
                  <a:path w="45" h="52">
                    <a:moveTo>
                      <a:pt x="6" y="26"/>
                    </a:moveTo>
                    <a:cubicBezTo>
                      <a:pt x="8" y="16"/>
                      <a:pt x="0" y="0"/>
                      <a:pt x="22" y="0"/>
                    </a:cubicBezTo>
                    <a:cubicBezTo>
                      <a:pt x="43" y="0"/>
                      <a:pt x="38" y="14"/>
                      <a:pt x="37" y="25"/>
                    </a:cubicBezTo>
                    <a:cubicBezTo>
                      <a:pt x="36" y="35"/>
                      <a:pt x="45" y="51"/>
                      <a:pt x="23" y="52"/>
                    </a:cubicBezTo>
                    <a:cubicBezTo>
                      <a:pt x="1" y="52"/>
                      <a:pt x="8" y="37"/>
                      <a:pt x="6" y="26"/>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sp>
            <p:nvSpPr>
              <p:cNvPr id="138" name="Freeform 9"/>
              <p:cNvSpPr>
                <a:spLocks/>
              </p:cNvSpPr>
              <p:nvPr/>
            </p:nvSpPr>
            <p:spPr bwMode="auto">
              <a:xfrm>
                <a:off x="8223212" y="5487282"/>
                <a:ext cx="42145" cy="49042"/>
              </a:xfrm>
              <a:custGeom>
                <a:avLst/>
                <a:gdLst>
                  <a:gd name="T0" fmla="*/ 34 w 38"/>
                  <a:gd name="T1" fmla="*/ 21 h 44"/>
                  <a:gd name="T2" fmla="*/ 19 w 38"/>
                  <a:gd name="T3" fmla="*/ 44 h 44"/>
                  <a:gd name="T4" fmla="*/ 3 w 38"/>
                  <a:gd name="T5" fmla="*/ 22 h 44"/>
                  <a:gd name="T6" fmla="*/ 20 w 38"/>
                  <a:gd name="T7" fmla="*/ 0 h 44"/>
                  <a:gd name="T8" fmla="*/ 34 w 38"/>
                  <a:gd name="T9" fmla="*/ 21 h 44"/>
                </a:gdLst>
                <a:ahLst/>
                <a:cxnLst>
                  <a:cxn ang="0">
                    <a:pos x="T0" y="T1"/>
                  </a:cxn>
                  <a:cxn ang="0">
                    <a:pos x="T2" y="T3"/>
                  </a:cxn>
                  <a:cxn ang="0">
                    <a:pos x="T4" y="T5"/>
                  </a:cxn>
                  <a:cxn ang="0">
                    <a:pos x="T6" y="T7"/>
                  </a:cxn>
                  <a:cxn ang="0">
                    <a:pos x="T8" y="T9"/>
                  </a:cxn>
                </a:cxnLst>
                <a:rect l="0" t="0" r="r" b="b"/>
                <a:pathLst>
                  <a:path w="38" h="44">
                    <a:moveTo>
                      <a:pt x="34" y="21"/>
                    </a:moveTo>
                    <a:cubicBezTo>
                      <a:pt x="34" y="32"/>
                      <a:pt x="38" y="44"/>
                      <a:pt x="19" y="44"/>
                    </a:cubicBezTo>
                    <a:cubicBezTo>
                      <a:pt x="0" y="44"/>
                      <a:pt x="4" y="32"/>
                      <a:pt x="3" y="22"/>
                    </a:cubicBezTo>
                    <a:cubicBezTo>
                      <a:pt x="3" y="10"/>
                      <a:pt x="2" y="0"/>
                      <a:pt x="20" y="0"/>
                    </a:cubicBezTo>
                    <a:cubicBezTo>
                      <a:pt x="37" y="0"/>
                      <a:pt x="34" y="11"/>
                      <a:pt x="34" y="21"/>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grpSp>
        <p:sp>
          <p:nvSpPr>
            <p:cNvPr id="133" name="Freeform 520"/>
            <p:cNvSpPr/>
            <p:nvPr/>
          </p:nvSpPr>
          <p:spPr bwMode="auto">
            <a:xfrm>
              <a:off x="7973721" y="2909059"/>
              <a:ext cx="373358" cy="253796"/>
            </a:xfrm>
            <a:custGeom>
              <a:avLst/>
              <a:gdLst>
                <a:gd name="connsiteX0" fmla="*/ 3322794 w 5223983"/>
                <a:gd name="connsiteY0" fmla="*/ 1406050 h 3551081"/>
                <a:gd name="connsiteX1" fmla="*/ 3699984 w 5223983"/>
                <a:gd name="connsiteY1" fmla="*/ 1783240 h 3551081"/>
                <a:gd name="connsiteX2" fmla="*/ 3322794 w 5223983"/>
                <a:gd name="connsiteY2" fmla="*/ 2160430 h 3551081"/>
                <a:gd name="connsiteX3" fmla="*/ 2945604 w 5223983"/>
                <a:gd name="connsiteY3" fmla="*/ 1783240 h 3551081"/>
                <a:gd name="connsiteX4" fmla="*/ 3322794 w 5223983"/>
                <a:gd name="connsiteY4" fmla="*/ 1406050 h 3551081"/>
                <a:gd name="connsiteX5" fmla="*/ 1901190 w 5223983"/>
                <a:gd name="connsiteY5" fmla="*/ 1406050 h 3551081"/>
                <a:gd name="connsiteX6" fmla="*/ 2278380 w 5223983"/>
                <a:gd name="connsiteY6" fmla="*/ 1783240 h 3551081"/>
                <a:gd name="connsiteX7" fmla="*/ 1901190 w 5223983"/>
                <a:gd name="connsiteY7" fmla="*/ 2160430 h 3551081"/>
                <a:gd name="connsiteX8" fmla="*/ 1524000 w 5223983"/>
                <a:gd name="connsiteY8" fmla="*/ 1783240 h 3551081"/>
                <a:gd name="connsiteX9" fmla="*/ 1901190 w 5223983"/>
                <a:gd name="connsiteY9" fmla="*/ 1406050 h 3551081"/>
                <a:gd name="connsiteX10" fmla="*/ 3444555 w 5223983"/>
                <a:gd name="connsiteY10" fmla="*/ 1 h 3551081"/>
                <a:gd name="connsiteX11" fmla="*/ 5223983 w 5223983"/>
                <a:gd name="connsiteY11" fmla="*/ 1779430 h 3551081"/>
                <a:gd name="connsiteX12" fmla="*/ 3452333 w 5223983"/>
                <a:gd name="connsiteY12" fmla="*/ 3551081 h 3551081"/>
                <a:gd name="connsiteX13" fmla="*/ 3296124 w 5223983"/>
                <a:gd name="connsiteY13" fmla="*/ 3394871 h 3551081"/>
                <a:gd name="connsiteX14" fmla="*/ 4919183 w 5223983"/>
                <a:gd name="connsiteY14" fmla="*/ 1771811 h 3551081"/>
                <a:gd name="connsiteX15" fmla="*/ 3295964 w 5223983"/>
                <a:gd name="connsiteY15" fmla="*/ 148592 h 3551081"/>
                <a:gd name="connsiteX16" fmla="*/ 1779429 w 5223983"/>
                <a:gd name="connsiteY16" fmla="*/ 0 h 3551081"/>
                <a:gd name="connsiteX17" fmla="*/ 1928020 w 5223983"/>
                <a:gd name="connsiteY17" fmla="*/ 148590 h 3551081"/>
                <a:gd name="connsiteX18" fmla="*/ 304801 w 5223983"/>
                <a:gd name="connsiteY18" fmla="*/ 1771809 h 3551081"/>
                <a:gd name="connsiteX19" fmla="*/ 1927860 w 5223983"/>
                <a:gd name="connsiteY19" fmla="*/ 3394869 h 3551081"/>
                <a:gd name="connsiteX20" fmla="*/ 1771651 w 5223983"/>
                <a:gd name="connsiteY20" fmla="*/ 3551079 h 3551081"/>
                <a:gd name="connsiteX21" fmla="*/ 0 w 5223983"/>
                <a:gd name="connsiteY21" fmla="*/ 1779428 h 355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223983" h="3551081">
                  <a:moveTo>
                    <a:pt x="3322794" y="1406050"/>
                  </a:moveTo>
                  <a:cubicBezTo>
                    <a:pt x="3531110" y="1406050"/>
                    <a:pt x="3699984" y="1574924"/>
                    <a:pt x="3699984" y="1783240"/>
                  </a:cubicBezTo>
                  <a:cubicBezTo>
                    <a:pt x="3699984" y="1991556"/>
                    <a:pt x="3531110" y="2160430"/>
                    <a:pt x="3322794" y="2160430"/>
                  </a:cubicBezTo>
                  <a:cubicBezTo>
                    <a:pt x="3114478" y="2160430"/>
                    <a:pt x="2945604" y="1991556"/>
                    <a:pt x="2945604" y="1783240"/>
                  </a:cubicBezTo>
                  <a:cubicBezTo>
                    <a:pt x="2945604" y="1574924"/>
                    <a:pt x="3114478" y="1406050"/>
                    <a:pt x="3322794" y="1406050"/>
                  </a:cubicBezTo>
                  <a:close/>
                  <a:moveTo>
                    <a:pt x="1901190" y="1406050"/>
                  </a:moveTo>
                  <a:cubicBezTo>
                    <a:pt x="2109506" y="1406050"/>
                    <a:pt x="2278380" y="1574924"/>
                    <a:pt x="2278380" y="1783240"/>
                  </a:cubicBezTo>
                  <a:cubicBezTo>
                    <a:pt x="2278380" y="1991556"/>
                    <a:pt x="2109506" y="2160430"/>
                    <a:pt x="1901190" y="2160430"/>
                  </a:cubicBezTo>
                  <a:cubicBezTo>
                    <a:pt x="1692874" y="2160430"/>
                    <a:pt x="1524000" y="1991556"/>
                    <a:pt x="1524000" y="1783240"/>
                  </a:cubicBezTo>
                  <a:cubicBezTo>
                    <a:pt x="1524000" y="1574924"/>
                    <a:pt x="1692874" y="1406050"/>
                    <a:pt x="1901190" y="1406050"/>
                  </a:cubicBezTo>
                  <a:close/>
                  <a:moveTo>
                    <a:pt x="3444555" y="1"/>
                  </a:moveTo>
                  <a:lnTo>
                    <a:pt x="5223983" y="1779430"/>
                  </a:lnTo>
                  <a:lnTo>
                    <a:pt x="3452333" y="3551081"/>
                  </a:lnTo>
                  <a:lnTo>
                    <a:pt x="3296124" y="3394871"/>
                  </a:lnTo>
                  <a:lnTo>
                    <a:pt x="4919183" y="1771811"/>
                  </a:lnTo>
                  <a:lnTo>
                    <a:pt x="3295964" y="148592"/>
                  </a:lnTo>
                  <a:close/>
                  <a:moveTo>
                    <a:pt x="1779429" y="0"/>
                  </a:moveTo>
                  <a:lnTo>
                    <a:pt x="1928020" y="148590"/>
                  </a:lnTo>
                  <a:lnTo>
                    <a:pt x="304801" y="1771809"/>
                  </a:lnTo>
                  <a:lnTo>
                    <a:pt x="1927860" y="3394869"/>
                  </a:lnTo>
                  <a:lnTo>
                    <a:pt x="1771651" y="3551079"/>
                  </a:lnTo>
                  <a:lnTo>
                    <a:pt x="0" y="1779428"/>
                  </a:ln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grpSp>
      <p:grpSp>
        <p:nvGrpSpPr>
          <p:cNvPr id="6" name="Group 5"/>
          <p:cNvGrpSpPr/>
          <p:nvPr/>
        </p:nvGrpSpPr>
        <p:grpSpPr>
          <a:xfrm>
            <a:off x="2019368" y="1425784"/>
            <a:ext cx="2377440" cy="4551232"/>
            <a:chOff x="2019368" y="1425784"/>
            <a:chExt cx="2377440" cy="4551232"/>
          </a:xfrm>
        </p:grpSpPr>
        <p:sp>
          <p:nvSpPr>
            <p:cNvPr id="146" name="Rectangle 145"/>
            <p:cNvSpPr/>
            <p:nvPr/>
          </p:nvSpPr>
          <p:spPr bwMode="auto">
            <a:xfrm>
              <a:off x="2186019" y="1425784"/>
              <a:ext cx="1737360" cy="4187396"/>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marL="0" marR="0" lvl="0" indent="0" algn="ctr" defTabSz="725012"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Semibold" panose="020B0702040204020203" pitchFamily="34" charset="0"/>
                  <a:cs typeface="Segoe UI Semibold" panose="020B0702040204020203" pitchFamily="34" charset="0"/>
                </a:rPr>
                <a:t>Information Management</a:t>
              </a:r>
            </a:p>
          </p:txBody>
        </p:sp>
        <p:sp>
          <p:nvSpPr>
            <p:cNvPr id="147" name="Rectangle 146"/>
            <p:cNvSpPr/>
            <p:nvPr/>
          </p:nvSpPr>
          <p:spPr>
            <a:xfrm>
              <a:off x="2652706" y="3493375"/>
              <a:ext cx="1271016"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Event Hubs</a:t>
              </a:r>
              <a:endParaRPr kumimoji="0" lang="en-US" sz="1100" b="0" i="0" u="none" strike="noStrike" kern="0" cap="none" spc="0" normalizeH="0" baseline="0" noProof="0" dirty="0">
                <a:ln>
                  <a:noFill/>
                </a:ln>
                <a:solidFill>
                  <a:srgbClr val="FFFFFF"/>
                </a:solidFill>
                <a:effectLst/>
                <a:uLnTx/>
                <a:uFillTx/>
              </a:endParaRPr>
            </a:p>
          </p:txBody>
        </p:sp>
        <p:cxnSp>
          <p:nvCxnSpPr>
            <p:cNvPr id="148" name="Straight Connector 147"/>
            <p:cNvCxnSpPr/>
            <p:nvPr/>
          </p:nvCxnSpPr>
          <p:spPr>
            <a:xfrm>
              <a:off x="2019368" y="5886879"/>
              <a:ext cx="2377440" cy="0"/>
            </a:xfrm>
            <a:prstGeom prst="line">
              <a:avLst/>
            </a:prstGeom>
            <a:solidFill>
              <a:srgbClr val="FFFFFF">
                <a:lumMod val="85000"/>
              </a:srgbClr>
            </a:solidFill>
            <a:ln w="28575" cap="flat" cmpd="sng" algn="ctr">
              <a:solidFill>
                <a:srgbClr val="002050"/>
              </a:solidFill>
              <a:prstDash val="solid"/>
              <a:headEnd type="none"/>
              <a:tailEnd type="none"/>
            </a:ln>
            <a:effectLst/>
          </p:spPr>
        </p:cxnSp>
        <p:grpSp>
          <p:nvGrpSpPr>
            <p:cNvPr id="149" name="Group 148"/>
            <p:cNvGrpSpPr/>
            <p:nvPr/>
          </p:nvGrpSpPr>
          <p:grpSpPr>
            <a:xfrm rot="13500000">
              <a:off x="4205167" y="5796874"/>
              <a:ext cx="181498" cy="178786"/>
              <a:chOff x="402446" y="5872915"/>
              <a:chExt cx="292608" cy="288235"/>
            </a:xfrm>
            <a:solidFill>
              <a:srgbClr val="FFFFFF">
                <a:lumMod val="85000"/>
              </a:srgbClr>
            </a:solidFill>
          </p:grpSpPr>
          <p:cxnSp>
            <p:nvCxnSpPr>
              <p:cNvPr id="158" name="Straight Connector 157"/>
              <p:cNvCxnSpPr/>
              <p:nvPr/>
            </p:nvCxnSpPr>
            <p:spPr>
              <a:xfrm>
                <a:off x="412598" y="5872915"/>
                <a:ext cx="0" cy="288235"/>
              </a:xfrm>
              <a:prstGeom prst="line">
                <a:avLst/>
              </a:prstGeom>
              <a:grpFill/>
              <a:ln w="28575" cap="flat" cmpd="sng" algn="ctr">
                <a:solidFill>
                  <a:srgbClr val="002050"/>
                </a:solidFill>
                <a:prstDash val="solid"/>
                <a:headEnd type="none"/>
                <a:tailEnd type="none"/>
              </a:ln>
              <a:effectLst/>
            </p:spPr>
          </p:cxnSp>
          <p:cxnSp>
            <p:nvCxnSpPr>
              <p:cNvPr id="159" name="Straight Connector 158"/>
              <p:cNvCxnSpPr/>
              <p:nvPr/>
            </p:nvCxnSpPr>
            <p:spPr>
              <a:xfrm>
                <a:off x="402446" y="6148978"/>
                <a:ext cx="292608" cy="0"/>
              </a:xfrm>
              <a:prstGeom prst="line">
                <a:avLst/>
              </a:prstGeom>
              <a:grpFill/>
              <a:ln w="28575" cap="flat" cmpd="sng" algn="ctr">
                <a:solidFill>
                  <a:srgbClr val="002050"/>
                </a:solidFill>
                <a:prstDash val="solid"/>
                <a:headEnd type="none"/>
                <a:tailEnd type="none"/>
              </a:ln>
              <a:effectLst/>
            </p:spPr>
          </p:cxnSp>
        </p:grpSp>
        <p:sp>
          <p:nvSpPr>
            <p:cNvPr id="150" name="Rectangle 149"/>
            <p:cNvSpPr/>
            <p:nvPr/>
          </p:nvSpPr>
          <p:spPr>
            <a:xfrm>
              <a:off x="2652706" y="2930536"/>
              <a:ext cx="1271016"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Data Catalog</a:t>
              </a:r>
            </a:p>
          </p:txBody>
        </p:sp>
        <p:grpSp>
          <p:nvGrpSpPr>
            <p:cNvPr id="151" name="Group 150"/>
            <p:cNvGrpSpPr/>
            <p:nvPr/>
          </p:nvGrpSpPr>
          <p:grpSpPr>
            <a:xfrm>
              <a:off x="2337798" y="2888091"/>
              <a:ext cx="274997" cy="292527"/>
              <a:chOff x="3232150" y="382588"/>
              <a:chExt cx="5727700" cy="6092825"/>
            </a:xfrm>
            <a:solidFill>
              <a:srgbClr val="FFFFFF"/>
            </a:solidFill>
          </p:grpSpPr>
          <p:sp>
            <p:nvSpPr>
              <p:cNvPr id="155" name="Freeform 10"/>
              <p:cNvSpPr>
                <a:spLocks/>
              </p:cNvSpPr>
              <p:nvPr/>
            </p:nvSpPr>
            <p:spPr bwMode="auto">
              <a:xfrm>
                <a:off x="3232150" y="382588"/>
                <a:ext cx="4492625" cy="4781550"/>
              </a:xfrm>
              <a:custGeom>
                <a:avLst/>
                <a:gdLst>
                  <a:gd name="T0" fmla="*/ 490 w 2830"/>
                  <a:gd name="T1" fmla="*/ 280 h 3012"/>
                  <a:gd name="T2" fmla="*/ 458 w 2830"/>
                  <a:gd name="T3" fmla="*/ 274 h 3012"/>
                  <a:gd name="T4" fmla="*/ 422 w 2830"/>
                  <a:gd name="T5" fmla="*/ 246 h 3012"/>
                  <a:gd name="T6" fmla="*/ 410 w 2830"/>
                  <a:gd name="T7" fmla="*/ 200 h 3012"/>
                  <a:gd name="T8" fmla="*/ 416 w 2830"/>
                  <a:gd name="T9" fmla="*/ 170 h 3012"/>
                  <a:gd name="T10" fmla="*/ 444 w 2830"/>
                  <a:gd name="T11" fmla="*/ 134 h 3012"/>
                  <a:gd name="T12" fmla="*/ 490 w 2830"/>
                  <a:gd name="T13" fmla="*/ 120 h 3012"/>
                  <a:gd name="T14" fmla="*/ 2724 w 2830"/>
                  <a:gd name="T15" fmla="*/ 1362 h 3012"/>
                  <a:gd name="T16" fmla="*/ 2830 w 2830"/>
                  <a:gd name="T17" fmla="*/ 0 h 3012"/>
                  <a:gd name="T18" fmla="*/ 382 w 2830"/>
                  <a:gd name="T19" fmla="*/ 16 h 3012"/>
                  <a:gd name="T20" fmla="*/ 314 w 2830"/>
                  <a:gd name="T21" fmla="*/ 74 h 3012"/>
                  <a:gd name="T22" fmla="*/ 266 w 2830"/>
                  <a:gd name="T23" fmla="*/ 130 h 3012"/>
                  <a:gd name="T24" fmla="*/ 222 w 2830"/>
                  <a:gd name="T25" fmla="*/ 206 h 3012"/>
                  <a:gd name="T26" fmla="*/ 214 w 2830"/>
                  <a:gd name="T27" fmla="*/ 736 h 3012"/>
                  <a:gd name="T28" fmla="*/ 62 w 2830"/>
                  <a:gd name="T29" fmla="*/ 738 h 3012"/>
                  <a:gd name="T30" fmla="*/ 22 w 2830"/>
                  <a:gd name="T31" fmla="*/ 760 h 3012"/>
                  <a:gd name="T32" fmla="*/ 0 w 2830"/>
                  <a:gd name="T33" fmla="*/ 800 h 3012"/>
                  <a:gd name="T34" fmla="*/ 0 w 2830"/>
                  <a:gd name="T35" fmla="*/ 832 h 3012"/>
                  <a:gd name="T36" fmla="*/ 22 w 2830"/>
                  <a:gd name="T37" fmla="*/ 872 h 3012"/>
                  <a:gd name="T38" fmla="*/ 62 w 2830"/>
                  <a:gd name="T39" fmla="*/ 894 h 3012"/>
                  <a:gd name="T40" fmla="*/ 214 w 2830"/>
                  <a:gd name="T41" fmla="*/ 896 h 3012"/>
                  <a:gd name="T42" fmla="*/ 80 w 2830"/>
                  <a:gd name="T43" fmla="*/ 1556 h 3012"/>
                  <a:gd name="T44" fmla="*/ 34 w 2830"/>
                  <a:gd name="T45" fmla="*/ 1570 h 3012"/>
                  <a:gd name="T46" fmla="*/ 6 w 2830"/>
                  <a:gd name="T47" fmla="*/ 1606 h 3012"/>
                  <a:gd name="T48" fmla="*/ 0 w 2830"/>
                  <a:gd name="T49" fmla="*/ 1636 h 3012"/>
                  <a:gd name="T50" fmla="*/ 12 w 2830"/>
                  <a:gd name="T51" fmla="*/ 1682 h 3012"/>
                  <a:gd name="T52" fmla="*/ 48 w 2830"/>
                  <a:gd name="T53" fmla="*/ 1710 h 3012"/>
                  <a:gd name="T54" fmla="*/ 214 w 2830"/>
                  <a:gd name="T55" fmla="*/ 1716 h 3012"/>
                  <a:gd name="T56" fmla="*/ 80 w 2830"/>
                  <a:gd name="T57" fmla="*/ 2314 h 3012"/>
                  <a:gd name="T58" fmla="*/ 48 w 2830"/>
                  <a:gd name="T59" fmla="*/ 2320 h 3012"/>
                  <a:gd name="T60" fmla="*/ 12 w 2830"/>
                  <a:gd name="T61" fmla="*/ 2348 h 3012"/>
                  <a:gd name="T62" fmla="*/ 0 w 2830"/>
                  <a:gd name="T63" fmla="*/ 2394 h 3012"/>
                  <a:gd name="T64" fmla="*/ 6 w 2830"/>
                  <a:gd name="T65" fmla="*/ 2424 h 3012"/>
                  <a:gd name="T66" fmla="*/ 34 w 2830"/>
                  <a:gd name="T67" fmla="*/ 2460 h 3012"/>
                  <a:gd name="T68" fmla="*/ 80 w 2830"/>
                  <a:gd name="T69" fmla="*/ 2474 h 3012"/>
                  <a:gd name="T70" fmla="*/ 214 w 2830"/>
                  <a:gd name="T71" fmla="*/ 2854 h 3012"/>
                  <a:gd name="T72" fmla="*/ 220 w 2830"/>
                  <a:gd name="T73" fmla="*/ 2910 h 3012"/>
                  <a:gd name="T74" fmla="*/ 250 w 2830"/>
                  <a:gd name="T75" fmla="*/ 2966 h 3012"/>
                  <a:gd name="T76" fmla="*/ 292 w 2830"/>
                  <a:gd name="T77" fmla="*/ 2998 h 3012"/>
                  <a:gd name="T78" fmla="*/ 346 w 2830"/>
                  <a:gd name="T79" fmla="*/ 3010 h 3012"/>
                  <a:gd name="T80" fmla="*/ 1744 w 2830"/>
                  <a:gd name="T81" fmla="*/ 3012 h 3012"/>
                  <a:gd name="T82" fmla="*/ 1746 w 2830"/>
                  <a:gd name="T83" fmla="*/ 1702 h 3012"/>
                  <a:gd name="T84" fmla="*/ 1786 w 2830"/>
                  <a:gd name="T85" fmla="*/ 1632 h 3012"/>
                  <a:gd name="T86" fmla="*/ 1840 w 2830"/>
                  <a:gd name="T87" fmla="*/ 1572 h 3012"/>
                  <a:gd name="T88" fmla="*/ 1900 w 2830"/>
                  <a:gd name="T89" fmla="*/ 1530 h 3012"/>
                  <a:gd name="T90" fmla="*/ 1952 w 2830"/>
                  <a:gd name="T91" fmla="*/ 1502 h 3012"/>
                  <a:gd name="T92" fmla="*/ 2048 w 2830"/>
                  <a:gd name="T93" fmla="*/ 1458 h 3012"/>
                  <a:gd name="T94" fmla="*/ 2162 w 2830"/>
                  <a:gd name="T95" fmla="*/ 1424 h 3012"/>
                  <a:gd name="T96" fmla="*/ 2376 w 2830"/>
                  <a:gd name="T97" fmla="*/ 1382 h 3012"/>
                  <a:gd name="T98" fmla="*/ 2564 w 2830"/>
                  <a:gd name="T99" fmla="*/ 1366 h 3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30" h="3012">
                    <a:moveTo>
                      <a:pt x="2564" y="1366"/>
                    </a:moveTo>
                    <a:lnTo>
                      <a:pt x="2564" y="280"/>
                    </a:lnTo>
                    <a:lnTo>
                      <a:pt x="490" y="280"/>
                    </a:lnTo>
                    <a:lnTo>
                      <a:pt x="490" y="280"/>
                    </a:lnTo>
                    <a:lnTo>
                      <a:pt x="472" y="280"/>
                    </a:lnTo>
                    <a:lnTo>
                      <a:pt x="458" y="274"/>
                    </a:lnTo>
                    <a:lnTo>
                      <a:pt x="444" y="268"/>
                    </a:lnTo>
                    <a:lnTo>
                      <a:pt x="432" y="258"/>
                    </a:lnTo>
                    <a:lnTo>
                      <a:pt x="422" y="246"/>
                    </a:lnTo>
                    <a:lnTo>
                      <a:pt x="416" y="232"/>
                    </a:lnTo>
                    <a:lnTo>
                      <a:pt x="410" y="216"/>
                    </a:lnTo>
                    <a:lnTo>
                      <a:pt x="410" y="200"/>
                    </a:lnTo>
                    <a:lnTo>
                      <a:pt x="410" y="200"/>
                    </a:lnTo>
                    <a:lnTo>
                      <a:pt x="410" y="184"/>
                    </a:lnTo>
                    <a:lnTo>
                      <a:pt x="416" y="170"/>
                    </a:lnTo>
                    <a:lnTo>
                      <a:pt x="422" y="156"/>
                    </a:lnTo>
                    <a:lnTo>
                      <a:pt x="432" y="144"/>
                    </a:lnTo>
                    <a:lnTo>
                      <a:pt x="444" y="134"/>
                    </a:lnTo>
                    <a:lnTo>
                      <a:pt x="458" y="126"/>
                    </a:lnTo>
                    <a:lnTo>
                      <a:pt x="472" y="122"/>
                    </a:lnTo>
                    <a:lnTo>
                      <a:pt x="490" y="120"/>
                    </a:lnTo>
                    <a:lnTo>
                      <a:pt x="2724" y="120"/>
                    </a:lnTo>
                    <a:lnTo>
                      <a:pt x="2724" y="1362"/>
                    </a:lnTo>
                    <a:lnTo>
                      <a:pt x="2724" y="1362"/>
                    </a:lnTo>
                    <a:lnTo>
                      <a:pt x="2776" y="1364"/>
                    </a:lnTo>
                    <a:lnTo>
                      <a:pt x="2830" y="1366"/>
                    </a:lnTo>
                    <a:lnTo>
                      <a:pt x="2830" y="0"/>
                    </a:lnTo>
                    <a:lnTo>
                      <a:pt x="410" y="0"/>
                    </a:lnTo>
                    <a:lnTo>
                      <a:pt x="410" y="0"/>
                    </a:lnTo>
                    <a:lnTo>
                      <a:pt x="382" y="16"/>
                    </a:lnTo>
                    <a:lnTo>
                      <a:pt x="356" y="36"/>
                    </a:lnTo>
                    <a:lnTo>
                      <a:pt x="334" y="54"/>
                    </a:lnTo>
                    <a:lnTo>
                      <a:pt x="314" y="74"/>
                    </a:lnTo>
                    <a:lnTo>
                      <a:pt x="296" y="92"/>
                    </a:lnTo>
                    <a:lnTo>
                      <a:pt x="280" y="112"/>
                    </a:lnTo>
                    <a:lnTo>
                      <a:pt x="266" y="130"/>
                    </a:lnTo>
                    <a:lnTo>
                      <a:pt x="254" y="148"/>
                    </a:lnTo>
                    <a:lnTo>
                      <a:pt x="234" y="180"/>
                    </a:lnTo>
                    <a:lnTo>
                      <a:pt x="222" y="206"/>
                    </a:lnTo>
                    <a:lnTo>
                      <a:pt x="214" y="230"/>
                    </a:lnTo>
                    <a:lnTo>
                      <a:pt x="214" y="230"/>
                    </a:lnTo>
                    <a:lnTo>
                      <a:pt x="214" y="736"/>
                    </a:lnTo>
                    <a:lnTo>
                      <a:pt x="80" y="736"/>
                    </a:lnTo>
                    <a:lnTo>
                      <a:pt x="80" y="736"/>
                    </a:lnTo>
                    <a:lnTo>
                      <a:pt x="62" y="738"/>
                    </a:lnTo>
                    <a:lnTo>
                      <a:pt x="48" y="742"/>
                    </a:lnTo>
                    <a:lnTo>
                      <a:pt x="34" y="750"/>
                    </a:lnTo>
                    <a:lnTo>
                      <a:pt x="22" y="760"/>
                    </a:lnTo>
                    <a:lnTo>
                      <a:pt x="12" y="772"/>
                    </a:lnTo>
                    <a:lnTo>
                      <a:pt x="6" y="784"/>
                    </a:lnTo>
                    <a:lnTo>
                      <a:pt x="0" y="800"/>
                    </a:lnTo>
                    <a:lnTo>
                      <a:pt x="0" y="816"/>
                    </a:lnTo>
                    <a:lnTo>
                      <a:pt x="0" y="816"/>
                    </a:lnTo>
                    <a:lnTo>
                      <a:pt x="0" y="832"/>
                    </a:lnTo>
                    <a:lnTo>
                      <a:pt x="6" y="846"/>
                    </a:lnTo>
                    <a:lnTo>
                      <a:pt x="12" y="860"/>
                    </a:lnTo>
                    <a:lnTo>
                      <a:pt x="22" y="872"/>
                    </a:lnTo>
                    <a:lnTo>
                      <a:pt x="34" y="882"/>
                    </a:lnTo>
                    <a:lnTo>
                      <a:pt x="48" y="890"/>
                    </a:lnTo>
                    <a:lnTo>
                      <a:pt x="62" y="894"/>
                    </a:lnTo>
                    <a:lnTo>
                      <a:pt x="80" y="896"/>
                    </a:lnTo>
                    <a:lnTo>
                      <a:pt x="214" y="896"/>
                    </a:lnTo>
                    <a:lnTo>
                      <a:pt x="214" y="896"/>
                    </a:lnTo>
                    <a:lnTo>
                      <a:pt x="214" y="1556"/>
                    </a:lnTo>
                    <a:lnTo>
                      <a:pt x="80" y="1556"/>
                    </a:lnTo>
                    <a:lnTo>
                      <a:pt x="80" y="1556"/>
                    </a:lnTo>
                    <a:lnTo>
                      <a:pt x="62" y="1558"/>
                    </a:lnTo>
                    <a:lnTo>
                      <a:pt x="48" y="1562"/>
                    </a:lnTo>
                    <a:lnTo>
                      <a:pt x="34" y="1570"/>
                    </a:lnTo>
                    <a:lnTo>
                      <a:pt x="22" y="1580"/>
                    </a:lnTo>
                    <a:lnTo>
                      <a:pt x="12" y="1592"/>
                    </a:lnTo>
                    <a:lnTo>
                      <a:pt x="6" y="1606"/>
                    </a:lnTo>
                    <a:lnTo>
                      <a:pt x="0" y="1620"/>
                    </a:lnTo>
                    <a:lnTo>
                      <a:pt x="0" y="1636"/>
                    </a:lnTo>
                    <a:lnTo>
                      <a:pt x="0" y="1636"/>
                    </a:lnTo>
                    <a:lnTo>
                      <a:pt x="0" y="1652"/>
                    </a:lnTo>
                    <a:lnTo>
                      <a:pt x="6" y="1668"/>
                    </a:lnTo>
                    <a:lnTo>
                      <a:pt x="12" y="1682"/>
                    </a:lnTo>
                    <a:lnTo>
                      <a:pt x="22" y="1694"/>
                    </a:lnTo>
                    <a:lnTo>
                      <a:pt x="34" y="1702"/>
                    </a:lnTo>
                    <a:lnTo>
                      <a:pt x="48" y="1710"/>
                    </a:lnTo>
                    <a:lnTo>
                      <a:pt x="62" y="1716"/>
                    </a:lnTo>
                    <a:lnTo>
                      <a:pt x="80" y="1716"/>
                    </a:lnTo>
                    <a:lnTo>
                      <a:pt x="214" y="1716"/>
                    </a:lnTo>
                    <a:lnTo>
                      <a:pt x="214" y="1716"/>
                    </a:lnTo>
                    <a:lnTo>
                      <a:pt x="214" y="2314"/>
                    </a:lnTo>
                    <a:lnTo>
                      <a:pt x="80" y="2314"/>
                    </a:lnTo>
                    <a:lnTo>
                      <a:pt x="80" y="2314"/>
                    </a:lnTo>
                    <a:lnTo>
                      <a:pt x="62" y="2316"/>
                    </a:lnTo>
                    <a:lnTo>
                      <a:pt x="48" y="2320"/>
                    </a:lnTo>
                    <a:lnTo>
                      <a:pt x="34" y="2328"/>
                    </a:lnTo>
                    <a:lnTo>
                      <a:pt x="22" y="2338"/>
                    </a:lnTo>
                    <a:lnTo>
                      <a:pt x="12" y="2348"/>
                    </a:lnTo>
                    <a:lnTo>
                      <a:pt x="6" y="2362"/>
                    </a:lnTo>
                    <a:lnTo>
                      <a:pt x="0" y="2378"/>
                    </a:lnTo>
                    <a:lnTo>
                      <a:pt x="0" y="2394"/>
                    </a:lnTo>
                    <a:lnTo>
                      <a:pt x="0" y="2394"/>
                    </a:lnTo>
                    <a:lnTo>
                      <a:pt x="0" y="2410"/>
                    </a:lnTo>
                    <a:lnTo>
                      <a:pt x="6" y="2424"/>
                    </a:lnTo>
                    <a:lnTo>
                      <a:pt x="12" y="2438"/>
                    </a:lnTo>
                    <a:lnTo>
                      <a:pt x="22" y="2450"/>
                    </a:lnTo>
                    <a:lnTo>
                      <a:pt x="34" y="2460"/>
                    </a:lnTo>
                    <a:lnTo>
                      <a:pt x="48" y="2468"/>
                    </a:lnTo>
                    <a:lnTo>
                      <a:pt x="62" y="2472"/>
                    </a:lnTo>
                    <a:lnTo>
                      <a:pt x="80" y="2474"/>
                    </a:lnTo>
                    <a:lnTo>
                      <a:pt x="214" y="2474"/>
                    </a:lnTo>
                    <a:lnTo>
                      <a:pt x="214" y="2474"/>
                    </a:lnTo>
                    <a:lnTo>
                      <a:pt x="214" y="2854"/>
                    </a:lnTo>
                    <a:lnTo>
                      <a:pt x="214" y="2854"/>
                    </a:lnTo>
                    <a:lnTo>
                      <a:pt x="216" y="2884"/>
                    </a:lnTo>
                    <a:lnTo>
                      <a:pt x="220" y="2910"/>
                    </a:lnTo>
                    <a:lnTo>
                      <a:pt x="228" y="2932"/>
                    </a:lnTo>
                    <a:lnTo>
                      <a:pt x="238" y="2952"/>
                    </a:lnTo>
                    <a:lnTo>
                      <a:pt x="250" y="2966"/>
                    </a:lnTo>
                    <a:lnTo>
                      <a:pt x="262" y="2980"/>
                    </a:lnTo>
                    <a:lnTo>
                      <a:pt x="276" y="2990"/>
                    </a:lnTo>
                    <a:lnTo>
                      <a:pt x="292" y="2998"/>
                    </a:lnTo>
                    <a:lnTo>
                      <a:pt x="306" y="3002"/>
                    </a:lnTo>
                    <a:lnTo>
                      <a:pt x="320" y="3006"/>
                    </a:lnTo>
                    <a:lnTo>
                      <a:pt x="346" y="3010"/>
                    </a:lnTo>
                    <a:lnTo>
                      <a:pt x="364" y="3012"/>
                    </a:lnTo>
                    <a:lnTo>
                      <a:pt x="370" y="3012"/>
                    </a:lnTo>
                    <a:lnTo>
                      <a:pt x="1744" y="3012"/>
                    </a:lnTo>
                    <a:lnTo>
                      <a:pt x="1744" y="1710"/>
                    </a:lnTo>
                    <a:lnTo>
                      <a:pt x="1746" y="1702"/>
                    </a:lnTo>
                    <a:lnTo>
                      <a:pt x="1746" y="1702"/>
                    </a:lnTo>
                    <a:lnTo>
                      <a:pt x="1756" y="1680"/>
                    </a:lnTo>
                    <a:lnTo>
                      <a:pt x="1768" y="1658"/>
                    </a:lnTo>
                    <a:lnTo>
                      <a:pt x="1786" y="1632"/>
                    </a:lnTo>
                    <a:lnTo>
                      <a:pt x="1810" y="1602"/>
                    </a:lnTo>
                    <a:lnTo>
                      <a:pt x="1824" y="1588"/>
                    </a:lnTo>
                    <a:lnTo>
                      <a:pt x="1840" y="1572"/>
                    </a:lnTo>
                    <a:lnTo>
                      <a:pt x="1858" y="1558"/>
                    </a:lnTo>
                    <a:lnTo>
                      <a:pt x="1878" y="1544"/>
                    </a:lnTo>
                    <a:lnTo>
                      <a:pt x="1900" y="1530"/>
                    </a:lnTo>
                    <a:lnTo>
                      <a:pt x="1924" y="1518"/>
                    </a:lnTo>
                    <a:lnTo>
                      <a:pt x="1924" y="1518"/>
                    </a:lnTo>
                    <a:lnTo>
                      <a:pt x="1952" y="1502"/>
                    </a:lnTo>
                    <a:lnTo>
                      <a:pt x="1982" y="1486"/>
                    </a:lnTo>
                    <a:lnTo>
                      <a:pt x="2014" y="1472"/>
                    </a:lnTo>
                    <a:lnTo>
                      <a:pt x="2048" y="1458"/>
                    </a:lnTo>
                    <a:lnTo>
                      <a:pt x="2086" y="1446"/>
                    </a:lnTo>
                    <a:lnTo>
                      <a:pt x="2122" y="1434"/>
                    </a:lnTo>
                    <a:lnTo>
                      <a:pt x="2162" y="1424"/>
                    </a:lnTo>
                    <a:lnTo>
                      <a:pt x="2202" y="1414"/>
                    </a:lnTo>
                    <a:lnTo>
                      <a:pt x="2288" y="1396"/>
                    </a:lnTo>
                    <a:lnTo>
                      <a:pt x="2376" y="1382"/>
                    </a:lnTo>
                    <a:lnTo>
                      <a:pt x="2470" y="1372"/>
                    </a:lnTo>
                    <a:lnTo>
                      <a:pt x="2564" y="1366"/>
                    </a:lnTo>
                    <a:lnTo>
                      <a:pt x="2564" y="13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56" name="Freeform 11"/>
              <p:cNvSpPr>
                <a:spLocks/>
              </p:cNvSpPr>
              <p:nvPr/>
            </p:nvSpPr>
            <p:spPr bwMode="auto">
              <a:xfrm>
                <a:off x="6134100" y="3106738"/>
                <a:ext cx="2825750" cy="3368675"/>
              </a:xfrm>
              <a:custGeom>
                <a:avLst/>
                <a:gdLst>
                  <a:gd name="T0" fmla="*/ 866 w 1780"/>
                  <a:gd name="T1" fmla="*/ 356 h 2122"/>
                  <a:gd name="T2" fmla="*/ 730 w 1780"/>
                  <a:gd name="T3" fmla="*/ 352 h 2122"/>
                  <a:gd name="T4" fmla="*/ 594 w 1780"/>
                  <a:gd name="T5" fmla="*/ 340 h 2122"/>
                  <a:gd name="T6" fmla="*/ 464 w 1780"/>
                  <a:gd name="T7" fmla="*/ 322 h 2122"/>
                  <a:gd name="T8" fmla="*/ 342 w 1780"/>
                  <a:gd name="T9" fmla="*/ 296 h 2122"/>
                  <a:gd name="T10" fmla="*/ 232 w 1780"/>
                  <a:gd name="T11" fmla="*/ 262 h 2122"/>
                  <a:gd name="T12" fmla="*/ 136 w 1780"/>
                  <a:gd name="T13" fmla="*/ 222 h 2122"/>
                  <a:gd name="T14" fmla="*/ 58 w 1780"/>
                  <a:gd name="T15" fmla="*/ 174 h 2122"/>
                  <a:gd name="T16" fmla="*/ 12 w 1780"/>
                  <a:gd name="T17" fmla="*/ 134 h 2122"/>
                  <a:gd name="T18" fmla="*/ 0 w 1780"/>
                  <a:gd name="T19" fmla="*/ 1940 h 2122"/>
                  <a:gd name="T20" fmla="*/ 26 w 1780"/>
                  <a:gd name="T21" fmla="*/ 1960 h 2122"/>
                  <a:gd name="T22" fmla="*/ 90 w 1780"/>
                  <a:gd name="T23" fmla="*/ 1996 h 2122"/>
                  <a:gd name="T24" fmla="*/ 174 w 1780"/>
                  <a:gd name="T25" fmla="*/ 2030 h 2122"/>
                  <a:gd name="T26" fmla="*/ 272 w 1780"/>
                  <a:gd name="T27" fmla="*/ 2058 h 2122"/>
                  <a:gd name="T28" fmla="*/ 386 w 1780"/>
                  <a:gd name="T29" fmla="*/ 2082 h 2122"/>
                  <a:gd name="T30" fmla="*/ 512 w 1780"/>
                  <a:gd name="T31" fmla="*/ 2102 h 2122"/>
                  <a:gd name="T32" fmla="*/ 646 w 1780"/>
                  <a:gd name="T33" fmla="*/ 2114 h 2122"/>
                  <a:gd name="T34" fmla="*/ 790 w 1780"/>
                  <a:gd name="T35" fmla="*/ 2122 h 2122"/>
                  <a:gd name="T36" fmla="*/ 866 w 1780"/>
                  <a:gd name="T37" fmla="*/ 2122 h 2122"/>
                  <a:gd name="T38" fmla="*/ 1050 w 1780"/>
                  <a:gd name="T39" fmla="*/ 2118 h 2122"/>
                  <a:gd name="T40" fmla="*/ 1222 w 1780"/>
                  <a:gd name="T41" fmla="*/ 2102 h 2122"/>
                  <a:gd name="T42" fmla="*/ 1376 w 1780"/>
                  <a:gd name="T43" fmla="*/ 2076 h 2122"/>
                  <a:gd name="T44" fmla="*/ 1512 w 1780"/>
                  <a:gd name="T45" fmla="*/ 2044 h 2122"/>
                  <a:gd name="T46" fmla="*/ 1624 w 1780"/>
                  <a:gd name="T47" fmla="*/ 2004 h 2122"/>
                  <a:gd name="T48" fmla="*/ 1690 w 1780"/>
                  <a:gd name="T49" fmla="*/ 1970 h 2122"/>
                  <a:gd name="T50" fmla="*/ 1724 w 1780"/>
                  <a:gd name="T51" fmla="*/ 1946 h 2122"/>
                  <a:gd name="T52" fmla="*/ 1750 w 1780"/>
                  <a:gd name="T53" fmla="*/ 1922 h 2122"/>
                  <a:gd name="T54" fmla="*/ 1770 w 1780"/>
                  <a:gd name="T55" fmla="*/ 1894 h 2122"/>
                  <a:gd name="T56" fmla="*/ 1778 w 1780"/>
                  <a:gd name="T57" fmla="*/ 1868 h 2122"/>
                  <a:gd name="T58" fmla="*/ 1780 w 1780"/>
                  <a:gd name="T59" fmla="*/ 0 h 2122"/>
                  <a:gd name="T60" fmla="*/ 1778 w 1780"/>
                  <a:gd name="T61" fmla="*/ 22 h 2122"/>
                  <a:gd name="T62" fmla="*/ 1768 w 1780"/>
                  <a:gd name="T63" fmla="*/ 64 h 2122"/>
                  <a:gd name="T64" fmla="*/ 1748 w 1780"/>
                  <a:gd name="T65" fmla="*/ 102 h 2122"/>
                  <a:gd name="T66" fmla="*/ 1718 w 1780"/>
                  <a:gd name="T67" fmla="*/ 138 h 2122"/>
                  <a:gd name="T68" fmla="*/ 1682 w 1780"/>
                  <a:gd name="T69" fmla="*/ 170 h 2122"/>
                  <a:gd name="T70" fmla="*/ 1636 w 1780"/>
                  <a:gd name="T71" fmla="*/ 202 h 2122"/>
                  <a:gd name="T72" fmla="*/ 1584 w 1780"/>
                  <a:gd name="T73" fmla="*/ 228 h 2122"/>
                  <a:gd name="T74" fmla="*/ 1494 w 1780"/>
                  <a:gd name="T75" fmla="*/ 266 h 2122"/>
                  <a:gd name="T76" fmla="*/ 1356 w 1780"/>
                  <a:gd name="T77" fmla="*/ 304 h 2122"/>
                  <a:gd name="T78" fmla="*/ 1200 w 1780"/>
                  <a:gd name="T79" fmla="*/ 332 h 2122"/>
                  <a:gd name="T80" fmla="*/ 1036 w 1780"/>
                  <a:gd name="T81" fmla="*/ 350 h 2122"/>
                  <a:gd name="T82" fmla="*/ 866 w 1780"/>
                  <a:gd name="T83" fmla="*/ 356 h 2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80" h="2122">
                    <a:moveTo>
                      <a:pt x="866" y="356"/>
                    </a:moveTo>
                    <a:lnTo>
                      <a:pt x="866" y="356"/>
                    </a:lnTo>
                    <a:lnTo>
                      <a:pt x="798" y="354"/>
                    </a:lnTo>
                    <a:lnTo>
                      <a:pt x="730" y="352"/>
                    </a:lnTo>
                    <a:lnTo>
                      <a:pt x="660" y="348"/>
                    </a:lnTo>
                    <a:lnTo>
                      <a:pt x="594" y="340"/>
                    </a:lnTo>
                    <a:lnTo>
                      <a:pt x="528" y="332"/>
                    </a:lnTo>
                    <a:lnTo>
                      <a:pt x="464" y="322"/>
                    </a:lnTo>
                    <a:lnTo>
                      <a:pt x="402" y="310"/>
                    </a:lnTo>
                    <a:lnTo>
                      <a:pt x="342" y="296"/>
                    </a:lnTo>
                    <a:lnTo>
                      <a:pt x="286" y="280"/>
                    </a:lnTo>
                    <a:lnTo>
                      <a:pt x="232" y="262"/>
                    </a:lnTo>
                    <a:lnTo>
                      <a:pt x="182" y="244"/>
                    </a:lnTo>
                    <a:lnTo>
                      <a:pt x="136" y="222"/>
                    </a:lnTo>
                    <a:lnTo>
                      <a:pt x="96" y="200"/>
                    </a:lnTo>
                    <a:lnTo>
                      <a:pt x="58" y="174"/>
                    </a:lnTo>
                    <a:lnTo>
                      <a:pt x="26" y="148"/>
                    </a:lnTo>
                    <a:lnTo>
                      <a:pt x="12" y="134"/>
                    </a:lnTo>
                    <a:lnTo>
                      <a:pt x="0" y="120"/>
                    </a:lnTo>
                    <a:lnTo>
                      <a:pt x="0" y="1940"/>
                    </a:lnTo>
                    <a:lnTo>
                      <a:pt x="0" y="1940"/>
                    </a:lnTo>
                    <a:lnTo>
                      <a:pt x="26" y="1960"/>
                    </a:lnTo>
                    <a:lnTo>
                      <a:pt x="56" y="1978"/>
                    </a:lnTo>
                    <a:lnTo>
                      <a:pt x="90" y="1996"/>
                    </a:lnTo>
                    <a:lnTo>
                      <a:pt x="130" y="2014"/>
                    </a:lnTo>
                    <a:lnTo>
                      <a:pt x="174" y="2030"/>
                    </a:lnTo>
                    <a:lnTo>
                      <a:pt x="222" y="2044"/>
                    </a:lnTo>
                    <a:lnTo>
                      <a:pt x="272" y="2058"/>
                    </a:lnTo>
                    <a:lnTo>
                      <a:pt x="328" y="2072"/>
                    </a:lnTo>
                    <a:lnTo>
                      <a:pt x="386" y="2082"/>
                    </a:lnTo>
                    <a:lnTo>
                      <a:pt x="448" y="2092"/>
                    </a:lnTo>
                    <a:lnTo>
                      <a:pt x="512" y="2102"/>
                    </a:lnTo>
                    <a:lnTo>
                      <a:pt x="578" y="2108"/>
                    </a:lnTo>
                    <a:lnTo>
                      <a:pt x="646" y="2114"/>
                    </a:lnTo>
                    <a:lnTo>
                      <a:pt x="718" y="2118"/>
                    </a:lnTo>
                    <a:lnTo>
                      <a:pt x="790" y="2122"/>
                    </a:lnTo>
                    <a:lnTo>
                      <a:pt x="866" y="2122"/>
                    </a:lnTo>
                    <a:lnTo>
                      <a:pt x="866" y="2122"/>
                    </a:lnTo>
                    <a:lnTo>
                      <a:pt x="958" y="2122"/>
                    </a:lnTo>
                    <a:lnTo>
                      <a:pt x="1050" y="2118"/>
                    </a:lnTo>
                    <a:lnTo>
                      <a:pt x="1138" y="2110"/>
                    </a:lnTo>
                    <a:lnTo>
                      <a:pt x="1222" y="2102"/>
                    </a:lnTo>
                    <a:lnTo>
                      <a:pt x="1302" y="2090"/>
                    </a:lnTo>
                    <a:lnTo>
                      <a:pt x="1376" y="2076"/>
                    </a:lnTo>
                    <a:lnTo>
                      <a:pt x="1446" y="2062"/>
                    </a:lnTo>
                    <a:lnTo>
                      <a:pt x="1512" y="2044"/>
                    </a:lnTo>
                    <a:lnTo>
                      <a:pt x="1570" y="2024"/>
                    </a:lnTo>
                    <a:lnTo>
                      <a:pt x="1624" y="2004"/>
                    </a:lnTo>
                    <a:lnTo>
                      <a:pt x="1670" y="1982"/>
                    </a:lnTo>
                    <a:lnTo>
                      <a:pt x="1690" y="1970"/>
                    </a:lnTo>
                    <a:lnTo>
                      <a:pt x="1708" y="1958"/>
                    </a:lnTo>
                    <a:lnTo>
                      <a:pt x="1724" y="1946"/>
                    </a:lnTo>
                    <a:lnTo>
                      <a:pt x="1738" y="1934"/>
                    </a:lnTo>
                    <a:lnTo>
                      <a:pt x="1750" y="1922"/>
                    </a:lnTo>
                    <a:lnTo>
                      <a:pt x="1762" y="1908"/>
                    </a:lnTo>
                    <a:lnTo>
                      <a:pt x="1770" y="1894"/>
                    </a:lnTo>
                    <a:lnTo>
                      <a:pt x="1774" y="1882"/>
                    </a:lnTo>
                    <a:lnTo>
                      <a:pt x="1778" y="1868"/>
                    </a:lnTo>
                    <a:lnTo>
                      <a:pt x="1780" y="1854"/>
                    </a:lnTo>
                    <a:lnTo>
                      <a:pt x="1780" y="0"/>
                    </a:lnTo>
                    <a:lnTo>
                      <a:pt x="1780" y="0"/>
                    </a:lnTo>
                    <a:lnTo>
                      <a:pt x="1778" y="22"/>
                    </a:lnTo>
                    <a:lnTo>
                      <a:pt x="1774" y="44"/>
                    </a:lnTo>
                    <a:lnTo>
                      <a:pt x="1768" y="64"/>
                    </a:lnTo>
                    <a:lnTo>
                      <a:pt x="1760" y="82"/>
                    </a:lnTo>
                    <a:lnTo>
                      <a:pt x="1748" y="102"/>
                    </a:lnTo>
                    <a:lnTo>
                      <a:pt x="1734" y="120"/>
                    </a:lnTo>
                    <a:lnTo>
                      <a:pt x="1718" y="138"/>
                    </a:lnTo>
                    <a:lnTo>
                      <a:pt x="1700" y="154"/>
                    </a:lnTo>
                    <a:lnTo>
                      <a:pt x="1682" y="170"/>
                    </a:lnTo>
                    <a:lnTo>
                      <a:pt x="1660" y="186"/>
                    </a:lnTo>
                    <a:lnTo>
                      <a:pt x="1636" y="202"/>
                    </a:lnTo>
                    <a:lnTo>
                      <a:pt x="1610" y="216"/>
                    </a:lnTo>
                    <a:lnTo>
                      <a:pt x="1584" y="228"/>
                    </a:lnTo>
                    <a:lnTo>
                      <a:pt x="1554" y="242"/>
                    </a:lnTo>
                    <a:lnTo>
                      <a:pt x="1494" y="266"/>
                    </a:lnTo>
                    <a:lnTo>
                      <a:pt x="1426" y="286"/>
                    </a:lnTo>
                    <a:lnTo>
                      <a:pt x="1356" y="304"/>
                    </a:lnTo>
                    <a:lnTo>
                      <a:pt x="1280" y="320"/>
                    </a:lnTo>
                    <a:lnTo>
                      <a:pt x="1200" y="332"/>
                    </a:lnTo>
                    <a:lnTo>
                      <a:pt x="1120" y="342"/>
                    </a:lnTo>
                    <a:lnTo>
                      <a:pt x="1036" y="350"/>
                    </a:lnTo>
                    <a:lnTo>
                      <a:pt x="952" y="354"/>
                    </a:lnTo>
                    <a:lnTo>
                      <a:pt x="866" y="356"/>
                    </a:lnTo>
                    <a:lnTo>
                      <a:pt x="866" y="3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57" name="Freeform 12"/>
              <p:cNvSpPr>
                <a:spLocks/>
              </p:cNvSpPr>
              <p:nvPr/>
            </p:nvSpPr>
            <p:spPr bwMode="auto">
              <a:xfrm>
                <a:off x="6299200" y="2779713"/>
                <a:ext cx="2422525" cy="654050"/>
              </a:xfrm>
              <a:custGeom>
                <a:avLst/>
                <a:gdLst>
                  <a:gd name="T0" fmla="*/ 0 w 1526"/>
                  <a:gd name="T1" fmla="*/ 206 h 412"/>
                  <a:gd name="T2" fmla="*/ 2 w 1526"/>
                  <a:gd name="T3" fmla="*/ 220 h 412"/>
                  <a:gd name="T4" fmla="*/ 12 w 1526"/>
                  <a:gd name="T5" fmla="*/ 236 h 412"/>
                  <a:gd name="T6" fmla="*/ 52 w 1526"/>
                  <a:gd name="T7" fmla="*/ 270 h 412"/>
                  <a:gd name="T8" fmla="*/ 116 w 1526"/>
                  <a:gd name="T9" fmla="*/ 304 h 412"/>
                  <a:gd name="T10" fmla="*/ 204 w 1526"/>
                  <a:gd name="T11" fmla="*/ 336 h 412"/>
                  <a:gd name="T12" fmla="*/ 312 w 1526"/>
                  <a:gd name="T13" fmla="*/ 366 h 412"/>
                  <a:gd name="T14" fmla="*/ 444 w 1526"/>
                  <a:gd name="T15" fmla="*/ 390 h 412"/>
                  <a:gd name="T16" fmla="*/ 594 w 1526"/>
                  <a:gd name="T17" fmla="*/ 406 h 412"/>
                  <a:gd name="T18" fmla="*/ 762 w 1526"/>
                  <a:gd name="T19" fmla="*/ 412 h 412"/>
                  <a:gd name="T20" fmla="*/ 850 w 1526"/>
                  <a:gd name="T21" fmla="*/ 412 h 412"/>
                  <a:gd name="T22" fmla="*/ 1010 w 1526"/>
                  <a:gd name="T23" fmla="*/ 400 h 412"/>
                  <a:gd name="T24" fmla="*/ 1150 w 1526"/>
                  <a:gd name="T25" fmla="*/ 380 h 412"/>
                  <a:gd name="T26" fmla="*/ 1270 w 1526"/>
                  <a:gd name="T27" fmla="*/ 352 h 412"/>
                  <a:gd name="T28" fmla="*/ 1370 w 1526"/>
                  <a:gd name="T29" fmla="*/ 320 h 412"/>
                  <a:gd name="T30" fmla="*/ 1446 w 1526"/>
                  <a:gd name="T31" fmla="*/ 286 h 412"/>
                  <a:gd name="T32" fmla="*/ 1496 w 1526"/>
                  <a:gd name="T33" fmla="*/ 252 h 412"/>
                  <a:gd name="T34" fmla="*/ 1520 w 1526"/>
                  <a:gd name="T35" fmla="*/ 228 h 412"/>
                  <a:gd name="T36" fmla="*/ 1526 w 1526"/>
                  <a:gd name="T37" fmla="*/ 214 h 412"/>
                  <a:gd name="T38" fmla="*/ 1526 w 1526"/>
                  <a:gd name="T39" fmla="*/ 206 h 412"/>
                  <a:gd name="T40" fmla="*/ 1524 w 1526"/>
                  <a:gd name="T41" fmla="*/ 192 h 412"/>
                  <a:gd name="T42" fmla="*/ 1514 w 1526"/>
                  <a:gd name="T43" fmla="*/ 176 h 412"/>
                  <a:gd name="T44" fmla="*/ 1474 w 1526"/>
                  <a:gd name="T45" fmla="*/ 144 h 412"/>
                  <a:gd name="T46" fmla="*/ 1410 w 1526"/>
                  <a:gd name="T47" fmla="*/ 110 h 412"/>
                  <a:gd name="T48" fmla="*/ 1322 w 1526"/>
                  <a:gd name="T49" fmla="*/ 76 h 412"/>
                  <a:gd name="T50" fmla="*/ 1212 w 1526"/>
                  <a:gd name="T51" fmla="*/ 46 h 412"/>
                  <a:gd name="T52" fmla="*/ 1082 w 1526"/>
                  <a:gd name="T53" fmla="*/ 22 h 412"/>
                  <a:gd name="T54" fmla="*/ 932 w 1526"/>
                  <a:gd name="T55" fmla="*/ 6 h 412"/>
                  <a:gd name="T56" fmla="*/ 762 w 1526"/>
                  <a:gd name="T57" fmla="*/ 0 h 412"/>
                  <a:gd name="T58" fmla="*/ 676 w 1526"/>
                  <a:gd name="T59" fmla="*/ 2 h 412"/>
                  <a:gd name="T60" fmla="*/ 516 w 1526"/>
                  <a:gd name="T61" fmla="*/ 14 h 412"/>
                  <a:gd name="T62" fmla="*/ 376 w 1526"/>
                  <a:gd name="T63" fmla="*/ 34 h 412"/>
                  <a:gd name="T64" fmla="*/ 256 w 1526"/>
                  <a:gd name="T65" fmla="*/ 60 h 412"/>
                  <a:gd name="T66" fmla="*/ 156 w 1526"/>
                  <a:gd name="T67" fmla="*/ 92 h 412"/>
                  <a:gd name="T68" fmla="*/ 80 w 1526"/>
                  <a:gd name="T69" fmla="*/ 126 h 412"/>
                  <a:gd name="T70" fmla="*/ 28 w 1526"/>
                  <a:gd name="T71" fmla="*/ 160 h 412"/>
                  <a:gd name="T72" fmla="*/ 6 w 1526"/>
                  <a:gd name="T73" fmla="*/ 184 h 412"/>
                  <a:gd name="T74" fmla="*/ 0 w 1526"/>
                  <a:gd name="T75" fmla="*/ 200 h 412"/>
                  <a:gd name="T76" fmla="*/ 0 w 1526"/>
                  <a:gd name="T77" fmla="*/ 206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26" h="412">
                    <a:moveTo>
                      <a:pt x="0" y="206"/>
                    </a:moveTo>
                    <a:lnTo>
                      <a:pt x="0" y="206"/>
                    </a:lnTo>
                    <a:lnTo>
                      <a:pt x="0" y="214"/>
                    </a:lnTo>
                    <a:lnTo>
                      <a:pt x="2" y="220"/>
                    </a:lnTo>
                    <a:lnTo>
                      <a:pt x="6" y="228"/>
                    </a:lnTo>
                    <a:lnTo>
                      <a:pt x="12" y="236"/>
                    </a:lnTo>
                    <a:lnTo>
                      <a:pt x="28" y="252"/>
                    </a:lnTo>
                    <a:lnTo>
                      <a:pt x="52" y="270"/>
                    </a:lnTo>
                    <a:lnTo>
                      <a:pt x="80" y="286"/>
                    </a:lnTo>
                    <a:lnTo>
                      <a:pt x="116" y="304"/>
                    </a:lnTo>
                    <a:lnTo>
                      <a:pt x="156" y="320"/>
                    </a:lnTo>
                    <a:lnTo>
                      <a:pt x="204" y="336"/>
                    </a:lnTo>
                    <a:lnTo>
                      <a:pt x="256" y="352"/>
                    </a:lnTo>
                    <a:lnTo>
                      <a:pt x="312" y="366"/>
                    </a:lnTo>
                    <a:lnTo>
                      <a:pt x="376" y="380"/>
                    </a:lnTo>
                    <a:lnTo>
                      <a:pt x="444" y="390"/>
                    </a:lnTo>
                    <a:lnTo>
                      <a:pt x="516" y="400"/>
                    </a:lnTo>
                    <a:lnTo>
                      <a:pt x="594" y="406"/>
                    </a:lnTo>
                    <a:lnTo>
                      <a:pt x="676" y="412"/>
                    </a:lnTo>
                    <a:lnTo>
                      <a:pt x="762" y="412"/>
                    </a:lnTo>
                    <a:lnTo>
                      <a:pt x="762" y="412"/>
                    </a:lnTo>
                    <a:lnTo>
                      <a:pt x="850" y="412"/>
                    </a:lnTo>
                    <a:lnTo>
                      <a:pt x="932" y="406"/>
                    </a:lnTo>
                    <a:lnTo>
                      <a:pt x="1010" y="400"/>
                    </a:lnTo>
                    <a:lnTo>
                      <a:pt x="1082" y="390"/>
                    </a:lnTo>
                    <a:lnTo>
                      <a:pt x="1150" y="380"/>
                    </a:lnTo>
                    <a:lnTo>
                      <a:pt x="1212" y="366"/>
                    </a:lnTo>
                    <a:lnTo>
                      <a:pt x="1270" y="352"/>
                    </a:lnTo>
                    <a:lnTo>
                      <a:pt x="1322" y="336"/>
                    </a:lnTo>
                    <a:lnTo>
                      <a:pt x="1370" y="320"/>
                    </a:lnTo>
                    <a:lnTo>
                      <a:pt x="1410" y="304"/>
                    </a:lnTo>
                    <a:lnTo>
                      <a:pt x="1446" y="286"/>
                    </a:lnTo>
                    <a:lnTo>
                      <a:pt x="1474" y="270"/>
                    </a:lnTo>
                    <a:lnTo>
                      <a:pt x="1496" y="252"/>
                    </a:lnTo>
                    <a:lnTo>
                      <a:pt x="1514" y="236"/>
                    </a:lnTo>
                    <a:lnTo>
                      <a:pt x="1520" y="228"/>
                    </a:lnTo>
                    <a:lnTo>
                      <a:pt x="1524" y="220"/>
                    </a:lnTo>
                    <a:lnTo>
                      <a:pt x="1526" y="214"/>
                    </a:lnTo>
                    <a:lnTo>
                      <a:pt x="1526" y="206"/>
                    </a:lnTo>
                    <a:lnTo>
                      <a:pt x="1526" y="206"/>
                    </a:lnTo>
                    <a:lnTo>
                      <a:pt x="1526" y="200"/>
                    </a:lnTo>
                    <a:lnTo>
                      <a:pt x="1524" y="192"/>
                    </a:lnTo>
                    <a:lnTo>
                      <a:pt x="1520" y="184"/>
                    </a:lnTo>
                    <a:lnTo>
                      <a:pt x="1514" y="176"/>
                    </a:lnTo>
                    <a:lnTo>
                      <a:pt x="1496" y="160"/>
                    </a:lnTo>
                    <a:lnTo>
                      <a:pt x="1474" y="144"/>
                    </a:lnTo>
                    <a:lnTo>
                      <a:pt x="1446" y="126"/>
                    </a:lnTo>
                    <a:lnTo>
                      <a:pt x="1410" y="110"/>
                    </a:lnTo>
                    <a:lnTo>
                      <a:pt x="1370" y="92"/>
                    </a:lnTo>
                    <a:lnTo>
                      <a:pt x="1322" y="76"/>
                    </a:lnTo>
                    <a:lnTo>
                      <a:pt x="1270" y="60"/>
                    </a:lnTo>
                    <a:lnTo>
                      <a:pt x="1212" y="46"/>
                    </a:lnTo>
                    <a:lnTo>
                      <a:pt x="1150" y="34"/>
                    </a:lnTo>
                    <a:lnTo>
                      <a:pt x="1082" y="22"/>
                    </a:lnTo>
                    <a:lnTo>
                      <a:pt x="1010" y="14"/>
                    </a:lnTo>
                    <a:lnTo>
                      <a:pt x="932" y="6"/>
                    </a:lnTo>
                    <a:lnTo>
                      <a:pt x="850" y="2"/>
                    </a:lnTo>
                    <a:lnTo>
                      <a:pt x="762" y="0"/>
                    </a:lnTo>
                    <a:lnTo>
                      <a:pt x="762" y="0"/>
                    </a:lnTo>
                    <a:lnTo>
                      <a:pt x="676" y="2"/>
                    </a:lnTo>
                    <a:lnTo>
                      <a:pt x="594" y="6"/>
                    </a:lnTo>
                    <a:lnTo>
                      <a:pt x="516" y="14"/>
                    </a:lnTo>
                    <a:lnTo>
                      <a:pt x="444" y="22"/>
                    </a:lnTo>
                    <a:lnTo>
                      <a:pt x="376" y="34"/>
                    </a:lnTo>
                    <a:lnTo>
                      <a:pt x="312" y="46"/>
                    </a:lnTo>
                    <a:lnTo>
                      <a:pt x="256" y="60"/>
                    </a:lnTo>
                    <a:lnTo>
                      <a:pt x="204" y="76"/>
                    </a:lnTo>
                    <a:lnTo>
                      <a:pt x="156" y="92"/>
                    </a:lnTo>
                    <a:lnTo>
                      <a:pt x="116" y="110"/>
                    </a:lnTo>
                    <a:lnTo>
                      <a:pt x="80" y="126"/>
                    </a:lnTo>
                    <a:lnTo>
                      <a:pt x="52" y="144"/>
                    </a:lnTo>
                    <a:lnTo>
                      <a:pt x="28" y="160"/>
                    </a:lnTo>
                    <a:lnTo>
                      <a:pt x="12" y="176"/>
                    </a:lnTo>
                    <a:lnTo>
                      <a:pt x="6" y="184"/>
                    </a:lnTo>
                    <a:lnTo>
                      <a:pt x="2" y="192"/>
                    </a:lnTo>
                    <a:lnTo>
                      <a:pt x="0" y="200"/>
                    </a:lnTo>
                    <a:lnTo>
                      <a:pt x="0" y="206"/>
                    </a:lnTo>
                    <a:lnTo>
                      <a:pt x="0" y="2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sp>
          <p:nvSpPr>
            <p:cNvPr id="152" name="Rectangle 151"/>
            <p:cNvSpPr/>
            <p:nvPr/>
          </p:nvSpPr>
          <p:spPr>
            <a:xfrm>
              <a:off x="2652706" y="2296963"/>
              <a:ext cx="1271016"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Data Factory </a:t>
              </a:r>
              <a:endParaRPr kumimoji="0" lang="en-US" sz="1100" b="0" i="0" u="none" strike="noStrike" kern="0" cap="none" spc="0" normalizeH="0" baseline="0" noProof="0" dirty="0">
                <a:ln>
                  <a:noFill/>
                </a:ln>
                <a:solidFill>
                  <a:srgbClr val="FFFFFF"/>
                </a:solidFill>
                <a:effectLst/>
                <a:uLnTx/>
                <a:uFillTx/>
              </a:endParaRPr>
            </a:p>
          </p:txBody>
        </p:sp>
        <p:sp>
          <p:nvSpPr>
            <p:cNvPr id="153" name="Freeform 540"/>
            <p:cNvSpPr/>
            <p:nvPr/>
          </p:nvSpPr>
          <p:spPr bwMode="auto">
            <a:xfrm>
              <a:off x="2333792" y="2235699"/>
              <a:ext cx="286460" cy="301030"/>
            </a:xfrm>
            <a:custGeom>
              <a:avLst/>
              <a:gdLst>
                <a:gd name="connsiteX0" fmla="*/ 1931382 w 2687091"/>
                <a:gd name="connsiteY0" fmla="*/ 1799512 h 2823758"/>
                <a:gd name="connsiteX1" fmla="*/ 1931382 w 2687091"/>
                <a:gd name="connsiteY1" fmla="*/ 2128383 h 2823758"/>
                <a:gd name="connsiteX2" fmla="*/ 2260253 w 2687091"/>
                <a:gd name="connsiteY2" fmla="*/ 2128383 h 2823758"/>
                <a:gd name="connsiteX3" fmla="*/ 2260253 w 2687091"/>
                <a:gd name="connsiteY3" fmla="*/ 1799512 h 2823758"/>
                <a:gd name="connsiteX4" fmla="*/ 1372033 w 2687091"/>
                <a:gd name="connsiteY4" fmla="*/ 1799512 h 2823758"/>
                <a:gd name="connsiteX5" fmla="*/ 1372033 w 2687091"/>
                <a:gd name="connsiteY5" fmla="*/ 2128383 h 2823758"/>
                <a:gd name="connsiteX6" fmla="*/ 1700904 w 2687091"/>
                <a:gd name="connsiteY6" fmla="*/ 2128383 h 2823758"/>
                <a:gd name="connsiteX7" fmla="*/ 1700904 w 2687091"/>
                <a:gd name="connsiteY7" fmla="*/ 1799512 h 2823758"/>
                <a:gd name="connsiteX8" fmla="*/ 812685 w 2687091"/>
                <a:gd name="connsiteY8" fmla="*/ 1799512 h 2823758"/>
                <a:gd name="connsiteX9" fmla="*/ 812685 w 2687091"/>
                <a:gd name="connsiteY9" fmla="*/ 2128383 h 2823758"/>
                <a:gd name="connsiteX10" fmla="*/ 1141555 w 2687091"/>
                <a:gd name="connsiteY10" fmla="*/ 2128383 h 2823758"/>
                <a:gd name="connsiteX11" fmla="*/ 1141555 w 2687091"/>
                <a:gd name="connsiteY11" fmla="*/ 1799512 h 2823758"/>
                <a:gd name="connsiteX12" fmla="*/ 486277 w 2687091"/>
                <a:gd name="connsiteY12" fmla="*/ 93827 h 2823758"/>
                <a:gd name="connsiteX13" fmla="*/ 103872 w 2687091"/>
                <a:gd name="connsiteY13" fmla="*/ 162103 h 2823758"/>
                <a:gd name="connsiteX14" fmla="*/ 486277 w 2687091"/>
                <a:gd name="connsiteY14" fmla="*/ 230379 h 2823758"/>
                <a:gd name="connsiteX15" fmla="*/ 868682 w 2687091"/>
                <a:gd name="connsiteY15" fmla="*/ 162103 h 2823758"/>
                <a:gd name="connsiteX16" fmla="*/ 486277 w 2687091"/>
                <a:gd name="connsiteY16" fmla="*/ 93827 h 2823758"/>
                <a:gd name="connsiteX17" fmla="*/ 486276 w 2687091"/>
                <a:gd name="connsiteY17" fmla="*/ 0 h 2823758"/>
                <a:gd name="connsiteX18" fmla="*/ 486277 w 2687091"/>
                <a:gd name="connsiteY18" fmla="*/ 0 h 2823758"/>
                <a:gd name="connsiteX19" fmla="*/ 972553 w 2687091"/>
                <a:gd name="connsiteY19" fmla="*/ 100893 h 2823758"/>
                <a:gd name="connsiteX20" fmla="*/ 972552 w 2687091"/>
                <a:gd name="connsiteY20" fmla="*/ 706248 h 2823758"/>
                <a:gd name="connsiteX21" fmla="*/ 972552 w 2687091"/>
                <a:gd name="connsiteY21" fmla="*/ 1342945 h 2823758"/>
                <a:gd name="connsiteX22" fmla="*/ 1792243 w 2687091"/>
                <a:gd name="connsiteY22" fmla="*/ 722637 h 2823758"/>
                <a:gd name="connsiteX23" fmla="*/ 1792243 w 2687091"/>
                <a:gd name="connsiteY23" fmla="*/ 1365018 h 2823758"/>
                <a:gd name="connsiteX24" fmla="*/ 2687091 w 2687091"/>
                <a:gd name="connsiteY24" fmla="*/ 723934 h 2823758"/>
                <a:gd name="connsiteX25" fmla="*/ 2687091 w 2687091"/>
                <a:gd name="connsiteY25" fmla="*/ 1573518 h 2823758"/>
                <a:gd name="connsiteX26" fmla="*/ 2687091 w 2687091"/>
                <a:gd name="connsiteY26" fmla="*/ 1833418 h 2823758"/>
                <a:gd name="connsiteX27" fmla="*/ 2687091 w 2687091"/>
                <a:gd name="connsiteY27" fmla="*/ 2090363 h 2823758"/>
                <a:gd name="connsiteX28" fmla="*/ 2687091 w 2687091"/>
                <a:gd name="connsiteY28" fmla="*/ 2468997 h 2823758"/>
                <a:gd name="connsiteX29" fmla="*/ 2687091 w 2687091"/>
                <a:gd name="connsiteY29" fmla="*/ 2823758 h 2823758"/>
                <a:gd name="connsiteX30" fmla="*/ 186290 w 2687091"/>
                <a:gd name="connsiteY30" fmla="*/ 2823758 h 2823758"/>
                <a:gd name="connsiteX31" fmla="*/ 186290 w 2687091"/>
                <a:gd name="connsiteY31" fmla="*/ 2823753 h 2823758"/>
                <a:gd name="connsiteX32" fmla="*/ 1 w 2687091"/>
                <a:gd name="connsiteY32" fmla="*/ 2823753 h 2823758"/>
                <a:gd name="connsiteX33" fmla="*/ 1 w 2687091"/>
                <a:gd name="connsiteY33" fmla="*/ 706250 h 2823758"/>
                <a:gd name="connsiteX34" fmla="*/ 0 w 2687091"/>
                <a:gd name="connsiteY34" fmla="*/ 706248 h 2823758"/>
                <a:gd name="connsiteX35" fmla="*/ 1 w 2687091"/>
                <a:gd name="connsiteY35" fmla="*/ 100895 h 2823758"/>
                <a:gd name="connsiteX36" fmla="*/ 0 w 2687091"/>
                <a:gd name="connsiteY36" fmla="*/ 100893 h 2823758"/>
                <a:gd name="connsiteX37" fmla="*/ 486276 w 2687091"/>
                <a:gd name="connsiteY37" fmla="*/ 0 h 282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687091" h="2823758">
                  <a:moveTo>
                    <a:pt x="1931382" y="1799512"/>
                  </a:moveTo>
                  <a:lnTo>
                    <a:pt x="1931382" y="2128383"/>
                  </a:lnTo>
                  <a:lnTo>
                    <a:pt x="2260253" y="2128383"/>
                  </a:lnTo>
                  <a:lnTo>
                    <a:pt x="2260253" y="1799512"/>
                  </a:lnTo>
                  <a:close/>
                  <a:moveTo>
                    <a:pt x="1372033" y="1799512"/>
                  </a:moveTo>
                  <a:lnTo>
                    <a:pt x="1372033" y="2128383"/>
                  </a:lnTo>
                  <a:lnTo>
                    <a:pt x="1700904" y="2128383"/>
                  </a:lnTo>
                  <a:lnTo>
                    <a:pt x="1700904" y="1799512"/>
                  </a:lnTo>
                  <a:close/>
                  <a:moveTo>
                    <a:pt x="812685" y="1799512"/>
                  </a:moveTo>
                  <a:lnTo>
                    <a:pt x="812685" y="2128383"/>
                  </a:lnTo>
                  <a:lnTo>
                    <a:pt x="1141555" y="2128383"/>
                  </a:lnTo>
                  <a:lnTo>
                    <a:pt x="1141555" y="1799512"/>
                  </a:lnTo>
                  <a:close/>
                  <a:moveTo>
                    <a:pt x="486277" y="93827"/>
                  </a:moveTo>
                  <a:cubicBezTo>
                    <a:pt x="275081" y="93827"/>
                    <a:pt x="103872" y="124395"/>
                    <a:pt x="103872" y="162103"/>
                  </a:cubicBezTo>
                  <a:cubicBezTo>
                    <a:pt x="103872" y="199811"/>
                    <a:pt x="275081" y="230379"/>
                    <a:pt x="486277" y="230379"/>
                  </a:cubicBezTo>
                  <a:cubicBezTo>
                    <a:pt x="697473" y="230379"/>
                    <a:pt x="868682" y="199811"/>
                    <a:pt x="868682" y="162103"/>
                  </a:cubicBezTo>
                  <a:cubicBezTo>
                    <a:pt x="868682" y="124395"/>
                    <a:pt x="697473" y="93827"/>
                    <a:pt x="486277" y="93827"/>
                  </a:cubicBezTo>
                  <a:close/>
                  <a:moveTo>
                    <a:pt x="486276" y="0"/>
                  </a:moveTo>
                  <a:lnTo>
                    <a:pt x="486277" y="0"/>
                  </a:lnTo>
                  <a:cubicBezTo>
                    <a:pt x="754840" y="0"/>
                    <a:pt x="972553" y="45171"/>
                    <a:pt x="972553" y="100893"/>
                  </a:cubicBezTo>
                  <a:cubicBezTo>
                    <a:pt x="972553" y="302678"/>
                    <a:pt x="972552" y="504463"/>
                    <a:pt x="972552" y="706248"/>
                  </a:cubicBezTo>
                  <a:lnTo>
                    <a:pt x="972552" y="1342945"/>
                  </a:lnTo>
                  <a:lnTo>
                    <a:pt x="1792243" y="722637"/>
                  </a:lnTo>
                  <a:lnTo>
                    <a:pt x="1792243" y="1365018"/>
                  </a:lnTo>
                  <a:lnTo>
                    <a:pt x="2687091" y="723934"/>
                  </a:lnTo>
                  <a:lnTo>
                    <a:pt x="2687091" y="1573518"/>
                  </a:lnTo>
                  <a:lnTo>
                    <a:pt x="2687091" y="1833418"/>
                  </a:lnTo>
                  <a:lnTo>
                    <a:pt x="2687091" y="2090363"/>
                  </a:lnTo>
                  <a:lnTo>
                    <a:pt x="2687091" y="2468997"/>
                  </a:lnTo>
                  <a:lnTo>
                    <a:pt x="2687091" y="2823758"/>
                  </a:lnTo>
                  <a:lnTo>
                    <a:pt x="186290" y="2823758"/>
                  </a:lnTo>
                  <a:lnTo>
                    <a:pt x="186290" y="2823753"/>
                  </a:lnTo>
                  <a:lnTo>
                    <a:pt x="1" y="2823753"/>
                  </a:lnTo>
                  <a:lnTo>
                    <a:pt x="1" y="706250"/>
                  </a:lnTo>
                  <a:lnTo>
                    <a:pt x="0" y="706248"/>
                  </a:lnTo>
                  <a:lnTo>
                    <a:pt x="1" y="100895"/>
                  </a:lnTo>
                  <a:lnTo>
                    <a:pt x="0" y="100893"/>
                  </a:lnTo>
                  <a:cubicBezTo>
                    <a:pt x="0" y="45171"/>
                    <a:pt x="217713" y="0"/>
                    <a:pt x="486276"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sp>
          <p:nvSpPr>
            <p:cNvPr id="154" name="Freeform 541"/>
            <p:cNvSpPr/>
            <p:nvPr/>
          </p:nvSpPr>
          <p:spPr bwMode="auto">
            <a:xfrm>
              <a:off x="2354114" y="3498300"/>
              <a:ext cx="231574" cy="242335"/>
            </a:xfrm>
            <a:custGeom>
              <a:avLst/>
              <a:gdLst>
                <a:gd name="connsiteX0" fmla="*/ 84139 w 3657601"/>
                <a:gd name="connsiteY0" fmla="*/ 2916238 h 3827556"/>
                <a:gd name="connsiteX1" fmla="*/ 420687 w 3657601"/>
                <a:gd name="connsiteY1" fmla="*/ 2916238 h 3827556"/>
                <a:gd name="connsiteX2" fmla="*/ 504826 w 3657601"/>
                <a:gd name="connsiteY2" fmla="*/ 3000377 h 3827556"/>
                <a:gd name="connsiteX3" fmla="*/ 504826 w 3657601"/>
                <a:gd name="connsiteY3" fmla="*/ 3306764 h 3827556"/>
                <a:gd name="connsiteX4" fmla="*/ 3152775 w 3657601"/>
                <a:gd name="connsiteY4" fmla="*/ 3306764 h 3827556"/>
                <a:gd name="connsiteX5" fmla="*/ 3152775 w 3657601"/>
                <a:gd name="connsiteY5" fmla="*/ 3000377 h 3827556"/>
                <a:gd name="connsiteX6" fmla="*/ 3236914 w 3657601"/>
                <a:gd name="connsiteY6" fmla="*/ 2916238 h 3827556"/>
                <a:gd name="connsiteX7" fmla="*/ 3573462 w 3657601"/>
                <a:gd name="connsiteY7" fmla="*/ 2916238 h 3827556"/>
                <a:gd name="connsiteX8" fmla="*/ 3657601 w 3657601"/>
                <a:gd name="connsiteY8" fmla="*/ 3000377 h 3827556"/>
                <a:gd name="connsiteX9" fmla="*/ 3657601 w 3657601"/>
                <a:gd name="connsiteY9" fmla="*/ 3827556 h 3827556"/>
                <a:gd name="connsiteX10" fmla="*/ 3657600 w 3657601"/>
                <a:gd name="connsiteY10" fmla="*/ 3827556 h 3827556"/>
                <a:gd name="connsiteX11" fmla="*/ 3152775 w 3657601"/>
                <a:gd name="connsiteY11" fmla="*/ 3827556 h 3827556"/>
                <a:gd name="connsiteX12" fmla="*/ 504826 w 3657601"/>
                <a:gd name="connsiteY12" fmla="*/ 3827556 h 3827556"/>
                <a:gd name="connsiteX13" fmla="*/ 0 w 3657601"/>
                <a:gd name="connsiteY13" fmla="*/ 3827556 h 3827556"/>
                <a:gd name="connsiteX14" fmla="*/ 0 w 3657601"/>
                <a:gd name="connsiteY14" fmla="*/ 3306764 h 3827556"/>
                <a:gd name="connsiteX15" fmla="*/ 0 w 3657601"/>
                <a:gd name="connsiteY15" fmla="*/ 3000377 h 3827556"/>
                <a:gd name="connsiteX16" fmla="*/ 84139 w 3657601"/>
                <a:gd name="connsiteY16" fmla="*/ 2916238 h 3827556"/>
                <a:gd name="connsiteX17" fmla="*/ 805598 w 3657601"/>
                <a:gd name="connsiteY17" fmla="*/ 2427382 h 3827556"/>
                <a:gd name="connsiteX18" fmla="*/ 1347052 w 3657601"/>
                <a:gd name="connsiteY18" fmla="*/ 2427382 h 3827556"/>
                <a:gd name="connsiteX19" fmla="*/ 1390650 w 3657601"/>
                <a:gd name="connsiteY19" fmla="*/ 2470980 h 3827556"/>
                <a:gd name="connsiteX20" fmla="*/ 1390650 w 3657601"/>
                <a:gd name="connsiteY20" fmla="*/ 2869558 h 3827556"/>
                <a:gd name="connsiteX21" fmla="*/ 1347052 w 3657601"/>
                <a:gd name="connsiteY21" fmla="*/ 2913156 h 3827556"/>
                <a:gd name="connsiteX22" fmla="*/ 805598 w 3657601"/>
                <a:gd name="connsiteY22" fmla="*/ 2913156 h 3827556"/>
                <a:gd name="connsiteX23" fmla="*/ 762000 w 3657601"/>
                <a:gd name="connsiteY23" fmla="*/ 2869558 h 3827556"/>
                <a:gd name="connsiteX24" fmla="*/ 762000 w 3657601"/>
                <a:gd name="connsiteY24" fmla="*/ 2470980 h 3827556"/>
                <a:gd name="connsiteX25" fmla="*/ 805598 w 3657601"/>
                <a:gd name="connsiteY25" fmla="*/ 2427382 h 3827556"/>
                <a:gd name="connsiteX26" fmla="*/ 1681898 w 3657601"/>
                <a:gd name="connsiteY26" fmla="*/ 2047199 h 3827556"/>
                <a:gd name="connsiteX27" fmla="*/ 2223352 w 3657601"/>
                <a:gd name="connsiteY27" fmla="*/ 2047199 h 3827556"/>
                <a:gd name="connsiteX28" fmla="*/ 2266950 w 3657601"/>
                <a:gd name="connsiteY28" fmla="*/ 2090797 h 3827556"/>
                <a:gd name="connsiteX29" fmla="*/ 2266950 w 3657601"/>
                <a:gd name="connsiteY29" fmla="*/ 2489375 h 3827556"/>
                <a:gd name="connsiteX30" fmla="*/ 2223352 w 3657601"/>
                <a:gd name="connsiteY30" fmla="*/ 2532973 h 3827556"/>
                <a:gd name="connsiteX31" fmla="*/ 1681898 w 3657601"/>
                <a:gd name="connsiteY31" fmla="*/ 2532973 h 3827556"/>
                <a:gd name="connsiteX32" fmla="*/ 1638300 w 3657601"/>
                <a:gd name="connsiteY32" fmla="*/ 2489375 h 3827556"/>
                <a:gd name="connsiteX33" fmla="*/ 1638300 w 3657601"/>
                <a:gd name="connsiteY33" fmla="*/ 2090797 h 3827556"/>
                <a:gd name="connsiteX34" fmla="*/ 1681898 w 3657601"/>
                <a:gd name="connsiteY34" fmla="*/ 2047199 h 3827556"/>
                <a:gd name="connsiteX35" fmla="*/ 805598 w 3657601"/>
                <a:gd name="connsiteY35" fmla="*/ 1669351 h 3827556"/>
                <a:gd name="connsiteX36" fmla="*/ 1347052 w 3657601"/>
                <a:gd name="connsiteY36" fmla="*/ 1669351 h 3827556"/>
                <a:gd name="connsiteX37" fmla="*/ 1390650 w 3657601"/>
                <a:gd name="connsiteY37" fmla="*/ 1712949 h 3827556"/>
                <a:gd name="connsiteX38" fmla="*/ 1390650 w 3657601"/>
                <a:gd name="connsiteY38" fmla="*/ 2111527 h 3827556"/>
                <a:gd name="connsiteX39" fmla="*/ 1347052 w 3657601"/>
                <a:gd name="connsiteY39" fmla="*/ 2155125 h 3827556"/>
                <a:gd name="connsiteX40" fmla="*/ 805598 w 3657601"/>
                <a:gd name="connsiteY40" fmla="*/ 2155125 h 3827556"/>
                <a:gd name="connsiteX41" fmla="*/ 762000 w 3657601"/>
                <a:gd name="connsiteY41" fmla="*/ 2111527 h 3827556"/>
                <a:gd name="connsiteX42" fmla="*/ 762000 w 3657601"/>
                <a:gd name="connsiteY42" fmla="*/ 1712949 h 3827556"/>
                <a:gd name="connsiteX43" fmla="*/ 805598 w 3657601"/>
                <a:gd name="connsiteY43" fmla="*/ 1669351 h 3827556"/>
                <a:gd name="connsiteX44" fmla="*/ 2558198 w 3657601"/>
                <a:gd name="connsiteY44" fmla="*/ 1645318 h 3827556"/>
                <a:gd name="connsiteX45" fmla="*/ 3099652 w 3657601"/>
                <a:gd name="connsiteY45" fmla="*/ 1645318 h 3827556"/>
                <a:gd name="connsiteX46" fmla="*/ 3143250 w 3657601"/>
                <a:gd name="connsiteY46" fmla="*/ 1688916 h 3827556"/>
                <a:gd name="connsiteX47" fmla="*/ 3143250 w 3657601"/>
                <a:gd name="connsiteY47" fmla="*/ 2087494 h 3827556"/>
                <a:gd name="connsiteX48" fmla="*/ 3099652 w 3657601"/>
                <a:gd name="connsiteY48" fmla="*/ 2131092 h 3827556"/>
                <a:gd name="connsiteX49" fmla="*/ 2558198 w 3657601"/>
                <a:gd name="connsiteY49" fmla="*/ 2131092 h 3827556"/>
                <a:gd name="connsiteX50" fmla="*/ 2514600 w 3657601"/>
                <a:gd name="connsiteY50" fmla="*/ 2087494 h 3827556"/>
                <a:gd name="connsiteX51" fmla="*/ 2514600 w 3657601"/>
                <a:gd name="connsiteY51" fmla="*/ 1688916 h 3827556"/>
                <a:gd name="connsiteX52" fmla="*/ 2558198 w 3657601"/>
                <a:gd name="connsiteY52" fmla="*/ 1645318 h 3827556"/>
                <a:gd name="connsiteX53" fmla="*/ 1681898 w 3657601"/>
                <a:gd name="connsiteY53" fmla="*/ 1288793 h 3827556"/>
                <a:gd name="connsiteX54" fmla="*/ 2223352 w 3657601"/>
                <a:gd name="connsiteY54" fmla="*/ 1288793 h 3827556"/>
                <a:gd name="connsiteX55" fmla="*/ 2266950 w 3657601"/>
                <a:gd name="connsiteY55" fmla="*/ 1332391 h 3827556"/>
                <a:gd name="connsiteX56" fmla="*/ 2266950 w 3657601"/>
                <a:gd name="connsiteY56" fmla="*/ 1730969 h 3827556"/>
                <a:gd name="connsiteX57" fmla="*/ 2223352 w 3657601"/>
                <a:gd name="connsiteY57" fmla="*/ 1774567 h 3827556"/>
                <a:gd name="connsiteX58" fmla="*/ 1681898 w 3657601"/>
                <a:gd name="connsiteY58" fmla="*/ 1774567 h 3827556"/>
                <a:gd name="connsiteX59" fmla="*/ 1638300 w 3657601"/>
                <a:gd name="connsiteY59" fmla="*/ 1730969 h 3827556"/>
                <a:gd name="connsiteX60" fmla="*/ 1638300 w 3657601"/>
                <a:gd name="connsiteY60" fmla="*/ 1332391 h 3827556"/>
                <a:gd name="connsiteX61" fmla="*/ 1681898 w 3657601"/>
                <a:gd name="connsiteY61" fmla="*/ 1288793 h 3827556"/>
                <a:gd name="connsiteX62" fmla="*/ 805598 w 3657601"/>
                <a:gd name="connsiteY62" fmla="*/ 911320 h 3827556"/>
                <a:gd name="connsiteX63" fmla="*/ 1347052 w 3657601"/>
                <a:gd name="connsiteY63" fmla="*/ 911320 h 3827556"/>
                <a:gd name="connsiteX64" fmla="*/ 1390650 w 3657601"/>
                <a:gd name="connsiteY64" fmla="*/ 954918 h 3827556"/>
                <a:gd name="connsiteX65" fmla="*/ 1390650 w 3657601"/>
                <a:gd name="connsiteY65" fmla="*/ 1353496 h 3827556"/>
                <a:gd name="connsiteX66" fmla="*/ 1347052 w 3657601"/>
                <a:gd name="connsiteY66" fmla="*/ 1397094 h 3827556"/>
                <a:gd name="connsiteX67" fmla="*/ 805598 w 3657601"/>
                <a:gd name="connsiteY67" fmla="*/ 1397094 h 3827556"/>
                <a:gd name="connsiteX68" fmla="*/ 762000 w 3657601"/>
                <a:gd name="connsiteY68" fmla="*/ 1353496 h 3827556"/>
                <a:gd name="connsiteX69" fmla="*/ 762000 w 3657601"/>
                <a:gd name="connsiteY69" fmla="*/ 954918 h 3827556"/>
                <a:gd name="connsiteX70" fmla="*/ 805598 w 3657601"/>
                <a:gd name="connsiteY70" fmla="*/ 911320 h 3827556"/>
                <a:gd name="connsiteX71" fmla="*/ 0 w 3657601"/>
                <a:gd name="connsiteY71" fmla="*/ 0 h 3827556"/>
                <a:gd name="connsiteX72" fmla="*/ 1 w 3657601"/>
                <a:gd name="connsiteY72" fmla="*/ 0 h 3827556"/>
                <a:gd name="connsiteX73" fmla="*/ 504826 w 3657601"/>
                <a:gd name="connsiteY73" fmla="*/ 0 h 3827556"/>
                <a:gd name="connsiteX74" fmla="*/ 3152775 w 3657601"/>
                <a:gd name="connsiteY74" fmla="*/ 0 h 3827556"/>
                <a:gd name="connsiteX75" fmla="*/ 3657601 w 3657601"/>
                <a:gd name="connsiteY75" fmla="*/ 0 h 3827556"/>
                <a:gd name="connsiteX76" fmla="*/ 3657601 w 3657601"/>
                <a:gd name="connsiteY76" fmla="*/ 520792 h 3827556"/>
                <a:gd name="connsiteX77" fmla="*/ 3657601 w 3657601"/>
                <a:gd name="connsiteY77" fmla="*/ 827179 h 3827556"/>
                <a:gd name="connsiteX78" fmla="*/ 3573462 w 3657601"/>
                <a:gd name="connsiteY78" fmla="*/ 911318 h 3827556"/>
                <a:gd name="connsiteX79" fmla="*/ 3236914 w 3657601"/>
                <a:gd name="connsiteY79" fmla="*/ 911318 h 3827556"/>
                <a:gd name="connsiteX80" fmla="*/ 3152775 w 3657601"/>
                <a:gd name="connsiteY80" fmla="*/ 827179 h 3827556"/>
                <a:gd name="connsiteX81" fmla="*/ 3152775 w 3657601"/>
                <a:gd name="connsiteY81" fmla="*/ 520792 h 3827556"/>
                <a:gd name="connsiteX82" fmla="*/ 504826 w 3657601"/>
                <a:gd name="connsiteY82" fmla="*/ 520792 h 3827556"/>
                <a:gd name="connsiteX83" fmla="*/ 504826 w 3657601"/>
                <a:gd name="connsiteY83" fmla="*/ 827179 h 3827556"/>
                <a:gd name="connsiteX84" fmla="*/ 420687 w 3657601"/>
                <a:gd name="connsiteY84" fmla="*/ 911318 h 3827556"/>
                <a:gd name="connsiteX85" fmla="*/ 84139 w 3657601"/>
                <a:gd name="connsiteY85" fmla="*/ 911318 h 3827556"/>
                <a:gd name="connsiteX86" fmla="*/ 0 w 3657601"/>
                <a:gd name="connsiteY86" fmla="*/ 827179 h 3827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657601" h="3827556">
                  <a:moveTo>
                    <a:pt x="84139" y="2916238"/>
                  </a:moveTo>
                  <a:lnTo>
                    <a:pt x="420687" y="2916238"/>
                  </a:lnTo>
                  <a:cubicBezTo>
                    <a:pt x="467156" y="2916238"/>
                    <a:pt x="504826" y="2953908"/>
                    <a:pt x="504826" y="3000377"/>
                  </a:cubicBezTo>
                  <a:lnTo>
                    <a:pt x="504826" y="3306764"/>
                  </a:lnTo>
                  <a:lnTo>
                    <a:pt x="3152775" y="3306764"/>
                  </a:lnTo>
                  <a:lnTo>
                    <a:pt x="3152775" y="3000377"/>
                  </a:lnTo>
                  <a:cubicBezTo>
                    <a:pt x="3152775" y="2953908"/>
                    <a:pt x="3190445" y="2916238"/>
                    <a:pt x="3236914" y="2916238"/>
                  </a:cubicBezTo>
                  <a:lnTo>
                    <a:pt x="3573462" y="2916238"/>
                  </a:lnTo>
                  <a:cubicBezTo>
                    <a:pt x="3619931" y="2916238"/>
                    <a:pt x="3657601" y="2953908"/>
                    <a:pt x="3657601" y="3000377"/>
                  </a:cubicBezTo>
                  <a:lnTo>
                    <a:pt x="3657601" y="3827556"/>
                  </a:lnTo>
                  <a:lnTo>
                    <a:pt x="3657600" y="3827556"/>
                  </a:lnTo>
                  <a:lnTo>
                    <a:pt x="3152775" y="3827556"/>
                  </a:lnTo>
                  <a:lnTo>
                    <a:pt x="504826" y="3827556"/>
                  </a:lnTo>
                  <a:lnTo>
                    <a:pt x="0" y="3827556"/>
                  </a:lnTo>
                  <a:lnTo>
                    <a:pt x="0" y="3306764"/>
                  </a:lnTo>
                  <a:lnTo>
                    <a:pt x="0" y="3000377"/>
                  </a:lnTo>
                  <a:cubicBezTo>
                    <a:pt x="0" y="2953908"/>
                    <a:pt x="37670" y="2916238"/>
                    <a:pt x="84139" y="2916238"/>
                  </a:cubicBezTo>
                  <a:close/>
                  <a:moveTo>
                    <a:pt x="805598" y="2427382"/>
                  </a:moveTo>
                  <a:lnTo>
                    <a:pt x="1347052" y="2427382"/>
                  </a:lnTo>
                  <a:cubicBezTo>
                    <a:pt x="1371131" y="2427382"/>
                    <a:pt x="1390650" y="2446901"/>
                    <a:pt x="1390650" y="2470980"/>
                  </a:cubicBezTo>
                  <a:lnTo>
                    <a:pt x="1390650" y="2869558"/>
                  </a:lnTo>
                  <a:cubicBezTo>
                    <a:pt x="1390650" y="2893637"/>
                    <a:pt x="1371131" y="2913156"/>
                    <a:pt x="1347052" y="2913156"/>
                  </a:cubicBezTo>
                  <a:lnTo>
                    <a:pt x="805598" y="2913156"/>
                  </a:lnTo>
                  <a:cubicBezTo>
                    <a:pt x="781519" y="2913156"/>
                    <a:pt x="762000" y="2893637"/>
                    <a:pt x="762000" y="2869558"/>
                  </a:cubicBezTo>
                  <a:lnTo>
                    <a:pt x="762000" y="2470980"/>
                  </a:lnTo>
                  <a:cubicBezTo>
                    <a:pt x="762000" y="2446901"/>
                    <a:pt x="781519" y="2427382"/>
                    <a:pt x="805598" y="2427382"/>
                  </a:cubicBezTo>
                  <a:close/>
                  <a:moveTo>
                    <a:pt x="1681898" y="2047199"/>
                  </a:moveTo>
                  <a:lnTo>
                    <a:pt x="2223352" y="2047199"/>
                  </a:lnTo>
                  <a:cubicBezTo>
                    <a:pt x="2247431" y="2047199"/>
                    <a:pt x="2266950" y="2066718"/>
                    <a:pt x="2266950" y="2090797"/>
                  </a:cubicBezTo>
                  <a:lnTo>
                    <a:pt x="2266950" y="2489375"/>
                  </a:lnTo>
                  <a:cubicBezTo>
                    <a:pt x="2266950" y="2513454"/>
                    <a:pt x="2247431" y="2532973"/>
                    <a:pt x="2223352" y="2532973"/>
                  </a:cubicBezTo>
                  <a:lnTo>
                    <a:pt x="1681898" y="2532973"/>
                  </a:lnTo>
                  <a:cubicBezTo>
                    <a:pt x="1657819" y="2532973"/>
                    <a:pt x="1638300" y="2513454"/>
                    <a:pt x="1638300" y="2489375"/>
                  </a:cubicBezTo>
                  <a:lnTo>
                    <a:pt x="1638300" y="2090797"/>
                  </a:lnTo>
                  <a:cubicBezTo>
                    <a:pt x="1638300" y="2066718"/>
                    <a:pt x="1657819" y="2047199"/>
                    <a:pt x="1681898" y="2047199"/>
                  </a:cubicBezTo>
                  <a:close/>
                  <a:moveTo>
                    <a:pt x="805598" y="1669351"/>
                  </a:moveTo>
                  <a:lnTo>
                    <a:pt x="1347052" y="1669351"/>
                  </a:lnTo>
                  <a:cubicBezTo>
                    <a:pt x="1371131" y="1669351"/>
                    <a:pt x="1390650" y="1688870"/>
                    <a:pt x="1390650" y="1712949"/>
                  </a:cubicBezTo>
                  <a:lnTo>
                    <a:pt x="1390650" y="2111527"/>
                  </a:lnTo>
                  <a:cubicBezTo>
                    <a:pt x="1390650" y="2135606"/>
                    <a:pt x="1371131" y="2155125"/>
                    <a:pt x="1347052" y="2155125"/>
                  </a:cubicBezTo>
                  <a:lnTo>
                    <a:pt x="805598" y="2155125"/>
                  </a:lnTo>
                  <a:cubicBezTo>
                    <a:pt x="781519" y="2155125"/>
                    <a:pt x="762000" y="2135606"/>
                    <a:pt x="762000" y="2111527"/>
                  </a:cubicBezTo>
                  <a:lnTo>
                    <a:pt x="762000" y="1712949"/>
                  </a:lnTo>
                  <a:cubicBezTo>
                    <a:pt x="762000" y="1688870"/>
                    <a:pt x="781519" y="1669351"/>
                    <a:pt x="805598" y="1669351"/>
                  </a:cubicBezTo>
                  <a:close/>
                  <a:moveTo>
                    <a:pt x="2558198" y="1645318"/>
                  </a:moveTo>
                  <a:lnTo>
                    <a:pt x="3099652" y="1645318"/>
                  </a:lnTo>
                  <a:cubicBezTo>
                    <a:pt x="3123731" y="1645318"/>
                    <a:pt x="3143250" y="1664837"/>
                    <a:pt x="3143250" y="1688916"/>
                  </a:cubicBezTo>
                  <a:lnTo>
                    <a:pt x="3143250" y="2087494"/>
                  </a:lnTo>
                  <a:cubicBezTo>
                    <a:pt x="3143250" y="2111573"/>
                    <a:pt x="3123731" y="2131092"/>
                    <a:pt x="3099652" y="2131092"/>
                  </a:cubicBezTo>
                  <a:lnTo>
                    <a:pt x="2558198" y="2131092"/>
                  </a:lnTo>
                  <a:cubicBezTo>
                    <a:pt x="2534119" y="2131092"/>
                    <a:pt x="2514600" y="2111573"/>
                    <a:pt x="2514600" y="2087494"/>
                  </a:cubicBezTo>
                  <a:lnTo>
                    <a:pt x="2514600" y="1688916"/>
                  </a:lnTo>
                  <a:cubicBezTo>
                    <a:pt x="2514600" y="1664837"/>
                    <a:pt x="2534119" y="1645318"/>
                    <a:pt x="2558198" y="1645318"/>
                  </a:cubicBezTo>
                  <a:close/>
                  <a:moveTo>
                    <a:pt x="1681898" y="1288793"/>
                  </a:moveTo>
                  <a:lnTo>
                    <a:pt x="2223352" y="1288793"/>
                  </a:lnTo>
                  <a:cubicBezTo>
                    <a:pt x="2247431" y="1288793"/>
                    <a:pt x="2266950" y="1308312"/>
                    <a:pt x="2266950" y="1332391"/>
                  </a:cubicBezTo>
                  <a:lnTo>
                    <a:pt x="2266950" y="1730969"/>
                  </a:lnTo>
                  <a:cubicBezTo>
                    <a:pt x="2266950" y="1755048"/>
                    <a:pt x="2247431" y="1774567"/>
                    <a:pt x="2223352" y="1774567"/>
                  </a:cubicBezTo>
                  <a:lnTo>
                    <a:pt x="1681898" y="1774567"/>
                  </a:lnTo>
                  <a:cubicBezTo>
                    <a:pt x="1657819" y="1774567"/>
                    <a:pt x="1638300" y="1755048"/>
                    <a:pt x="1638300" y="1730969"/>
                  </a:cubicBezTo>
                  <a:lnTo>
                    <a:pt x="1638300" y="1332391"/>
                  </a:lnTo>
                  <a:cubicBezTo>
                    <a:pt x="1638300" y="1308312"/>
                    <a:pt x="1657819" y="1288793"/>
                    <a:pt x="1681898" y="1288793"/>
                  </a:cubicBezTo>
                  <a:close/>
                  <a:moveTo>
                    <a:pt x="805598" y="911320"/>
                  </a:moveTo>
                  <a:lnTo>
                    <a:pt x="1347052" y="911320"/>
                  </a:lnTo>
                  <a:cubicBezTo>
                    <a:pt x="1371131" y="911320"/>
                    <a:pt x="1390650" y="930839"/>
                    <a:pt x="1390650" y="954918"/>
                  </a:cubicBezTo>
                  <a:lnTo>
                    <a:pt x="1390650" y="1353496"/>
                  </a:lnTo>
                  <a:cubicBezTo>
                    <a:pt x="1390650" y="1377575"/>
                    <a:pt x="1371131" y="1397094"/>
                    <a:pt x="1347052" y="1397094"/>
                  </a:cubicBezTo>
                  <a:lnTo>
                    <a:pt x="805598" y="1397094"/>
                  </a:lnTo>
                  <a:cubicBezTo>
                    <a:pt x="781519" y="1397094"/>
                    <a:pt x="762000" y="1377575"/>
                    <a:pt x="762000" y="1353496"/>
                  </a:cubicBezTo>
                  <a:lnTo>
                    <a:pt x="762000" y="954918"/>
                  </a:lnTo>
                  <a:cubicBezTo>
                    <a:pt x="762000" y="930839"/>
                    <a:pt x="781519" y="911320"/>
                    <a:pt x="805598" y="911320"/>
                  </a:cubicBezTo>
                  <a:close/>
                  <a:moveTo>
                    <a:pt x="0" y="0"/>
                  </a:moveTo>
                  <a:lnTo>
                    <a:pt x="1" y="0"/>
                  </a:lnTo>
                  <a:lnTo>
                    <a:pt x="504826" y="0"/>
                  </a:lnTo>
                  <a:lnTo>
                    <a:pt x="3152775" y="0"/>
                  </a:lnTo>
                  <a:lnTo>
                    <a:pt x="3657601" y="0"/>
                  </a:lnTo>
                  <a:lnTo>
                    <a:pt x="3657601" y="520792"/>
                  </a:lnTo>
                  <a:lnTo>
                    <a:pt x="3657601" y="827179"/>
                  </a:lnTo>
                  <a:cubicBezTo>
                    <a:pt x="3657601" y="873648"/>
                    <a:pt x="3619931" y="911318"/>
                    <a:pt x="3573462" y="911318"/>
                  </a:cubicBezTo>
                  <a:lnTo>
                    <a:pt x="3236914" y="911318"/>
                  </a:lnTo>
                  <a:cubicBezTo>
                    <a:pt x="3190445" y="911318"/>
                    <a:pt x="3152775" y="873648"/>
                    <a:pt x="3152775" y="827179"/>
                  </a:cubicBezTo>
                  <a:lnTo>
                    <a:pt x="3152775" y="520792"/>
                  </a:lnTo>
                  <a:lnTo>
                    <a:pt x="504826" y="520792"/>
                  </a:lnTo>
                  <a:lnTo>
                    <a:pt x="504826" y="827179"/>
                  </a:lnTo>
                  <a:cubicBezTo>
                    <a:pt x="504826" y="873648"/>
                    <a:pt x="467156" y="911318"/>
                    <a:pt x="420687" y="911318"/>
                  </a:cubicBezTo>
                  <a:lnTo>
                    <a:pt x="84139" y="911318"/>
                  </a:lnTo>
                  <a:cubicBezTo>
                    <a:pt x="37670" y="911318"/>
                    <a:pt x="0" y="873648"/>
                    <a:pt x="0" y="827179"/>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grpSp>
      <p:grpSp>
        <p:nvGrpSpPr>
          <p:cNvPr id="7" name="Group 6"/>
          <p:cNvGrpSpPr/>
          <p:nvPr/>
        </p:nvGrpSpPr>
        <p:grpSpPr>
          <a:xfrm>
            <a:off x="4043785" y="1425785"/>
            <a:ext cx="3595126" cy="4645148"/>
            <a:chOff x="4043785" y="1425785"/>
            <a:chExt cx="3595126" cy="4645148"/>
          </a:xfrm>
        </p:grpSpPr>
        <p:sp>
          <p:nvSpPr>
            <p:cNvPr id="184" name="Rectangle 183"/>
            <p:cNvSpPr/>
            <p:nvPr/>
          </p:nvSpPr>
          <p:spPr>
            <a:xfrm>
              <a:off x="5123071" y="5701601"/>
              <a:ext cx="1455527" cy="369332"/>
            </a:xfrm>
            <a:prstGeom prst="rect">
              <a:avLst/>
            </a:prstGeom>
          </p:spPr>
          <p:txBody>
            <a:bodyPr wrap="none" lIns="0" tIns="0" rIns="0" bIns="0" anchor="ctr">
              <a:spAutoFit/>
            </a:bodyPr>
            <a:lstStyle/>
            <a:p>
              <a:pPr algn="ctr" defTabSz="725012">
                <a:spcBef>
                  <a:spcPct val="0"/>
                </a:spcBef>
                <a:spcAft>
                  <a:spcPct val="35000"/>
                </a:spcAft>
              </a:pPr>
              <a:r>
                <a:rPr lang="en-US" sz="2400" dirty="0">
                  <a:solidFill>
                    <a:srgbClr val="002050"/>
                  </a:solidFill>
                  <a:latin typeface="Segoe UI Light"/>
                </a:rPr>
                <a:t>Intelligence</a:t>
              </a:r>
              <a:endParaRPr lang="en-US" b="1" spc="-30" dirty="0">
                <a:solidFill>
                  <a:srgbClr val="002050"/>
                </a:solidFill>
                <a:latin typeface="Segoe UI Semilight" panose="020B0402040204020203" pitchFamily="34" charset="0"/>
                <a:cs typeface="Segoe UI Semilight" panose="020B0402040204020203" pitchFamily="34" charset="0"/>
              </a:endParaRPr>
            </a:p>
          </p:txBody>
        </p:sp>
        <p:grpSp>
          <p:nvGrpSpPr>
            <p:cNvPr id="185" name="Group 184"/>
            <p:cNvGrpSpPr/>
            <p:nvPr/>
          </p:nvGrpSpPr>
          <p:grpSpPr>
            <a:xfrm>
              <a:off x="5901551" y="1425785"/>
              <a:ext cx="1737360" cy="4187396"/>
              <a:chOff x="5901551" y="1293980"/>
              <a:chExt cx="1737360" cy="4187396"/>
            </a:xfrm>
          </p:grpSpPr>
          <p:sp>
            <p:nvSpPr>
              <p:cNvPr id="196" name="Rectangle 195"/>
              <p:cNvSpPr/>
              <p:nvPr/>
            </p:nvSpPr>
            <p:spPr bwMode="auto">
              <a:xfrm>
                <a:off x="5901551" y="1293980"/>
                <a:ext cx="1737360" cy="4187396"/>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algn="ctr" defTabSz="725012">
                  <a:spcBef>
                    <a:spcPct val="0"/>
                  </a:spcBef>
                  <a:spcAft>
                    <a:spcPct val="35000"/>
                  </a:spcAft>
                  <a:defRPr/>
                </a:pPr>
                <a:r>
                  <a:rPr lang="en-US" sz="1400" kern="0" dirty="0">
                    <a:solidFill>
                      <a:srgbClr val="FFFFFF"/>
                    </a:solidFill>
                    <a:latin typeface="Segoe UI Semibold" panose="020B0702040204020203" pitchFamily="34" charset="0"/>
                    <a:cs typeface="Segoe UI Semibold" panose="020B0702040204020203" pitchFamily="34" charset="0"/>
                  </a:rPr>
                  <a:t>Machine Learning and Analytics</a:t>
                </a:r>
              </a:p>
            </p:txBody>
          </p:sp>
          <p:sp>
            <p:nvSpPr>
              <p:cNvPr id="197" name="Rectangle 196"/>
              <p:cNvSpPr/>
              <p:nvPr/>
            </p:nvSpPr>
            <p:spPr>
              <a:xfrm>
                <a:off x="6340519" y="3368932"/>
                <a:ext cx="1268870" cy="261610"/>
              </a:xfrm>
              <a:prstGeom prst="rect">
                <a:avLst/>
              </a:prstGeom>
            </p:spPr>
            <p:txBody>
              <a:bodyPr wrap="square">
                <a:spAutoFit/>
              </a:bodyPr>
              <a:lstStyle/>
              <a:p>
                <a:r>
                  <a:rPr lang="en-US" sz="1100" dirty="0">
                    <a:solidFill>
                      <a:srgbClr val="FFFFFF"/>
                    </a:solidFill>
                    <a:cs typeface="Segoe UI Semilight" panose="020B0402040204020203" pitchFamily="34" charset="0"/>
                  </a:rPr>
                  <a:t>HDInsight </a:t>
                </a:r>
              </a:p>
            </p:txBody>
          </p:sp>
          <p:sp>
            <p:nvSpPr>
              <p:cNvPr id="198" name="Rectangle 197"/>
              <p:cNvSpPr/>
              <p:nvPr/>
            </p:nvSpPr>
            <p:spPr>
              <a:xfrm>
                <a:off x="6340519" y="3920538"/>
                <a:ext cx="1268870" cy="261610"/>
              </a:xfrm>
              <a:prstGeom prst="rect">
                <a:avLst/>
              </a:prstGeom>
            </p:spPr>
            <p:txBody>
              <a:bodyPr wrap="square">
                <a:spAutoFit/>
              </a:bodyPr>
              <a:lstStyle/>
              <a:p>
                <a:r>
                  <a:rPr lang="en-US" sz="1100" dirty="0">
                    <a:solidFill>
                      <a:srgbClr val="FFFFFF"/>
                    </a:solidFill>
                    <a:cs typeface="Segoe UI Semilight" panose="020B0402040204020203" pitchFamily="34" charset="0"/>
                  </a:rPr>
                  <a:t>Stream Analytics</a:t>
                </a:r>
              </a:p>
            </p:txBody>
          </p:sp>
          <p:sp>
            <p:nvSpPr>
              <p:cNvPr id="199" name="Rectangle 198"/>
              <p:cNvSpPr/>
              <p:nvPr/>
            </p:nvSpPr>
            <p:spPr>
              <a:xfrm>
                <a:off x="6340519" y="2692870"/>
                <a:ext cx="1268870" cy="430887"/>
              </a:xfrm>
              <a:prstGeom prst="rect">
                <a:avLst/>
              </a:prstGeom>
            </p:spPr>
            <p:txBody>
              <a:bodyPr wrap="square">
                <a:spAutoFit/>
              </a:bodyPr>
              <a:lstStyle/>
              <a:p>
                <a:r>
                  <a:rPr lang="en-US" sz="1100" dirty="0">
                    <a:solidFill>
                      <a:srgbClr val="FFFFFF"/>
                    </a:solidFill>
                    <a:cs typeface="Segoe UI Semilight" panose="020B0402040204020203" pitchFamily="34" charset="0"/>
                  </a:rPr>
                  <a:t>Data Lake Analytics</a:t>
                </a:r>
              </a:p>
            </p:txBody>
          </p:sp>
          <p:sp>
            <p:nvSpPr>
              <p:cNvPr id="200" name="Rectangle 199"/>
              <p:cNvSpPr/>
              <p:nvPr/>
            </p:nvSpPr>
            <p:spPr>
              <a:xfrm>
                <a:off x="6340519" y="2080520"/>
                <a:ext cx="1268870" cy="430887"/>
              </a:xfrm>
              <a:prstGeom prst="rect">
                <a:avLst/>
              </a:prstGeom>
            </p:spPr>
            <p:txBody>
              <a:bodyPr wrap="square">
                <a:spAutoFit/>
              </a:bodyPr>
              <a:lstStyle/>
              <a:p>
                <a:r>
                  <a:rPr lang="en-US" sz="1100" dirty="0">
                    <a:solidFill>
                      <a:srgbClr val="FFFFFF"/>
                    </a:solidFill>
                    <a:cs typeface="Segoe UI Semilight" panose="020B0402040204020203" pitchFamily="34" charset="0"/>
                  </a:rPr>
                  <a:t>Machine Learning</a:t>
                </a:r>
              </a:p>
            </p:txBody>
          </p:sp>
          <p:grpSp>
            <p:nvGrpSpPr>
              <p:cNvPr id="201" name="Group 200"/>
              <p:cNvGrpSpPr/>
              <p:nvPr/>
            </p:nvGrpSpPr>
            <p:grpSpPr>
              <a:xfrm>
                <a:off x="5982706" y="3922858"/>
                <a:ext cx="352655" cy="270905"/>
                <a:chOff x="1260022" y="5196402"/>
                <a:chExt cx="3273425" cy="2514600"/>
              </a:xfrm>
              <a:solidFill>
                <a:srgbClr val="FFFFFF"/>
              </a:solidFill>
            </p:grpSpPr>
            <p:sp>
              <p:nvSpPr>
                <p:cNvPr id="207" name="Freeform 554"/>
                <p:cNvSpPr>
                  <a:spLocks/>
                </p:cNvSpPr>
                <p:nvPr/>
              </p:nvSpPr>
              <p:spPr bwMode="auto">
                <a:xfrm>
                  <a:off x="2247447" y="5196402"/>
                  <a:ext cx="2286000" cy="2514600"/>
                </a:xfrm>
                <a:custGeom>
                  <a:avLst/>
                  <a:gdLst>
                    <a:gd name="T0" fmla="*/ 307 w 609"/>
                    <a:gd name="T1" fmla="*/ 0 h 669"/>
                    <a:gd name="T2" fmla="*/ 341 w 609"/>
                    <a:gd name="T3" fmla="*/ 90 h 669"/>
                    <a:gd name="T4" fmla="*/ 395 w 609"/>
                    <a:gd name="T5" fmla="*/ 114 h 669"/>
                    <a:gd name="T6" fmla="*/ 482 w 609"/>
                    <a:gd name="T7" fmla="*/ 68 h 669"/>
                    <a:gd name="T8" fmla="*/ 537 w 609"/>
                    <a:gd name="T9" fmla="*/ 123 h 669"/>
                    <a:gd name="T10" fmla="*/ 494 w 609"/>
                    <a:gd name="T11" fmla="*/ 208 h 669"/>
                    <a:gd name="T12" fmla="*/ 516 w 609"/>
                    <a:gd name="T13" fmla="*/ 261 h 669"/>
                    <a:gd name="T14" fmla="*/ 609 w 609"/>
                    <a:gd name="T15" fmla="*/ 293 h 669"/>
                    <a:gd name="T16" fmla="*/ 609 w 609"/>
                    <a:gd name="T17" fmla="*/ 369 h 669"/>
                    <a:gd name="T18" fmla="*/ 517 w 609"/>
                    <a:gd name="T19" fmla="*/ 401 h 669"/>
                    <a:gd name="T20" fmla="*/ 493 w 609"/>
                    <a:gd name="T21" fmla="*/ 454 h 669"/>
                    <a:gd name="T22" fmla="*/ 535 w 609"/>
                    <a:gd name="T23" fmla="*/ 540 h 669"/>
                    <a:gd name="T24" fmla="*/ 480 w 609"/>
                    <a:gd name="T25" fmla="*/ 595 h 669"/>
                    <a:gd name="T26" fmla="*/ 394 w 609"/>
                    <a:gd name="T27" fmla="*/ 556 h 669"/>
                    <a:gd name="T28" fmla="*/ 339 w 609"/>
                    <a:gd name="T29" fmla="*/ 579 h 669"/>
                    <a:gd name="T30" fmla="*/ 309 w 609"/>
                    <a:gd name="T31" fmla="*/ 669 h 669"/>
                    <a:gd name="T32" fmla="*/ 231 w 609"/>
                    <a:gd name="T33" fmla="*/ 669 h 669"/>
                    <a:gd name="T34" fmla="*/ 201 w 609"/>
                    <a:gd name="T35" fmla="*/ 579 h 669"/>
                    <a:gd name="T36" fmla="*/ 148 w 609"/>
                    <a:gd name="T37" fmla="*/ 558 h 669"/>
                    <a:gd name="T38" fmla="*/ 63 w 609"/>
                    <a:gd name="T39" fmla="*/ 600 h 669"/>
                    <a:gd name="T40" fmla="*/ 7 w 609"/>
                    <a:gd name="T41" fmla="*/ 546 h 669"/>
                    <a:gd name="T42" fmla="*/ 24 w 609"/>
                    <a:gd name="T43" fmla="*/ 519 h 669"/>
                    <a:gd name="T44" fmla="*/ 102 w 609"/>
                    <a:gd name="T45" fmla="*/ 479 h 669"/>
                    <a:gd name="T46" fmla="*/ 171 w 609"/>
                    <a:gd name="T47" fmla="*/ 431 h 669"/>
                    <a:gd name="T48" fmla="*/ 208 w 609"/>
                    <a:gd name="T49" fmla="*/ 457 h 669"/>
                    <a:gd name="T50" fmla="*/ 411 w 609"/>
                    <a:gd name="T51" fmla="*/ 332 h 669"/>
                    <a:gd name="T52" fmla="*/ 339 w 609"/>
                    <a:gd name="T53" fmla="*/ 213 h 669"/>
                    <a:gd name="T54" fmla="*/ 180 w 609"/>
                    <a:gd name="T55" fmla="*/ 146 h 669"/>
                    <a:gd name="T56" fmla="*/ 28 w 609"/>
                    <a:gd name="T57" fmla="*/ 180 h 669"/>
                    <a:gd name="T58" fmla="*/ 0 w 609"/>
                    <a:gd name="T59" fmla="*/ 127 h 669"/>
                    <a:gd name="T60" fmla="*/ 51 w 609"/>
                    <a:gd name="T61" fmla="*/ 72 h 669"/>
                    <a:gd name="T62" fmla="*/ 143 w 609"/>
                    <a:gd name="T63" fmla="*/ 113 h 669"/>
                    <a:gd name="T64" fmla="*/ 196 w 609"/>
                    <a:gd name="T65" fmla="*/ 90 h 669"/>
                    <a:gd name="T66" fmla="*/ 233 w 609"/>
                    <a:gd name="T67" fmla="*/ 0 h 669"/>
                    <a:gd name="T68" fmla="*/ 307 w 609"/>
                    <a:gd name="T69" fmla="*/ 0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09" h="669">
                      <a:moveTo>
                        <a:pt x="307" y="0"/>
                      </a:moveTo>
                      <a:cubicBezTo>
                        <a:pt x="319" y="29"/>
                        <a:pt x="331" y="58"/>
                        <a:pt x="341" y="90"/>
                      </a:cubicBezTo>
                      <a:cubicBezTo>
                        <a:pt x="358" y="98"/>
                        <a:pt x="378" y="105"/>
                        <a:pt x="395" y="114"/>
                      </a:cubicBezTo>
                      <a:cubicBezTo>
                        <a:pt x="423" y="98"/>
                        <a:pt x="455" y="86"/>
                        <a:pt x="482" y="68"/>
                      </a:cubicBezTo>
                      <a:cubicBezTo>
                        <a:pt x="503" y="85"/>
                        <a:pt x="521" y="103"/>
                        <a:pt x="537" y="123"/>
                      </a:cubicBezTo>
                      <a:cubicBezTo>
                        <a:pt x="521" y="150"/>
                        <a:pt x="509" y="181"/>
                        <a:pt x="494" y="208"/>
                      </a:cubicBezTo>
                      <a:cubicBezTo>
                        <a:pt x="500" y="227"/>
                        <a:pt x="510" y="242"/>
                        <a:pt x="516" y="261"/>
                      </a:cubicBezTo>
                      <a:cubicBezTo>
                        <a:pt x="546" y="272"/>
                        <a:pt x="576" y="284"/>
                        <a:pt x="609" y="293"/>
                      </a:cubicBezTo>
                      <a:cubicBezTo>
                        <a:pt x="609" y="318"/>
                        <a:pt x="609" y="344"/>
                        <a:pt x="609" y="369"/>
                      </a:cubicBezTo>
                      <a:cubicBezTo>
                        <a:pt x="579" y="380"/>
                        <a:pt x="549" y="391"/>
                        <a:pt x="517" y="401"/>
                      </a:cubicBezTo>
                      <a:cubicBezTo>
                        <a:pt x="508" y="417"/>
                        <a:pt x="502" y="437"/>
                        <a:pt x="493" y="454"/>
                      </a:cubicBezTo>
                      <a:cubicBezTo>
                        <a:pt x="506" y="484"/>
                        <a:pt x="519" y="513"/>
                        <a:pt x="535" y="540"/>
                      </a:cubicBezTo>
                      <a:cubicBezTo>
                        <a:pt x="519" y="561"/>
                        <a:pt x="501" y="579"/>
                        <a:pt x="480" y="595"/>
                      </a:cubicBezTo>
                      <a:cubicBezTo>
                        <a:pt x="453" y="581"/>
                        <a:pt x="422" y="570"/>
                        <a:pt x="394" y="556"/>
                      </a:cubicBezTo>
                      <a:cubicBezTo>
                        <a:pt x="374" y="562"/>
                        <a:pt x="357" y="572"/>
                        <a:pt x="339" y="579"/>
                      </a:cubicBezTo>
                      <a:cubicBezTo>
                        <a:pt x="329" y="609"/>
                        <a:pt x="317" y="638"/>
                        <a:pt x="309" y="669"/>
                      </a:cubicBezTo>
                      <a:cubicBezTo>
                        <a:pt x="283" y="669"/>
                        <a:pt x="257" y="669"/>
                        <a:pt x="231" y="669"/>
                      </a:cubicBezTo>
                      <a:cubicBezTo>
                        <a:pt x="221" y="640"/>
                        <a:pt x="211" y="610"/>
                        <a:pt x="201" y="579"/>
                      </a:cubicBezTo>
                      <a:cubicBezTo>
                        <a:pt x="183" y="572"/>
                        <a:pt x="166" y="564"/>
                        <a:pt x="148" y="558"/>
                      </a:cubicBezTo>
                      <a:cubicBezTo>
                        <a:pt x="118" y="571"/>
                        <a:pt x="92" y="587"/>
                        <a:pt x="63" y="600"/>
                      </a:cubicBezTo>
                      <a:cubicBezTo>
                        <a:pt x="44" y="590"/>
                        <a:pt x="23" y="565"/>
                        <a:pt x="7" y="546"/>
                      </a:cubicBezTo>
                      <a:cubicBezTo>
                        <a:pt x="14" y="538"/>
                        <a:pt x="20" y="529"/>
                        <a:pt x="24" y="519"/>
                      </a:cubicBezTo>
                      <a:cubicBezTo>
                        <a:pt x="53" y="509"/>
                        <a:pt x="77" y="498"/>
                        <a:pt x="102" y="479"/>
                      </a:cubicBezTo>
                      <a:cubicBezTo>
                        <a:pt x="119" y="466"/>
                        <a:pt x="144" y="427"/>
                        <a:pt x="171" y="431"/>
                      </a:cubicBezTo>
                      <a:cubicBezTo>
                        <a:pt x="182" y="432"/>
                        <a:pt x="193" y="450"/>
                        <a:pt x="208" y="457"/>
                      </a:cubicBezTo>
                      <a:cubicBezTo>
                        <a:pt x="301" y="505"/>
                        <a:pt x="414" y="433"/>
                        <a:pt x="411" y="332"/>
                      </a:cubicBezTo>
                      <a:cubicBezTo>
                        <a:pt x="410" y="268"/>
                        <a:pt x="377" y="244"/>
                        <a:pt x="339" y="213"/>
                      </a:cubicBezTo>
                      <a:cubicBezTo>
                        <a:pt x="299" y="181"/>
                        <a:pt x="244" y="151"/>
                        <a:pt x="180" y="146"/>
                      </a:cubicBezTo>
                      <a:cubicBezTo>
                        <a:pt x="125" y="142"/>
                        <a:pt x="75" y="156"/>
                        <a:pt x="28" y="180"/>
                      </a:cubicBezTo>
                      <a:cubicBezTo>
                        <a:pt x="19" y="162"/>
                        <a:pt x="10" y="144"/>
                        <a:pt x="0" y="127"/>
                      </a:cubicBezTo>
                      <a:cubicBezTo>
                        <a:pt x="14" y="106"/>
                        <a:pt x="35" y="92"/>
                        <a:pt x="51" y="72"/>
                      </a:cubicBezTo>
                      <a:cubicBezTo>
                        <a:pt x="81" y="86"/>
                        <a:pt x="112" y="99"/>
                        <a:pt x="143" y="113"/>
                      </a:cubicBezTo>
                      <a:cubicBezTo>
                        <a:pt x="160" y="105"/>
                        <a:pt x="177" y="97"/>
                        <a:pt x="196" y="90"/>
                      </a:cubicBezTo>
                      <a:cubicBezTo>
                        <a:pt x="209" y="60"/>
                        <a:pt x="218" y="27"/>
                        <a:pt x="233" y="0"/>
                      </a:cubicBezTo>
                      <a:cubicBezTo>
                        <a:pt x="258" y="0"/>
                        <a:pt x="282" y="0"/>
                        <a:pt x="3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ndParaRPr>
                </a:p>
              </p:txBody>
            </p:sp>
            <p:sp>
              <p:nvSpPr>
                <p:cNvPr id="208" name="Freeform 555"/>
                <p:cNvSpPr>
                  <a:spLocks/>
                </p:cNvSpPr>
                <p:nvPr/>
              </p:nvSpPr>
              <p:spPr bwMode="auto">
                <a:xfrm>
                  <a:off x="1620384" y="5858389"/>
                  <a:ext cx="1892300" cy="604838"/>
                </a:xfrm>
                <a:custGeom>
                  <a:avLst/>
                  <a:gdLst>
                    <a:gd name="T0" fmla="*/ 319 w 504"/>
                    <a:gd name="T1" fmla="*/ 4 h 161"/>
                    <a:gd name="T2" fmla="*/ 486 w 504"/>
                    <a:gd name="T3" fmla="*/ 67 h 161"/>
                    <a:gd name="T4" fmla="*/ 502 w 504"/>
                    <a:gd name="T5" fmla="*/ 90 h 161"/>
                    <a:gd name="T6" fmla="*/ 490 w 504"/>
                    <a:gd name="T7" fmla="*/ 115 h 161"/>
                    <a:gd name="T8" fmla="*/ 455 w 504"/>
                    <a:gd name="T9" fmla="*/ 90 h 161"/>
                    <a:gd name="T10" fmla="*/ 327 w 504"/>
                    <a:gd name="T11" fmla="*/ 37 h 161"/>
                    <a:gd name="T12" fmla="*/ 216 w 504"/>
                    <a:gd name="T13" fmla="*/ 69 h 161"/>
                    <a:gd name="T14" fmla="*/ 68 w 504"/>
                    <a:gd name="T15" fmla="*/ 143 h 161"/>
                    <a:gd name="T16" fmla="*/ 2 w 504"/>
                    <a:gd name="T17" fmla="*/ 99 h 161"/>
                    <a:gd name="T18" fmla="*/ 11 w 504"/>
                    <a:gd name="T19" fmla="*/ 76 h 161"/>
                    <a:gd name="T20" fmla="*/ 76 w 504"/>
                    <a:gd name="T21" fmla="*/ 110 h 161"/>
                    <a:gd name="T22" fmla="*/ 174 w 504"/>
                    <a:gd name="T23" fmla="*/ 57 h 161"/>
                    <a:gd name="T24" fmla="*/ 319 w 504"/>
                    <a:gd name="T25" fmla="*/ 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4" h="161">
                      <a:moveTo>
                        <a:pt x="319" y="4"/>
                      </a:moveTo>
                      <a:cubicBezTo>
                        <a:pt x="384" y="0"/>
                        <a:pt x="445" y="29"/>
                        <a:pt x="486" y="67"/>
                      </a:cubicBezTo>
                      <a:cubicBezTo>
                        <a:pt x="490" y="71"/>
                        <a:pt x="501" y="81"/>
                        <a:pt x="502" y="90"/>
                      </a:cubicBezTo>
                      <a:cubicBezTo>
                        <a:pt x="504" y="101"/>
                        <a:pt x="499" y="113"/>
                        <a:pt x="490" y="115"/>
                      </a:cubicBezTo>
                      <a:cubicBezTo>
                        <a:pt x="480" y="117"/>
                        <a:pt x="461" y="97"/>
                        <a:pt x="455" y="90"/>
                      </a:cubicBezTo>
                      <a:cubicBezTo>
                        <a:pt x="424" y="61"/>
                        <a:pt x="384" y="38"/>
                        <a:pt x="327" y="37"/>
                      </a:cubicBezTo>
                      <a:cubicBezTo>
                        <a:pt x="284" y="37"/>
                        <a:pt x="245" y="51"/>
                        <a:pt x="216" y="69"/>
                      </a:cubicBezTo>
                      <a:cubicBezTo>
                        <a:pt x="173" y="96"/>
                        <a:pt x="147" y="161"/>
                        <a:pt x="68" y="143"/>
                      </a:cubicBezTo>
                      <a:cubicBezTo>
                        <a:pt x="45" y="138"/>
                        <a:pt x="7" y="123"/>
                        <a:pt x="2" y="99"/>
                      </a:cubicBezTo>
                      <a:cubicBezTo>
                        <a:pt x="0" y="91"/>
                        <a:pt x="1" y="80"/>
                        <a:pt x="11" y="76"/>
                      </a:cubicBezTo>
                      <a:cubicBezTo>
                        <a:pt x="31" y="70"/>
                        <a:pt x="54" y="107"/>
                        <a:pt x="76" y="110"/>
                      </a:cubicBezTo>
                      <a:cubicBezTo>
                        <a:pt x="126" y="116"/>
                        <a:pt x="147" y="79"/>
                        <a:pt x="174" y="57"/>
                      </a:cubicBezTo>
                      <a:cubicBezTo>
                        <a:pt x="208" y="29"/>
                        <a:pt x="256" y="8"/>
                        <a:pt x="31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ndParaRPr>
                </a:p>
              </p:txBody>
            </p:sp>
            <p:sp>
              <p:nvSpPr>
                <p:cNvPr id="209" name="Freeform 556"/>
                <p:cNvSpPr>
                  <a:spLocks/>
                </p:cNvSpPr>
                <p:nvPr/>
              </p:nvSpPr>
              <p:spPr bwMode="auto">
                <a:xfrm>
                  <a:off x="1394959" y="6174302"/>
                  <a:ext cx="1952625" cy="593725"/>
                </a:xfrm>
                <a:custGeom>
                  <a:avLst/>
                  <a:gdLst>
                    <a:gd name="T0" fmla="*/ 366 w 520"/>
                    <a:gd name="T1" fmla="*/ 6 h 158"/>
                    <a:gd name="T2" fmla="*/ 508 w 520"/>
                    <a:gd name="T3" fmla="*/ 59 h 158"/>
                    <a:gd name="T4" fmla="*/ 506 w 520"/>
                    <a:gd name="T5" fmla="*/ 95 h 158"/>
                    <a:gd name="T6" fmla="*/ 453 w 520"/>
                    <a:gd name="T7" fmla="*/ 59 h 158"/>
                    <a:gd name="T8" fmla="*/ 290 w 520"/>
                    <a:gd name="T9" fmla="*/ 74 h 158"/>
                    <a:gd name="T10" fmla="*/ 260 w 520"/>
                    <a:gd name="T11" fmla="*/ 105 h 158"/>
                    <a:gd name="T12" fmla="*/ 32 w 520"/>
                    <a:gd name="T13" fmla="*/ 97 h 158"/>
                    <a:gd name="T14" fmla="*/ 27 w 520"/>
                    <a:gd name="T15" fmla="*/ 51 h 158"/>
                    <a:gd name="T16" fmla="*/ 78 w 520"/>
                    <a:gd name="T17" fmla="*/ 88 h 158"/>
                    <a:gd name="T18" fmla="*/ 230 w 520"/>
                    <a:gd name="T19" fmla="*/ 82 h 158"/>
                    <a:gd name="T20" fmla="*/ 366 w 520"/>
                    <a:gd name="T21" fmla="*/ 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0" h="158">
                      <a:moveTo>
                        <a:pt x="366" y="6"/>
                      </a:moveTo>
                      <a:cubicBezTo>
                        <a:pt x="422" y="0"/>
                        <a:pt x="479" y="24"/>
                        <a:pt x="508" y="59"/>
                      </a:cubicBezTo>
                      <a:cubicBezTo>
                        <a:pt x="520" y="75"/>
                        <a:pt x="518" y="91"/>
                        <a:pt x="506" y="95"/>
                      </a:cubicBezTo>
                      <a:cubicBezTo>
                        <a:pt x="488" y="100"/>
                        <a:pt x="467" y="68"/>
                        <a:pt x="453" y="59"/>
                      </a:cubicBezTo>
                      <a:cubicBezTo>
                        <a:pt x="402" y="29"/>
                        <a:pt x="333" y="38"/>
                        <a:pt x="290" y="74"/>
                      </a:cubicBezTo>
                      <a:cubicBezTo>
                        <a:pt x="281" y="82"/>
                        <a:pt x="270" y="97"/>
                        <a:pt x="260" y="105"/>
                      </a:cubicBezTo>
                      <a:cubicBezTo>
                        <a:pt x="195" y="158"/>
                        <a:pt x="91" y="149"/>
                        <a:pt x="32" y="97"/>
                      </a:cubicBezTo>
                      <a:cubicBezTo>
                        <a:pt x="24" y="89"/>
                        <a:pt x="0" y="56"/>
                        <a:pt x="27" y="51"/>
                      </a:cubicBezTo>
                      <a:cubicBezTo>
                        <a:pt x="43" y="47"/>
                        <a:pt x="61" y="77"/>
                        <a:pt x="78" y="88"/>
                      </a:cubicBezTo>
                      <a:cubicBezTo>
                        <a:pt x="125" y="116"/>
                        <a:pt x="190" y="109"/>
                        <a:pt x="230" y="82"/>
                      </a:cubicBezTo>
                      <a:cubicBezTo>
                        <a:pt x="277" y="51"/>
                        <a:pt x="292" y="14"/>
                        <a:pt x="366"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ndParaRPr>
                </a:p>
              </p:txBody>
            </p:sp>
            <p:sp>
              <p:nvSpPr>
                <p:cNvPr id="210" name="Freeform 557"/>
                <p:cNvSpPr>
                  <a:spLocks/>
                </p:cNvSpPr>
                <p:nvPr/>
              </p:nvSpPr>
              <p:spPr bwMode="auto">
                <a:xfrm>
                  <a:off x="1260022" y="6493389"/>
                  <a:ext cx="1930400" cy="566738"/>
                </a:xfrm>
                <a:custGeom>
                  <a:avLst/>
                  <a:gdLst>
                    <a:gd name="T0" fmla="*/ 10 w 514"/>
                    <a:gd name="T1" fmla="*/ 35 h 151"/>
                    <a:gd name="T2" fmla="*/ 63 w 514"/>
                    <a:gd name="T3" fmla="*/ 72 h 151"/>
                    <a:gd name="T4" fmla="*/ 211 w 514"/>
                    <a:gd name="T5" fmla="*/ 111 h 151"/>
                    <a:gd name="T6" fmla="*/ 296 w 514"/>
                    <a:gd name="T7" fmla="*/ 77 h 151"/>
                    <a:gd name="T8" fmla="*/ 436 w 514"/>
                    <a:gd name="T9" fmla="*/ 8 h 151"/>
                    <a:gd name="T10" fmla="*/ 510 w 514"/>
                    <a:gd name="T11" fmla="*/ 49 h 151"/>
                    <a:gd name="T12" fmla="*/ 501 w 514"/>
                    <a:gd name="T13" fmla="*/ 73 h 151"/>
                    <a:gd name="T14" fmla="*/ 448 w 514"/>
                    <a:gd name="T15" fmla="*/ 42 h 151"/>
                    <a:gd name="T16" fmla="*/ 323 w 514"/>
                    <a:gd name="T17" fmla="*/ 103 h 151"/>
                    <a:gd name="T18" fmla="*/ 165 w 514"/>
                    <a:gd name="T19" fmla="*/ 146 h 151"/>
                    <a:gd name="T20" fmla="*/ 63 w 514"/>
                    <a:gd name="T21" fmla="*/ 111 h 151"/>
                    <a:gd name="T22" fmla="*/ 10 w 514"/>
                    <a:gd name="T23" fmla="*/ 3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4" h="151">
                      <a:moveTo>
                        <a:pt x="10" y="35"/>
                      </a:moveTo>
                      <a:cubicBezTo>
                        <a:pt x="40" y="37"/>
                        <a:pt x="46" y="59"/>
                        <a:pt x="63" y="72"/>
                      </a:cubicBezTo>
                      <a:cubicBezTo>
                        <a:pt x="95" y="96"/>
                        <a:pt x="147" y="117"/>
                        <a:pt x="211" y="111"/>
                      </a:cubicBezTo>
                      <a:cubicBezTo>
                        <a:pt x="248" y="107"/>
                        <a:pt x="274" y="92"/>
                        <a:pt x="296" y="77"/>
                      </a:cubicBezTo>
                      <a:cubicBezTo>
                        <a:pt x="338" y="48"/>
                        <a:pt x="358" y="0"/>
                        <a:pt x="436" y="8"/>
                      </a:cubicBezTo>
                      <a:cubicBezTo>
                        <a:pt x="454" y="10"/>
                        <a:pt x="503" y="25"/>
                        <a:pt x="510" y="49"/>
                      </a:cubicBezTo>
                      <a:cubicBezTo>
                        <a:pt x="512" y="58"/>
                        <a:pt x="514" y="70"/>
                        <a:pt x="501" y="73"/>
                      </a:cubicBezTo>
                      <a:cubicBezTo>
                        <a:pt x="484" y="78"/>
                        <a:pt x="467" y="48"/>
                        <a:pt x="448" y="42"/>
                      </a:cubicBezTo>
                      <a:cubicBezTo>
                        <a:pt x="388" y="23"/>
                        <a:pt x="360" y="77"/>
                        <a:pt x="323" y="103"/>
                      </a:cubicBezTo>
                      <a:cubicBezTo>
                        <a:pt x="286" y="130"/>
                        <a:pt x="237" y="151"/>
                        <a:pt x="165" y="146"/>
                      </a:cubicBezTo>
                      <a:cubicBezTo>
                        <a:pt x="129" y="143"/>
                        <a:pt x="92" y="129"/>
                        <a:pt x="63" y="111"/>
                      </a:cubicBezTo>
                      <a:cubicBezTo>
                        <a:pt x="38" y="95"/>
                        <a:pt x="0" y="73"/>
                        <a:pt x="1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ndParaRPr>
                </a:p>
              </p:txBody>
            </p:sp>
          </p:grpSp>
          <p:sp>
            <p:nvSpPr>
              <p:cNvPr id="202" name="Freeform 558"/>
              <p:cNvSpPr>
                <a:spLocks/>
              </p:cNvSpPr>
              <p:nvPr/>
            </p:nvSpPr>
            <p:spPr bwMode="auto">
              <a:xfrm>
                <a:off x="5984022" y="3353857"/>
                <a:ext cx="366380" cy="277258"/>
              </a:xfrm>
              <a:custGeom>
                <a:avLst/>
                <a:gdLst>
                  <a:gd name="connsiteX0" fmla="*/ 5546725 w 8802688"/>
                  <a:gd name="connsiteY0" fmla="*/ 4819650 h 6677025"/>
                  <a:gd name="connsiteX1" fmla="*/ 5573713 w 8802688"/>
                  <a:gd name="connsiteY1" fmla="*/ 4926013 h 6677025"/>
                  <a:gd name="connsiteX2" fmla="*/ 5603875 w 8802688"/>
                  <a:gd name="connsiteY2" fmla="*/ 5024438 h 6677025"/>
                  <a:gd name="connsiteX3" fmla="*/ 5630863 w 8802688"/>
                  <a:gd name="connsiteY3" fmla="*/ 5122863 h 6677025"/>
                  <a:gd name="connsiteX4" fmla="*/ 5657850 w 8802688"/>
                  <a:gd name="connsiteY4" fmla="*/ 5229225 h 6677025"/>
                  <a:gd name="connsiteX5" fmla="*/ 5668963 w 8802688"/>
                  <a:gd name="connsiteY5" fmla="*/ 5313363 h 6677025"/>
                  <a:gd name="connsiteX6" fmla="*/ 5681663 w 8802688"/>
                  <a:gd name="connsiteY6" fmla="*/ 5399088 h 6677025"/>
                  <a:gd name="connsiteX7" fmla="*/ 5686425 w 8802688"/>
                  <a:gd name="connsiteY7" fmla="*/ 5484813 h 6677025"/>
                  <a:gd name="connsiteX8" fmla="*/ 5689600 w 8802688"/>
                  <a:gd name="connsiteY8" fmla="*/ 5572126 h 6677025"/>
                  <a:gd name="connsiteX9" fmla="*/ 5695950 w 8802688"/>
                  <a:gd name="connsiteY9" fmla="*/ 5749926 h 6677025"/>
                  <a:gd name="connsiteX10" fmla="*/ 5695950 w 8802688"/>
                  <a:gd name="connsiteY10" fmla="*/ 5940426 h 6677025"/>
                  <a:gd name="connsiteX11" fmla="*/ 5692775 w 8802688"/>
                  <a:gd name="connsiteY11" fmla="*/ 5957888 h 6677025"/>
                  <a:gd name="connsiteX12" fmla="*/ 5689600 w 8802688"/>
                  <a:gd name="connsiteY12" fmla="*/ 5978526 h 6677025"/>
                  <a:gd name="connsiteX13" fmla="*/ 5681663 w 8802688"/>
                  <a:gd name="connsiteY13" fmla="*/ 6002338 h 6677025"/>
                  <a:gd name="connsiteX14" fmla="*/ 5672138 w 8802688"/>
                  <a:gd name="connsiteY14" fmla="*/ 6029326 h 6677025"/>
                  <a:gd name="connsiteX15" fmla="*/ 5659438 w 8802688"/>
                  <a:gd name="connsiteY15" fmla="*/ 6053138 h 6677025"/>
                  <a:gd name="connsiteX16" fmla="*/ 5648325 w 8802688"/>
                  <a:gd name="connsiteY16" fmla="*/ 6070601 h 6677025"/>
                  <a:gd name="connsiteX17" fmla="*/ 5634038 w 8802688"/>
                  <a:gd name="connsiteY17" fmla="*/ 6086476 h 6677025"/>
                  <a:gd name="connsiteX18" fmla="*/ 5627688 w 8802688"/>
                  <a:gd name="connsiteY18" fmla="*/ 6088063 h 6677025"/>
                  <a:gd name="connsiteX19" fmla="*/ 5621338 w 8802688"/>
                  <a:gd name="connsiteY19" fmla="*/ 6088063 h 6677025"/>
                  <a:gd name="connsiteX20" fmla="*/ 5526088 w 8802688"/>
                  <a:gd name="connsiteY20" fmla="*/ 6100763 h 6677025"/>
                  <a:gd name="connsiteX21" fmla="*/ 5430838 w 8802688"/>
                  <a:gd name="connsiteY21" fmla="*/ 6107113 h 6677025"/>
                  <a:gd name="connsiteX22" fmla="*/ 5338763 w 8802688"/>
                  <a:gd name="connsiteY22" fmla="*/ 6107113 h 6677025"/>
                  <a:gd name="connsiteX23" fmla="*/ 5249862 w 8802688"/>
                  <a:gd name="connsiteY23" fmla="*/ 6103938 h 6677025"/>
                  <a:gd name="connsiteX24" fmla="*/ 5068887 w 8802688"/>
                  <a:gd name="connsiteY24" fmla="*/ 6094413 h 6677025"/>
                  <a:gd name="connsiteX25" fmla="*/ 4973637 w 8802688"/>
                  <a:gd name="connsiteY25" fmla="*/ 6091238 h 6677025"/>
                  <a:gd name="connsiteX26" fmla="*/ 4878387 w 8802688"/>
                  <a:gd name="connsiteY26" fmla="*/ 6088063 h 6677025"/>
                  <a:gd name="connsiteX27" fmla="*/ 5045075 w 8802688"/>
                  <a:gd name="connsiteY27" fmla="*/ 5780088 h 6677025"/>
                  <a:gd name="connsiteX28" fmla="*/ 5213350 w 8802688"/>
                  <a:gd name="connsiteY28" fmla="*/ 5467350 h 6677025"/>
                  <a:gd name="connsiteX29" fmla="*/ 5380038 w 8802688"/>
                  <a:gd name="connsiteY29" fmla="*/ 5149850 h 6677025"/>
                  <a:gd name="connsiteX30" fmla="*/ 576262 w 8802688"/>
                  <a:gd name="connsiteY30" fmla="*/ 4632325 h 6677025"/>
                  <a:gd name="connsiteX31" fmla="*/ 685799 w 8802688"/>
                  <a:gd name="connsiteY31" fmla="*/ 4827588 h 6677025"/>
                  <a:gd name="connsiteX32" fmla="*/ 796925 w 8802688"/>
                  <a:gd name="connsiteY32" fmla="*/ 5030788 h 6677025"/>
                  <a:gd name="connsiteX33" fmla="*/ 909637 w 8802688"/>
                  <a:gd name="connsiteY33" fmla="*/ 5235575 h 6677025"/>
                  <a:gd name="connsiteX34" fmla="*/ 1019175 w 8802688"/>
                  <a:gd name="connsiteY34" fmla="*/ 5456238 h 6677025"/>
                  <a:gd name="connsiteX35" fmla="*/ 1031875 w 8802688"/>
                  <a:gd name="connsiteY35" fmla="*/ 5481638 h 6677025"/>
                  <a:gd name="connsiteX36" fmla="*/ 1039812 w 8802688"/>
                  <a:gd name="connsiteY36" fmla="*/ 5508626 h 6677025"/>
                  <a:gd name="connsiteX37" fmla="*/ 1046162 w 8802688"/>
                  <a:gd name="connsiteY37" fmla="*/ 5532438 h 6677025"/>
                  <a:gd name="connsiteX38" fmla="*/ 1049337 w 8802688"/>
                  <a:gd name="connsiteY38" fmla="*/ 5559426 h 6677025"/>
                  <a:gd name="connsiteX39" fmla="*/ 1049337 w 8802688"/>
                  <a:gd name="connsiteY39" fmla="*/ 5580063 h 6677025"/>
                  <a:gd name="connsiteX40" fmla="*/ 1046162 w 8802688"/>
                  <a:gd name="connsiteY40" fmla="*/ 5600701 h 6677025"/>
                  <a:gd name="connsiteX41" fmla="*/ 1039812 w 8802688"/>
                  <a:gd name="connsiteY41" fmla="*/ 5621338 h 6677025"/>
                  <a:gd name="connsiteX42" fmla="*/ 1028699 w 8802688"/>
                  <a:gd name="connsiteY42" fmla="*/ 5640388 h 6677025"/>
                  <a:gd name="connsiteX43" fmla="*/ 1019175 w 8802688"/>
                  <a:gd name="connsiteY43" fmla="*/ 5657851 h 6677025"/>
                  <a:gd name="connsiteX44" fmla="*/ 1004887 w 8802688"/>
                  <a:gd name="connsiteY44" fmla="*/ 5672138 h 6677025"/>
                  <a:gd name="connsiteX45" fmla="*/ 987425 w 8802688"/>
                  <a:gd name="connsiteY45" fmla="*/ 5684838 h 6677025"/>
                  <a:gd name="connsiteX46" fmla="*/ 968375 w 8802688"/>
                  <a:gd name="connsiteY46" fmla="*/ 5695951 h 6677025"/>
                  <a:gd name="connsiteX47" fmla="*/ 947737 w 8802688"/>
                  <a:gd name="connsiteY47" fmla="*/ 5705476 h 6677025"/>
                  <a:gd name="connsiteX48" fmla="*/ 923925 w 8802688"/>
                  <a:gd name="connsiteY48" fmla="*/ 5711826 h 6677025"/>
                  <a:gd name="connsiteX49" fmla="*/ 896937 w 8802688"/>
                  <a:gd name="connsiteY49" fmla="*/ 5713413 h 6677025"/>
                  <a:gd name="connsiteX50" fmla="*/ 871537 w 8802688"/>
                  <a:gd name="connsiteY50" fmla="*/ 5716588 h 6677025"/>
                  <a:gd name="connsiteX51" fmla="*/ 844549 w 8802688"/>
                  <a:gd name="connsiteY51" fmla="*/ 5716588 h 6677025"/>
                  <a:gd name="connsiteX52" fmla="*/ 814387 w 8802688"/>
                  <a:gd name="connsiteY52" fmla="*/ 5716588 h 6677025"/>
                  <a:gd name="connsiteX53" fmla="*/ 787399 w 8802688"/>
                  <a:gd name="connsiteY53" fmla="*/ 5713413 h 6677025"/>
                  <a:gd name="connsiteX54" fmla="*/ 757237 w 8802688"/>
                  <a:gd name="connsiteY54" fmla="*/ 5711826 h 6677025"/>
                  <a:gd name="connsiteX55" fmla="*/ 728662 w 8802688"/>
                  <a:gd name="connsiteY55" fmla="*/ 5702301 h 6677025"/>
                  <a:gd name="connsiteX56" fmla="*/ 695325 w 8802688"/>
                  <a:gd name="connsiteY56" fmla="*/ 5692776 h 6677025"/>
                  <a:gd name="connsiteX57" fmla="*/ 636587 w 8802688"/>
                  <a:gd name="connsiteY57" fmla="*/ 5668963 h 6677025"/>
                  <a:gd name="connsiteX58" fmla="*/ 576262 w 8802688"/>
                  <a:gd name="connsiteY58" fmla="*/ 5637213 h 6677025"/>
                  <a:gd name="connsiteX59" fmla="*/ 520699 w 8802688"/>
                  <a:gd name="connsiteY59" fmla="*/ 5600701 h 6677025"/>
                  <a:gd name="connsiteX60" fmla="*/ 463549 w 8802688"/>
                  <a:gd name="connsiteY60" fmla="*/ 5556251 h 6677025"/>
                  <a:gd name="connsiteX61" fmla="*/ 406399 w 8802688"/>
                  <a:gd name="connsiteY61" fmla="*/ 5508626 h 6677025"/>
                  <a:gd name="connsiteX62" fmla="*/ 360362 w 8802688"/>
                  <a:gd name="connsiteY62" fmla="*/ 5457826 h 6677025"/>
                  <a:gd name="connsiteX63" fmla="*/ 312737 w 8802688"/>
                  <a:gd name="connsiteY63" fmla="*/ 5405438 h 6677025"/>
                  <a:gd name="connsiteX64" fmla="*/ 269875 w 8802688"/>
                  <a:gd name="connsiteY64" fmla="*/ 5351463 h 6677025"/>
                  <a:gd name="connsiteX65" fmla="*/ 234949 w 8802688"/>
                  <a:gd name="connsiteY65" fmla="*/ 5294313 h 6677025"/>
                  <a:gd name="connsiteX66" fmla="*/ 207962 w 8802688"/>
                  <a:gd name="connsiteY66" fmla="*/ 5238750 h 6677025"/>
                  <a:gd name="connsiteX67" fmla="*/ 184149 w 8802688"/>
                  <a:gd name="connsiteY67" fmla="*/ 5184775 h 6677025"/>
                  <a:gd name="connsiteX68" fmla="*/ 177799 w 8802688"/>
                  <a:gd name="connsiteY68" fmla="*/ 5157788 h 6677025"/>
                  <a:gd name="connsiteX69" fmla="*/ 173037 w 8802688"/>
                  <a:gd name="connsiteY69" fmla="*/ 5130800 h 6677025"/>
                  <a:gd name="connsiteX70" fmla="*/ 169862 w 8802688"/>
                  <a:gd name="connsiteY70" fmla="*/ 5105400 h 6677025"/>
                  <a:gd name="connsiteX71" fmla="*/ 166687 w 8802688"/>
                  <a:gd name="connsiteY71" fmla="*/ 5081588 h 6677025"/>
                  <a:gd name="connsiteX72" fmla="*/ 169862 w 8802688"/>
                  <a:gd name="connsiteY72" fmla="*/ 5054600 h 6677025"/>
                  <a:gd name="connsiteX73" fmla="*/ 173037 w 8802688"/>
                  <a:gd name="connsiteY73" fmla="*/ 5024438 h 6677025"/>
                  <a:gd name="connsiteX74" fmla="*/ 180975 w 8802688"/>
                  <a:gd name="connsiteY74" fmla="*/ 4997450 h 6677025"/>
                  <a:gd name="connsiteX75" fmla="*/ 190499 w 8802688"/>
                  <a:gd name="connsiteY75" fmla="*/ 4973638 h 6677025"/>
                  <a:gd name="connsiteX76" fmla="*/ 201612 w 8802688"/>
                  <a:gd name="connsiteY76" fmla="*/ 4949825 h 6677025"/>
                  <a:gd name="connsiteX77" fmla="*/ 214312 w 8802688"/>
                  <a:gd name="connsiteY77" fmla="*/ 4929188 h 6677025"/>
                  <a:gd name="connsiteX78" fmla="*/ 228599 w 8802688"/>
                  <a:gd name="connsiteY78" fmla="*/ 4908550 h 6677025"/>
                  <a:gd name="connsiteX79" fmla="*/ 241299 w 8802688"/>
                  <a:gd name="connsiteY79" fmla="*/ 4894263 h 6677025"/>
                  <a:gd name="connsiteX80" fmla="*/ 285749 w 8802688"/>
                  <a:gd name="connsiteY80" fmla="*/ 4851400 h 6677025"/>
                  <a:gd name="connsiteX81" fmla="*/ 330199 w 8802688"/>
                  <a:gd name="connsiteY81" fmla="*/ 4816475 h 6677025"/>
                  <a:gd name="connsiteX82" fmla="*/ 377825 w 8802688"/>
                  <a:gd name="connsiteY82" fmla="*/ 4779963 h 6677025"/>
                  <a:gd name="connsiteX83" fmla="*/ 422275 w 8802688"/>
                  <a:gd name="connsiteY83" fmla="*/ 4748213 h 6677025"/>
                  <a:gd name="connsiteX84" fmla="*/ 507999 w 8802688"/>
                  <a:gd name="connsiteY84" fmla="*/ 4687888 h 6677025"/>
                  <a:gd name="connsiteX85" fmla="*/ 544512 w 8802688"/>
                  <a:gd name="connsiteY85" fmla="*/ 4662488 h 6677025"/>
                  <a:gd name="connsiteX86" fmla="*/ 6180138 w 8802688"/>
                  <a:gd name="connsiteY86" fmla="*/ 3546475 h 6677025"/>
                  <a:gd name="connsiteX87" fmla="*/ 6124576 w 8802688"/>
                  <a:gd name="connsiteY87" fmla="*/ 3562350 h 6677025"/>
                  <a:gd name="connsiteX88" fmla="*/ 6076951 w 8802688"/>
                  <a:gd name="connsiteY88" fmla="*/ 3579813 h 6677025"/>
                  <a:gd name="connsiteX89" fmla="*/ 6037263 w 8802688"/>
                  <a:gd name="connsiteY89" fmla="*/ 3600450 h 6677025"/>
                  <a:gd name="connsiteX90" fmla="*/ 6002338 w 8802688"/>
                  <a:gd name="connsiteY90" fmla="*/ 3624263 h 6677025"/>
                  <a:gd name="connsiteX91" fmla="*/ 5978526 w 8802688"/>
                  <a:gd name="connsiteY91" fmla="*/ 3651250 h 6677025"/>
                  <a:gd name="connsiteX92" fmla="*/ 5961063 w 8802688"/>
                  <a:gd name="connsiteY92" fmla="*/ 3678238 h 6677025"/>
                  <a:gd name="connsiteX93" fmla="*/ 5948363 w 8802688"/>
                  <a:gd name="connsiteY93" fmla="*/ 3705225 h 6677025"/>
                  <a:gd name="connsiteX94" fmla="*/ 5945188 w 8802688"/>
                  <a:gd name="connsiteY94" fmla="*/ 3719513 h 6677025"/>
                  <a:gd name="connsiteX95" fmla="*/ 5945188 w 8802688"/>
                  <a:gd name="connsiteY95" fmla="*/ 3733800 h 6677025"/>
                  <a:gd name="connsiteX96" fmla="*/ 5986463 w 8802688"/>
                  <a:gd name="connsiteY96" fmla="*/ 3698875 h 6677025"/>
                  <a:gd name="connsiteX97" fmla="*/ 6046788 w 8802688"/>
                  <a:gd name="connsiteY97" fmla="*/ 3654425 h 6677025"/>
                  <a:gd name="connsiteX98" fmla="*/ 6115051 w 8802688"/>
                  <a:gd name="connsiteY98" fmla="*/ 3600450 h 6677025"/>
                  <a:gd name="connsiteX99" fmla="*/ 6148388 w 8802688"/>
                  <a:gd name="connsiteY99" fmla="*/ 3573463 h 6677025"/>
                  <a:gd name="connsiteX100" fmla="*/ 279400 w 8802688"/>
                  <a:gd name="connsiteY100" fmla="*/ 2203450 h 6677025"/>
                  <a:gd name="connsiteX101" fmla="*/ 354013 w 8802688"/>
                  <a:gd name="connsiteY101" fmla="*/ 2203450 h 6677025"/>
                  <a:gd name="connsiteX102" fmla="*/ 327025 w 8802688"/>
                  <a:gd name="connsiteY102" fmla="*/ 2274888 h 6677025"/>
                  <a:gd name="connsiteX103" fmla="*/ 303213 w 8802688"/>
                  <a:gd name="connsiteY103" fmla="*/ 2343150 h 6677025"/>
                  <a:gd name="connsiteX104" fmla="*/ 261938 w 8802688"/>
                  <a:gd name="connsiteY104" fmla="*/ 2482850 h 6677025"/>
                  <a:gd name="connsiteX105" fmla="*/ 217488 w 8802688"/>
                  <a:gd name="connsiteY105" fmla="*/ 2625726 h 6677025"/>
                  <a:gd name="connsiteX106" fmla="*/ 193675 w 8802688"/>
                  <a:gd name="connsiteY106" fmla="*/ 2693988 h 6677025"/>
                  <a:gd name="connsiteX107" fmla="*/ 166688 w 8802688"/>
                  <a:gd name="connsiteY107" fmla="*/ 2765425 h 6677025"/>
                  <a:gd name="connsiteX108" fmla="*/ 169863 w 8802688"/>
                  <a:gd name="connsiteY108" fmla="*/ 2792413 h 6677025"/>
                  <a:gd name="connsiteX109" fmla="*/ 173038 w 8802688"/>
                  <a:gd name="connsiteY109" fmla="*/ 2819400 h 6677025"/>
                  <a:gd name="connsiteX110" fmla="*/ 180975 w 8802688"/>
                  <a:gd name="connsiteY110" fmla="*/ 2844801 h 6677025"/>
                  <a:gd name="connsiteX111" fmla="*/ 190500 w 8802688"/>
                  <a:gd name="connsiteY111" fmla="*/ 2871788 h 6677025"/>
                  <a:gd name="connsiteX112" fmla="*/ 201613 w 8802688"/>
                  <a:gd name="connsiteY112" fmla="*/ 2895601 h 6677025"/>
                  <a:gd name="connsiteX113" fmla="*/ 214313 w 8802688"/>
                  <a:gd name="connsiteY113" fmla="*/ 2916238 h 6677025"/>
                  <a:gd name="connsiteX114" fmla="*/ 228600 w 8802688"/>
                  <a:gd name="connsiteY114" fmla="*/ 2935288 h 6677025"/>
                  <a:gd name="connsiteX115" fmla="*/ 241300 w 8802688"/>
                  <a:gd name="connsiteY115" fmla="*/ 2952751 h 6677025"/>
                  <a:gd name="connsiteX116" fmla="*/ 242888 w 8802688"/>
                  <a:gd name="connsiteY116" fmla="*/ 2959101 h 6677025"/>
                  <a:gd name="connsiteX117" fmla="*/ 242888 w 8802688"/>
                  <a:gd name="connsiteY117" fmla="*/ 2963863 h 6677025"/>
                  <a:gd name="connsiteX118" fmla="*/ 255588 w 8802688"/>
                  <a:gd name="connsiteY118" fmla="*/ 2973388 h 6677025"/>
                  <a:gd name="connsiteX119" fmla="*/ 266700 w 8802688"/>
                  <a:gd name="connsiteY119" fmla="*/ 2979738 h 6677025"/>
                  <a:gd name="connsiteX120" fmla="*/ 288925 w 8802688"/>
                  <a:gd name="connsiteY120" fmla="*/ 2984501 h 6677025"/>
                  <a:gd name="connsiteX121" fmla="*/ 336550 w 8802688"/>
                  <a:gd name="connsiteY121" fmla="*/ 2987676 h 6677025"/>
                  <a:gd name="connsiteX122" fmla="*/ 388938 w 8802688"/>
                  <a:gd name="connsiteY122" fmla="*/ 2987676 h 6677025"/>
                  <a:gd name="connsiteX123" fmla="*/ 404813 w 8802688"/>
                  <a:gd name="connsiteY123" fmla="*/ 2987676 h 6677025"/>
                  <a:gd name="connsiteX124" fmla="*/ 425450 w 8802688"/>
                  <a:gd name="connsiteY124" fmla="*/ 2982913 h 6677025"/>
                  <a:gd name="connsiteX125" fmla="*/ 469900 w 8802688"/>
                  <a:gd name="connsiteY125" fmla="*/ 2963863 h 6677025"/>
                  <a:gd name="connsiteX126" fmla="*/ 520700 w 8802688"/>
                  <a:gd name="connsiteY126" fmla="*/ 2940051 h 6677025"/>
                  <a:gd name="connsiteX127" fmla="*/ 576263 w 8802688"/>
                  <a:gd name="connsiteY127" fmla="*/ 2914651 h 6677025"/>
                  <a:gd name="connsiteX128" fmla="*/ 573088 w 8802688"/>
                  <a:gd name="connsiteY128" fmla="*/ 2946401 h 6677025"/>
                  <a:gd name="connsiteX129" fmla="*/ 568325 w 8802688"/>
                  <a:gd name="connsiteY129" fmla="*/ 2979738 h 6677025"/>
                  <a:gd name="connsiteX130" fmla="*/ 558801 w 8802688"/>
                  <a:gd name="connsiteY130" fmla="*/ 3008313 h 6677025"/>
                  <a:gd name="connsiteX131" fmla="*/ 544513 w 8802688"/>
                  <a:gd name="connsiteY131" fmla="*/ 3038476 h 6677025"/>
                  <a:gd name="connsiteX132" fmla="*/ 528638 w 8802688"/>
                  <a:gd name="connsiteY132" fmla="*/ 3062288 h 6677025"/>
                  <a:gd name="connsiteX133" fmla="*/ 508000 w 8802688"/>
                  <a:gd name="connsiteY133" fmla="*/ 3086101 h 6677025"/>
                  <a:gd name="connsiteX134" fmla="*/ 487363 w 8802688"/>
                  <a:gd name="connsiteY134" fmla="*/ 3106738 h 6677025"/>
                  <a:gd name="connsiteX135" fmla="*/ 463550 w 8802688"/>
                  <a:gd name="connsiteY135" fmla="*/ 3124201 h 6677025"/>
                  <a:gd name="connsiteX136" fmla="*/ 439738 w 8802688"/>
                  <a:gd name="connsiteY136" fmla="*/ 3136901 h 6677025"/>
                  <a:gd name="connsiteX137" fmla="*/ 412750 w 8802688"/>
                  <a:gd name="connsiteY137" fmla="*/ 3148013 h 6677025"/>
                  <a:gd name="connsiteX138" fmla="*/ 382588 w 8802688"/>
                  <a:gd name="connsiteY138" fmla="*/ 3157538 h 6677025"/>
                  <a:gd name="connsiteX139" fmla="*/ 357188 w 8802688"/>
                  <a:gd name="connsiteY139" fmla="*/ 3160713 h 6677025"/>
                  <a:gd name="connsiteX140" fmla="*/ 327025 w 8802688"/>
                  <a:gd name="connsiteY140" fmla="*/ 3160713 h 6677025"/>
                  <a:gd name="connsiteX141" fmla="*/ 296863 w 8802688"/>
                  <a:gd name="connsiteY141" fmla="*/ 3157538 h 6677025"/>
                  <a:gd name="connsiteX142" fmla="*/ 269875 w 8802688"/>
                  <a:gd name="connsiteY142" fmla="*/ 3148013 h 6677025"/>
                  <a:gd name="connsiteX143" fmla="*/ 241300 w 8802688"/>
                  <a:gd name="connsiteY143" fmla="*/ 3136901 h 6677025"/>
                  <a:gd name="connsiteX144" fmla="*/ 228600 w 8802688"/>
                  <a:gd name="connsiteY144" fmla="*/ 3130551 h 6677025"/>
                  <a:gd name="connsiteX145" fmla="*/ 214313 w 8802688"/>
                  <a:gd name="connsiteY145" fmla="*/ 3119438 h 6677025"/>
                  <a:gd name="connsiteX146" fmla="*/ 187325 w 8802688"/>
                  <a:gd name="connsiteY146" fmla="*/ 3092451 h 6677025"/>
                  <a:gd name="connsiteX147" fmla="*/ 160338 w 8802688"/>
                  <a:gd name="connsiteY147" fmla="*/ 3055938 h 6677025"/>
                  <a:gd name="connsiteX148" fmla="*/ 133350 w 8802688"/>
                  <a:gd name="connsiteY148" fmla="*/ 3017838 h 6677025"/>
                  <a:gd name="connsiteX149" fmla="*/ 109538 w 8802688"/>
                  <a:gd name="connsiteY149" fmla="*/ 2970213 h 6677025"/>
                  <a:gd name="connsiteX150" fmla="*/ 85725 w 8802688"/>
                  <a:gd name="connsiteY150" fmla="*/ 2922588 h 6677025"/>
                  <a:gd name="connsiteX151" fmla="*/ 65088 w 8802688"/>
                  <a:gd name="connsiteY151" fmla="*/ 2868613 h 6677025"/>
                  <a:gd name="connsiteX152" fmla="*/ 47625 w 8802688"/>
                  <a:gd name="connsiteY152" fmla="*/ 2816225 h 6677025"/>
                  <a:gd name="connsiteX153" fmla="*/ 30163 w 8802688"/>
                  <a:gd name="connsiteY153" fmla="*/ 2762250 h 6677025"/>
                  <a:gd name="connsiteX154" fmla="*/ 17463 w 8802688"/>
                  <a:gd name="connsiteY154" fmla="*/ 2708275 h 6677025"/>
                  <a:gd name="connsiteX155" fmla="*/ 9525 w 8802688"/>
                  <a:gd name="connsiteY155" fmla="*/ 2655888 h 6677025"/>
                  <a:gd name="connsiteX156" fmla="*/ 3175 w 8802688"/>
                  <a:gd name="connsiteY156" fmla="*/ 2608263 h 6677025"/>
                  <a:gd name="connsiteX157" fmla="*/ 0 w 8802688"/>
                  <a:gd name="connsiteY157" fmla="*/ 2563813 h 6677025"/>
                  <a:gd name="connsiteX158" fmla="*/ 0 w 8802688"/>
                  <a:gd name="connsiteY158" fmla="*/ 2524125 h 6677025"/>
                  <a:gd name="connsiteX159" fmla="*/ 9525 w 8802688"/>
                  <a:gd name="connsiteY159" fmla="*/ 2492375 h 6677025"/>
                  <a:gd name="connsiteX160" fmla="*/ 11113 w 8802688"/>
                  <a:gd name="connsiteY160" fmla="*/ 2476500 h 6677025"/>
                  <a:gd name="connsiteX161" fmla="*/ 17463 w 8802688"/>
                  <a:gd name="connsiteY161" fmla="*/ 2465388 h 6677025"/>
                  <a:gd name="connsiteX162" fmla="*/ 47625 w 8802688"/>
                  <a:gd name="connsiteY162" fmla="*/ 2425700 h 6677025"/>
                  <a:gd name="connsiteX163" fmla="*/ 79375 w 8802688"/>
                  <a:gd name="connsiteY163" fmla="*/ 2387600 h 6677025"/>
                  <a:gd name="connsiteX164" fmla="*/ 112713 w 8802688"/>
                  <a:gd name="connsiteY164" fmla="*/ 2352675 h 6677025"/>
                  <a:gd name="connsiteX165" fmla="*/ 149225 w 8802688"/>
                  <a:gd name="connsiteY165" fmla="*/ 2322513 h 6677025"/>
                  <a:gd name="connsiteX166" fmla="*/ 217488 w 8802688"/>
                  <a:gd name="connsiteY166" fmla="*/ 2260600 h 6677025"/>
                  <a:gd name="connsiteX167" fmla="*/ 5886450 w 8802688"/>
                  <a:gd name="connsiteY167" fmla="*/ 2019300 h 6677025"/>
                  <a:gd name="connsiteX168" fmla="*/ 5907087 w 8802688"/>
                  <a:gd name="connsiteY168" fmla="*/ 2022475 h 6677025"/>
                  <a:gd name="connsiteX169" fmla="*/ 5930900 w 8802688"/>
                  <a:gd name="connsiteY169" fmla="*/ 2028825 h 6677025"/>
                  <a:gd name="connsiteX170" fmla="*/ 5957888 w 8802688"/>
                  <a:gd name="connsiteY170" fmla="*/ 2036763 h 6677025"/>
                  <a:gd name="connsiteX171" fmla="*/ 5984875 w 8802688"/>
                  <a:gd name="connsiteY171" fmla="*/ 2049463 h 6677025"/>
                  <a:gd name="connsiteX172" fmla="*/ 6010275 w 8802688"/>
                  <a:gd name="connsiteY172" fmla="*/ 2060575 h 6677025"/>
                  <a:gd name="connsiteX173" fmla="*/ 6034088 w 8802688"/>
                  <a:gd name="connsiteY173" fmla="*/ 2078038 h 6677025"/>
                  <a:gd name="connsiteX174" fmla="*/ 6057900 w 8802688"/>
                  <a:gd name="connsiteY174" fmla="*/ 2093913 h 6677025"/>
                  <a:gd name="connsiteX175" fmla="*/ 5951538 w 8802688"/>
                  <a:gd name="connsiteY175" fmla="*/ 2170113 h 6677025"/>
                  <a:gd name="connsiteX176" fmla="*/ 5897562 w 8802688"/>
                  <a:gd name="connsiteY176" fmla="*/ 2209800 h 6677025"/>
                  <a:gd name="connsiteX177" fmla="*/ 5838825 w 8802688"/>
                  <a:gd name="connsiteY177" fmla="*/ 2244725 h 6677025"/>
                  <a:gd name="connsiteX178" fmla="*/ 5811837 w 8802688"/>
                  <a:gd name="connsiteY178" fmla="*/ 2216150 h 6677025"/>
                  <a:gd name="connsiteX179" fmla="*/ 5788025 w 8802688"/>
                  <a:gd name="connsiteY179" fmla="*/ 2182813 h 6677025"/>
                  <a:gd name="connsiteX180" fmla="*/ 5775325 w 8802688"/>
                  <a:gd name="connsiteY180" fmla="*/ 2165350 h 6677025"/>
                  <a:gd name="connsiteX181" fmla="*/ 5770562 w 8802688"/>
                  <a:gd name="connsiteY181" fmla="*/ 2146300 h 6677025"/>
                  <a:gd name="connsiteX182" fmla="*/ 5764212 w 8802688"/>
                  <a:gd name="connsiteY182" fmla="*/ 2132013 h 6677025"/>
                  <a:gd name="connsiteX183" fmla="*/ 5764212 w 8802688"/>
                  <a:gd name="connsiteY183" fmla="*/ 2117725 h 6677025"/>
                  <a:gd name="connsiteX184" fmla="*/ 5770562 w 8802688"/>
                  <a:gd name="connsiteY184" fmla="*/ 2101850 h 6677025"/>
                  <a:gd name="connsiteX185" fmla="*/ 5778500 w 8802688"/>
                  <a:gd name="connsiteY185" fmla="*/ 2087563 h 6677025"/>
                  <a:gd name="connsiteX186" fmla="*/ 5791200 w 8802688"/>
                  <a:gd name="connsiteY186" fmla="*/ 2073275 h 6677025"/>
                  <a:gd name="connsiteX187" fmla="*/ 5805487 w 8802688"/>
                  <a:gd name="connsiteY187" fmla="*/ 2057400 h 6677025"/>
                  <a:gd name="connsiteX188" fmla="*/ 5821362 w 8802688"/>
                  <a:gd name="connsiteY188" fmla="*/ 2046288 h 6677025"/>
                  <a:gd name="connsiteX189" fmla="*/ 5838825 w 8802688"/>
                  <a:gd name="connsiteY189" fmla="*/ 2033588 h 6677025"/>
                  <a:gd name="connsiteX190" fmla="*/ 5853112 w 8802688"/>
                  <a:gd name="connsiteY190" fmla="*/ 2025650 h 6677025"/>
                  <a:gd name="connsiteX191" fmla="*/ 5870575 w 8802688"/>
                  <a:gd name="connsiteY191" fmla="*/ 2022475 h 6677025"/>
                  <a:gd name="connsiteX192" fmla="*/ 6169026 w 8802688"/>
                  <a:gd name="connsiteY192" fmla="*/ 1685925 h 6677025"/>
                  <a:gd name="connsiteX193" fmla="*/ 6076951 w 8802688"/>
                  <a:gd name="connsiteY193" fmla="*/ 1712913 h 6677025"/>
                  <a:gd name="connsiteX194" fmla="*/ 5984875 w 8802688"/>
                  <a:gd name="connsiteY194" fmla="*/ 1739900 h 6677025"/>
                  <a:gd name="connsiteX195" fmla="*/ 5938838 w 8802688"/>
                  <a:gd name="connsiteY195" fmla="*/ 1757363 h 6677025"/>
                  <a:gd name="connsiteX196" fmla="*/ 5894388 w 8802688"/>
                  <a:gd name="connsiteY196" fmla="*/ 1774825 h 6677025"/>
                  <a:gd name="connsiteX197" fmla="*/ 5849938 w 8802688"/>
                  <a:gd name="connsiteY197" fmla="*/ 1798638 h 6677025"/>
                  <a:gd name="connsiteX198" fmla="*/ 5805488 w 8802688"/>
                  <a:gd name="connsiteY198" fmla="*/ 1828800 h 6677025"/>
                  <a:gd name="connsiteX199" fmla="*/ 5764213 w 8802688"/>
                  <a:gd name="connsiteY199" fmla="*/ 1862138 h 6677025"/>
                  <a:gd name="connsiteX200" fmla="*/ 5722938 w 8802688"/>
                  <a:gd name="connsiteY200" fmla="*/ 1897063 h 6677025"/>
                  <a:gd name="connsiteX201" fmla="*/ 5683250 w 8802688"/>
                  <a:gd name="connsiteY201" fmla="*/ 1933575 h 6677025"/>
                  <a:gd name="connsiteX202" fmla="*/ 5648325 w 8802688"/>
                  <a:gd name="connsiteY202" fmla="*/ 1971675 h 6677025"/>
                  <a:gd name="connsiteX203" fmla="*/ 5576888 w 8802688"/>
                  <a:gd name="connsiteY203" fmla="*/ 2052638 h 6677025"/>
                  <a:gd name="connsiteX204" fmla="*/ 5502275 w 8802688"/>
                  <a:gd name="connsiteY204" fmla="*/ 2128838 h 6677025"/>
                  <a:gd name="connsiteX205" fmla="*/ 5522913 w 8802688"/>
                  <a:gd name="connsiteY205" fmla="*/ 2122488 h 6677025"/>
                  <a:gd name="connsiteX206" fmla="*/ 5543550 w 8802688"/>
                  <a:gd name="connsiteY206" fmla="*/ 2117725 h 6677025"/>
                  <a:gd name="connsiteX207" fmla="*/ 5586413 w 8802688"/>
                  <a:gd name="connsiteY207" fmla="*/ 2098675 h 6677025"/>
                  <a:gd name="connsiteX208" fmla="*/ 5607050 w 8802688"/>
                  <a:gd name="connsiteY208" fmla="*/ 2093913 h 6677025"/>
                  <a:gd name="connsiteX209" fmla="*/ 5624513 w 8802688"/>
                  <a:gd name="connsiteY209" fmla="*/ 2087563 h 6677025"/>
                  <a:gd name="connsiteX210" fmla="*/ 5641975 w 8802688"/>
                  <a:gd name="connsiteY210" fmla="*/ 2087563 h 6677025"/>
                  <a:gd name="connsiteX211" fmla="*/ 5657850 w 8802688"/>
                  <a:gd name="connsiteY211" fmla="*/ 2093913 h 6677025"/>
                  <a:gd name="connsiteX212" fmla="*/ 5832475 w 8802688"/>
                  <a:gd name="connsiteY212" fmla="*/ 2357438 h 6677025"/>
                  <a:gd name="connsiteX213" fmla="*/ 5975350 w 8802688"/>
                  <a:gd name="connsiteY213" fmla="*/ 2265363 h 6677025"/>
                  <a:gd name="connsiteX214" fmla="*/ 6115051 w 8802688"/>
                  <a:gd name="connsiteY214" fmla="*/ 2170113 h 6677025"/>
                  <a:gd name="connsiteX215" fmla="*/ 6264276 w 8802688"/>
                  <a:gd name="connsiteY215" fmla="*/ 2078038 h 6677025"/>
                  <a:gd name="connsiteX216" fmla="*/ 6340476 w 8802688"/>
                  <a:gd name="connsiteY216" fmla="*/ 2030413 h 6677025"/>
                  <a:gd name="connsiteX217" fmla="*/ 6424613 w 8802688"/>
                  <a:gd name="connsiteY217" fmla="*/ 1982788 h 6677025"/>
                  <a:gd name="connsiteX218" fmla="*/ 6400801 w 8802688"/>
                  <a:gd name="connsiteY218" fmla="*/ 1981200 h 6677025"/>
                  <a:gd name="connsiteX219" fmla="*/ 6364288 w 8802688"/>
                  <a:gd name="connsiteY219" fmla="*/ 1971675 h 6677025"/>
                  <a:gd name="connsiteX220" fmla="*/ 6323013 w 8802688"/>
                  <a:gd name="connsiteY220" fmla="*/ 1958975 h 6677025"/>
                  <a:gd name="connsiteX221" fmla="*/ 6302376 w 8802688"/>
                  <a:gd name="connsiteY221" fmla="*/ 1947863 h 6677025"/>
                  <a:gd name="connsiteX222" fmla="*/ 6281738 w 8802688"/>
                  <a:gd name="connsiteY222" fmla="*/ 1935163 h 6677025"/>
                  <a:gd name="connsiteX223" fmla="*/ 6261101 w 8802688"/>
                  <a:gd name="connsiteY223" fmla="*/ 1917700 h 6677025"/>
                  <a:gd name="connsiteX224" fmla="*/ 6240463 w 8802688"/>
                  <a:gd name="connsiteY224" fmla="*/ 1900238 h 6677025"/>
                  <a:gd name="connsiteX225" fmla="*/ 6221413 w 8802688"/>
                  <a:gd name="connsiteY225" fmla="*/ 1876425 h 6677025"/>
                  <a:gd name="connsiteX226" fmla="*/ 6203951 w 8802688"/>
                  <a:gd name="connsiteY226" fmla="*/ 1849438 h 6677025"/>
                  <a:gd name="connsiteX227" fmla="*/ 6192838 w 8802688"/>
                  <a:gd name="connsiteY227" fmla="*/ 1817688 h 6677025"/>
                  <a:gd name="connsiteX228" fmla="*/ 6180138 w 8802688"/>
                  <a:gd name="connsiteY228" fmla="*/ 1778000 h 6677025"/>
                  <a:gd name="connsiteX229" fmla="*/ 6170613 w 8802688"/>
                  <a:gd name="connsiteY229" fmla="*/ 1736725 h 6677025"/>
                  <a:gd name="connsiteX230" fmla="*/ 8401050 w 8802688"/>
                  <a:gd name="connsiteY230" fmla="*/ 1338262 h 6677025"/>
                  <a:gd name="connsiteX231" fmla="*/ 8332788 w 8802688"/>
                  <a:gd name="connsiteY231" fmla="*/ 1382712 h 6677025"/>
                  <a:gd name="connsiteX232" fmla="*/ 8264525 w 8802688"/>
                  <a:gd name="connsiteY232" fmla="*/ 1430337 h 6677025"/>
                  <a:gd name="connsiteX233" fmla="*/ 8131175 w 8802688"/>
                  <a:gd name="connsiteY233" fmla="*/ 1531937 h 6677025"/>
                  <a:gd name="connsiteX234" fmla="*/ 8002588 w 8802688"/>
                  <a:gd name="connsiteY234" fmla="*/ 1630363 h 6677025"/>
                  <a:gd name="connsiteX235" fmla="*/ 7886700 w 8802688"/>
                  <a:gd name="connsiteY235" fmla="*/ 1722438 h 6677025"/>
                  <a:gd name="connsiteX236" fmla="*/ 7920038 w 8802688"/>
                  <a:gd name="connsiteY236" fmla="*/ 1727200 h 6677025"/>
                  <a:gd name="connsiteX237" fmla="*/ 7954963 w 8802688"/>
                  <a:gd name="connsiteY237" fmla="*/ 1727200 h 6677025"/>
                  <a:gd name="connsiteX238" fmla="*/ 7993063 w 8802688"/>
                  <a:gd name="connsiteY238" fmla="*/ 1725613 h 6677025"/>
                  <a:gd name="connsiteX239" fmla="*/ 8029575 w 8802688"/>
                  <a:gd name="connsiteY239" fmla="*/ 1716088 h 6677025"/>
                  <a:gd name="connsiteX240" fmla="*/ 8064500 w 8802688"/>
                  <a:gd name="connsiteY240" fmla="*/ 1703388 h 6677025"/>
                  <a:gd name="connsiteX241" fmla="*/ 8101013 w 8802688"/>
                  <a:gd name="connsiteY241" fmla="*/ 1689100 h 6677025"/>
                  <a:gd name="connsiteX242" fmla="*/ 8135938 w 8802688"/>
                  <a:gd name="connsiteY242" fmla="*/ 1668463 h 6677025"/>
                  <a:gd name="connsiteX243" fmla="*/ 8172450 w 8802688"/>
                  <a:gd name="connsiteY243" fmla="*/ 1644650 h 6677025"/>
                  <a:gd name="connsiteX244" fmla="*/ 8204200 w 8802688"/>
                  <a:gd name="connsiteY244" fmla="*/ 1617662 h 6677025"/>
                  <a:gd name="connsiteX245" fmla="*/ 8237538 w 8802688"/>
                  <a:gd name="connsiteY245" fmla="*/ 1587500 h 6677025"/>
                  <a:gd name="connsiteX246" fmla="*/ 8270875 w 8802688"/>
                  <a:gd name="connsiteY246" fmla="*/ 1555750 h 6677025"/>
                  <a:gd name="connsiteX247" fmla="*/ 8299450 w 8802688"/>
                  <a:gd name="connsiteY247" fmla="*/ 1516062 h 6677025"/>
                  <a:gd name="connsiteX248" fmla="*/ 8329613 w 8802688"/>
                  <a:gd name="connsiteY248" fmla="*/ 1477963 h 6677025"/>
                  <a:gd name="connsiteX249" fmla="*/ 8356600 w 8802688"/>
                  <a:gd name="connsiteY249" fmla="*/ 1433512 h 6677025"/>
                  <a:gd name="connsiteX250" fmla="*/ 8380413 w 8802688"/>
                  <a:gd name="connsiteY250" fmla="*/ 1389062 h 6677025"/>
                  <a:gd name="connsiteX251" fmla="*/ 4067176 w 8802688"/>
                  <a:gd name="connsiteY251" fmla="*/ 1181100 h 6677025"/>
                  <a:gd name="connsiteX252" fmla="*/ 3979864 w 8802688"/>
                  <a:gd name="connsiteY252" fmla="*/ 1184275 h 6677025"/>
                  <a:gd name="connsiteX253" fmla="*/ 3900489 w 8802688"/>
                  <a:gd name="connsiteY253" fmla="*/ 1192213 h 6677025"/>
                  <a:gd name="connsiteX254" fmla="*/ 3860801 w 8802688"/>
                  <a:gd name="connsiteY254" fmla="*/ 1201738 h 6677025"/>
                  <a:gd name="connsiteX255" fmla="*/ 3825876 w 8802688"/>
                  <a:gd name="connsiteY255" fmla="*/ 1211263 h 6677025"/>
                  <a:gd name="connsiteX256" fmla="*/ 3790951 w 8802688"/>
                  <a:gd name="connsiteY256" fmla="*/ 1219200 h 6677025"/>
                  <a:gd name="connsiteX257" fmla="*/ 3757613 w 8802688"/>
                  <a:gd name="connsiteY257" fmla="*/ 1231900 h 6677025"/>
                  <a:gd name="connsiteX258" fmla="*/ 3724276 w 8802688"/>
                  <a:gd name="connsiteY258" fmla="*/ 1246188 h 6677025"/>
                  <a:gd name="connsiteX259" fmla="*/ 3695701 w 8802688"/>
                  <a:gd name="connsiteY259" fmla="*/ 1260475 h 6677025"/>
                  <a:gd name="connsiteX260" fmla="*/ 3665538 w 8802688"/>
                  <a:gd name="connsiteY260" fmla="*/ 1279525 h 6677025"/>
                  <a:gd name="connsiteX261" fmla="*/ 3635376 w 8802688"/>
                  <a:gd name="connsiteY261" fmla="*/ 1296988 h 6677025"/>
                  <a:gd name="connsiteX262" fmla="*/ 3608388 w 8802688"/>
                  <a:gd name="connsiteY262" fmla="*/ 1317625 h 6677025"/>
                  <a:gd name="connsiteX263" fmla="*/ 3581401 w 8802688"/>
                  <a:gd name="connsiteY263" fmla="*/ 1341438 h 6677025"/>
                  <a:gd name="connsiteX264" fmla="*/ 3557588 w 8802688"/>
                  <a:gd name="connsiteY264" fmla="*/ 1365250 h 6677025"/>
                  <a:gd name="connsiteX265" fmla="*/ 3533776 w 8802688"/>
                  <a:gd name="connsiteY265" fmla="*/ 1392238 h 6677025"/>
                  <a:gd name="connsiteX266" fmla="*/ 3509963 w 8802688"/>
                  <a:gd name="connsiteY266" fmla="*/ 1419225 h 6677025"/>
                  <a:gd name="connsiteX267" fmla="*/ 3489326 w 8802688"/>
                  <a:gd name="connsiteY267" fmla="*/ 1450975 h 6677025"/>
                  <a:gd name="connsiteX268" fmla="*/ 3468688 w 8802688"/>
                  <a:gd name="connsiteY268" fmla="*/ 1481138 h 6677025"/>
                  <a:gd name="connsiteX269" fmla="*/ 3448051 w 8802688"/>
                  <a:gd name="connsiteY269" fmla="*/ 1516063 h 6677025"/>
                  <a:gd name="connsiteX270" fmla="*/ 3413126 w 8802688"/>
                  <a:gd name="connsiteY270" fmla="*/ 1590675 h 6677025"/>
                  <a:gd name="connsiteX271" fmla="*/ 3379788 w 8802688"/>
                  <a:gd name="connsiteY271" fmla="*/ 1671638 h 6677025"/>
                  <a:gd name="connsiteX272" fmla="*/ 3349626 w 8802688"/>
                  <a:gd name="connsiteY272" fmla="*/ 1763713 h 6677025"/>
                  <a:gd name="connsiteX273" fmla="*/ 3325813 w 8802688"/>
                  <a:gd name="connsiteY273" fmla="*/ 1865313 h 6677025"/>
                  <a:gd name="connsiteX274" fmla="*/ 3302001 w 8802688"/>
                  <a:gd name="connsiteY274" fmla="*/ 1971676 h 6677025"/>
                  <a:gd name="connsiteX275" fmla="*/ 3281363 w 8802688"/>
                  <a:gd name="connsiteY275" fmla="*/ 2090738 h 6677025"/>
                  <a:gd name="connsiteX276" fmla="*/ 3368676 w 8802688"/>
                  <a:gd name="connsiteY276" fmla="*/ 1944688 h 6677025"/>
                  <a:gd name="connsiteX277" fmla="*/ 3451226 w 8802688"/>
                  <a:gd name="connsiteY277" fmla="*/ 1787526 h 6677025"/>
                  <a:gd name="connsiteX278" fmla="*/ 3533776 w 8802688"/>
                  <a:gd name="connsiteY278" fmla="*/ 1624013 h 6677025"/>
                  <a:gd name="connsiteX279" fmla="*/ 3617913 w 8802688"/>
                  <a:gd name="connsiteY279" fmla="*/ 1454150 h 6677025"/>
                  <a:gd name="connsiteX280" fmla="*/ 3652838 w 8802688"/>
                  <a:gd name="connsiteY280" fmla="*/ 1454150 h 6677025"/>
                  <a:gd name="connsiteX281" fmla="*/ 3656013 w 8802688"/>
                  <a:gd name="connsiteY281" fmla="*/ 1495425 h 6677025"/>
                  <a:gd name="connsiteX282" fmla="*/ 3659188 w 8802688"/>
                  <a:gd name="connsiteY282" fmla="*/ 1531938 h 6677025"/>
                  <a:gd name="connsiteX283" fmla="*/ 3673476 w 8802688"/>
                  <a:gd name="connsiteY283" fmla="*/ 1600200 h 6677025"/>
                  <a:gd name="connsiteX284" fmla="*/ 3686176 w 8802688"/>
                  <a:gd name="connsiteY284" fmla="*/ 1658938 h 6677025"/>
                  <a:gd name="connsiteX285" fmla="*/ 3689351 w 8802688"/>
                  <a:gd name="connsiteY285" fmla="*/ 1689100 h 6677025"/>
                  <a:gd name="connsiteX286" fmla="*/ 3692526 w 8802688"/>
                  <a:gd name="connsiteY286" fmla="*/ 1716088 h 6677025"/>
                  <a:gd name="connsiteX287" fmla="*/ 3713163 w 8802688"/>
                  <a:gd name="connsiteY287" fmla="*/ 1662113 h 6677025"/>
                  <a:gd name="connsiteX288" fmla="*/ 3736976 w 8802688"/>
                  <a:gd name="connsiteY288" fmla="*/ 1609725 h 6677025"/>
                  <a:gd name="connsiteX289" fmla="*/ 3757613 w 8802688"/>
                  <a:gd name="connsiteY289" fmla="*/ 1562101 h 6677025"/>
                  <a:gd name="connsiteX290" fmla="*/ 3784601 w 8802688"/>
                  <a:gd name="connsiteY290" fmla="*/ 1514475 h 6677025"/>
                  <a:gd name="connsiteX291" fmla="*/ 3811588 w 8802688"/>
                  <a:gd name="connsiteY291" fmla="*/ 1471613 h 6677025"/>
                  <a:gd name="connsiteX292" fmla="*/ 3840163 w 8802688"/>
                  <a:gd name="connsiteY292" fmla="*/ 1430338 h 6677025"/>
                  <a:gd name="connsiteX293" fmla="*/ 3870326 w 8802688"/>
                  <a:gd name="connsiteY293" fmla="*/ 1392238 h 6677025"/>
                  <a:gd name="connsiteX294" fmla="*/ 3906839 w 8802688"/>
                  <a:gd name="connsiteY294" fmla="*/ 1355725 h 6677025"/>
                  <a:gd name="connsiteX295" fmla="*/ 3941764 w 8802688"/>
                  <a:gd name="connsiteY295" fmla="*/ 1327150 h 6677025"/>
                  <a:gd name="connsiteX296" fmla="*/ 3979864 w 8802688"/>
                  <a:gd name="connsiteY296" fmla="*/ 1296988 h 6677025"/>
                  <a:gd name="connsiteX297" fmla="*/ 4022726 w 8802688"/>
                  <a:gd name="connsiteY297" fmla="*/ 1273175 h 6677025"/>
                  <a:gd name="connsiteX298" fmla="*/ 4067176 w 8802688"/>
                  <a:gd name="connsiteY298" fmla="*/ 1249363 h 6677025"/>
                  <a:gd name="connsiteX299" fmla="*/ 4117976 w 8802688"/>
                  <a:gd name="connsiteY299" fmla="*/ 1231900 h 6677025"/>
                  <a:gd name="connsiteX300" fmla="*/ 4167189 w 8802688"/>
                  <a:gd name="connsiteY300" fmla="*/ 1216025 h 6677025"/>
                  <a:gd name="connsiteX301" fmla="*/ 4224339 w 8802688"/>
                  <a:gd name="connsiteY301" fmla="*/ 1201738 h 6677025"/>
                  <a:gd name="connsiteX302" fmla="*/ 4286251 w 8802688"/>
                  <a:gd name="connsiteY302" fmla="*/ 1195388 h 6677025"/>
                  <a:gd name="connsiteX303" fmla="*/ 4170364 w 8802688"/>
                  <a:gd name="connsiteY303" fmla="*/ 1184275 h 6677025"/>
                  <a:gd name="connsiteX304" fmla="*/ 4117976 w 8802688"/>
                  <a:gd name="connsiteY304" fmla="*/ 1181100 h 6677025"/>
                  <a:gd name="connsiteX305" fmla="*/ 5586413 w 8802688"/>
                  <a:gd name="connsiteY305" fmla="*/ 1166812 h 6677025"/>
                  <a:gd name="connsiteX306" fmla="*/ 5481638 w 8802688"/>
                  <a:gd name="connsiteY306" fmla="*/ 1204912 h 6677025"/>
                  <a:gd name="connsiteX307" fmla="*/ 5437188 w 8802688"/>
                  <a:gd name="connsiteY307" fmla="*/ 1225550 h 6677025"/>
                  <a:gd name="connsiteX308" fmla="*/ 5399088 w 8802688"/>
                  <a:gd name="connsiteY308" fmla="*/ 1243012 h 6677025"/>
                  <a:gd name="connsiteX309" fmla="*/ 5365751 w 8802688"/>
                  <a:gd name="connsiteY309" fmla="*/ 1260475 h 6677025"/>
                  <a:gd name="connsiteX310" fmla="*/ 5335588 w 8802688"/>
                  <a:gd name="connsiteY310" fmla="*/ 1282700 h 6677025"/>
                  <a:gd name="connsiteX311" fmla="*/ 5308601 w 8802688"/>
                  <a:gd name="connsiteY311" fmla="*/ 1300162 h 6677025"/>
                  <a:gd name="connsiteX312" fmla="*/ 5287963 w 8802688"/>
                  <a:gd name="connsiteY312" fmla="*/ 1320800 h 6677025"/>
                  <a:gd name="connsiteX313" fmla="*/ 5270501 w 8802688"/>
                  <a:gd name="connsiteY313" fmla="*/ 1341437 h 6677025"/>
                  <a:gd name="connsiteX314" fmla="*/ 5259388 w 8802688"/>
                  <a:gd name="connsiteY314" fmla="*/ 1362075 h 6677025"/>
                  <a:gd name="connsiteX315" fmla="*/ 5246688 w 8802688"/>
                  <a:gd name="connsiteY315" fmla="*/ 1385887 h 6677025"/>
                  <a:gd name="connsiteX316" fmla="*/ 5240338 w 8802688"/>
                  <a:gd name="connsiteY316" fmla="*/ 1409700 h 6677025"/>
                  <a:gd name="connsiteX317" fmla="*/ 5237163 w 8802688"/>
                  <a:gd name="connsiteY317" fmla="*/ 1436687 h 6677025"/>
                  <a:gd name="connsiteX318" fmla="*/ 5237163 w 8802688"/>
                  <a:gd name="connsiteY318" fmla="*/ 1463675 h 6677025"/>
                  <a:gd name="connsiteX319" fmla="*/ 5240338 w 8802688"/>
                  <a:gd name="connsiteY319" fmla="*/ 1492250 h 6677025"/>
                  <a:gd name="connsiteX320" fmla="*/ 5246688 w 8802688"/>
                  <a:gd name="connsiteY320" fmla="*/ 1525587 h 6677025"/>
                  <a:gd name="connsiteX321" fmla="*/ 5287963 w 8802688"/>
                  <a:gd name="connsiteY321" fmla="*/ 1484312 h 6677025"/>
                  <a:gd name="connsiteX322" fmla="*/ 5330826 w 8802688"/>
                  <a:gd name="connsiteY322" fmla="*/ 1439862 h 6677025"/>
                  <a:gd name="connsiteX323" fmla="*/ 5416551 w 8802688"/>
                  <a:gd name="connsiteY323" fmla="*/ 1347787 h 6677025"/>
                  <a:gd name="connsiteX324" fmla="*/ 5499101 w 8802688"/>
                  <a:gd name="connsiteY324" fmla="*/ 1252537 h 6677025"/>
                  <a:gd name="connsiteX325" fmla="*/ 5540376 w 8802688"/>
                  <a:gd name="connsiteY325" fmla="*/ 1208087 h 6677025"/>
                  <a:gd name="connsiteX326" fmla="*/ 5434013 w 8802688"/>
                  <a:gd name="connsiteY326" fmla="*/ 0 h 6677025"/>
                  <a:gd name="connsiteX327" fmla="*/ 5519738 w 8802688"/>
                  <a:gd name="connsiteY327" fmla="*/ 3175 h 6677025"/>
                  <a:gd name="connsiteX328" fmla="*/ 5610226 w 8802688"/>
                  <a:gd name="connsiteY328" fmla="*/ 12700 h 6677025"/>
                  <a:gd name="connsiteX329" fmla="*/ 5699126 w 8802688"/>
                  <a:gd name="connsiteY329" fmla="*/ 30163 h 6677025"/>
                  <a:gd name="connsiteX330" fmla="*/ 5788026 w 8802688"/>
                  <a:gd name="connsiteY330" fmla="*/ 50800 h 6677025"/>
                  <a:gd name="connsiteX331" fmla="*/ 5876926 w 8802688"/>
                  <a:gd name="connsiteY331" fmla="*/ 77788 h 6677025"/>
                  <a:gd name="connsiteX332" fmla="*/ 5965826 w 8802688"/>
                  <a:gd name="connsiteY332" fmla="*/ 111125 h 6677025"/>
                  <a:gd name="connsiteX333" fmla="*/ 6054726 w 8802688"/>
                  <a:gd name="connsiteY333" fmla="*/ 146050 h 6677025"/>
                  <a:gd name="connsiteX334" fmla="*/ 6142038 w 8802688"/>
                  <a:gd name="connsiteY334" fmla="*/ 187325 h 6677025"/>
                  <a:gd name="connsiteX335" fmla="*/ 6237288 w 8802688"/>
                  <a:gd name="connsiteY335" fmla="*/ 258763 h 6677025"/>
                  <a:gd name="connsiteX336" fmla="*/ 6329363 w 8802688"/>
                  <a:gd name="connsiteY336" fmla="*/ 333375 h 6677025"/>
                  <a:gd name="connsiteX337" fmla="*/ 6418263 w 8802688"/>
                  <a:gd name="connsiteY337" fmla="*/ 407988 h 6677025"/>
                  <a:gd name="connsiteX338" fmla="*/ 6507163 w 8802688"/>
                  <a:gd name="connsiteY338" fmla="*/ 485775 h 6677025"/>
                  <a:gd name="connsiteX339" fmla="*/ 6677026 w 8802688"/>
                  <a:gd name="connsiteY339" fmla="*/ 639763 h 6677025"/>
                  <a:gd name="connsiteX340" fmla="*/ 6762751 w 8802688"/>
                  <a:gd name="connsiteY340" fmla="*/ 714375 h 6677025"/>
                  <a:gd name="connsiteX341" fmla="*/ 6846888 w 8802688"/>
                  <a:gd name="connsiteY341" fmla="*/ 785813 h 6677025"/>
                  <a:gd name="connsiteX342" fmla="*/ 6846888 w 8802688"/>
                  <a:gd name="connsiteY342" fmla="*/ 796926 h 6677025"/>
                  <a:gd name="connsiteX343" fmla="*/ 6851651 w 8802688"/>
                  <a:gd name="connsiteY343" fmla="*/ 812801 h 6677025"/>
                  <a:gd name="connsiteX344" fmla="*/ 6858001 w 8802688"/>
                  <a:gd name="connsiteY344" fmla="*/ 823913 h 6677025"/>
                  <a:gd name="connsiteX345" fmla="*/ 6867526 w 8802688"/>
                  <a:gd name="connsiteY345" fmla="*/ 836613 h 6677025"/>
                  <a:gd name="connsiteX346" fmla="*/ 6878638 w 8802688"/>
                  <a:gd name="connsiteY346" fmla="*/ 844550 h 6677025"/>
                  <a:gd name="connsiteX347" fmla="*/ 6891338 w 8802688"/>
                  <a:gd name="connsiteY347" fmla="*/ 854075 h 6677025"/>
                  <a:gd name="connsiteX348" fmla="*/ 6905626 w 8802688"/>
                  <a:gd name="connsiteY348" fmla="*/ 857250 h 6677025"/>
                  <a:gd name="connsiteX349" fmla="*/ 6919913 w 8802688"/>
                  <a:gd name="connsiteY349" fmla="*/ 860425 h 6677025"/>
                  <a:gd name="connsiteX350" fmla="*/ 6973888 w 8802688"/>
                  <a:gd name="connsiteY350" fmla="*/ 868363 h 6677025"/>
                  <a:gd name="connsiteX351" fmla="*/ 7024688 w 8802688"/>
                  <a:gd name="connsiteY351" fmla="*/ 884238 h 6677025"/>
                  <a:gd name="connsiteX352" fmla="*/ 7072313 w 8802688"/>
                  <a:gd name="connsiteY352" fmla="*/ 901700 h 6677025"/>
                  <a:gd name="connsiteX353" fmla="*/ 7116763 w 8802688"/>
                  <a:gd name="connsiteY353" fmla="*/ 925513 h 6677025"/>
                  <a:gd name="connsiteX354" fmla="*/ 7158038 w 8802688"/>
                  <a:gd name="connsiteY354" fmla="*/ 952500 h 6677025"/>
                  <a:gd name="connsiteX355" fmla="*/ 7199313 w 8802688"/>
                  <a:gd name="connsiteY355" fmla="*/ 981075 h 6677025"/>
                  <a:gd name="connsiteX356" fmla="*/ 7235826 w 8802688"/>
                  <a:gd name="connsiteY356" fmla="*/ 1014413 h 6677025"/>
                  <a:gd name="connsiteX357" fmla="*/ 7270751 w 8802688"/>
                  <a:gd name="connsiteY357" fmla="*/ 1049338 h 6677025"/>
                  <a:gd name="connsiteX358" fmla="*/ 7307263 w 8802688"/>
                  <a:gd name="connsiteY358" fmla="*/ 1089025 h 6677025"/>
                  <a:gd name="connsiteX359" fmla="*/ 7337426 w 8802688"/>
                  <a:gd name="connsiteY359" fmla="*/ 1127125 h 6677025"/>
                  <a:gd name="connsiteX360" fmla="*/ 7399338 w 8802688"/>
                  <a:gd name="connsiteY360" fmla="*/ 1211263 h 6677025"/>
                  <a:gd name="connsiteX361" fmla="*/ 7454901 w 8802688"/>
                  <a:gd name="connsiteY361" fmla="*/ 1296988 h 6677025"/>
                  <a:gd name="connsiteX362" fmla="*/ 7512051 w 8802688"/>
                  <a:gd name="connsiteY362" fmla="*/ 1382713 h 6677025"/>
                  <a:gd name="connsiteX363" fmla="*/ 7069138 w 8802688"/>
                  <a:gd name="connsiteY363" fmla="*/ 1492250 h 6677025"/>
                  <a:gd name="connsiteX364" fmla="*/ 7083426 w 8802688"/>
                  <a:gd name="connsiteY364" fmla="*/ 1573213 h 6677025"/>
                  <a:gd name="connsiteX365" fmla="*/ 7092951 w 8802688"/>
                  <a:gd name="connsiteY365" fmla="*/ 1611313 h 6677025"/>
                  <a:gd name="connsiteX366" fmla="*/ 7104063 w 8802688"/>
                  <a:gd name="connsiteY366" fmla="*/ 1647826 h 6677025"/>
                  <a:gd name="connsiteX367" fmla="*/ 7116763 w 8802688"/>
                  <a:gd name="connsiteY367" fmla="*/ 1677988 h 6677025"/>
                  <a:gd name="connsiteX368" fmla="*/ 7131051 w 8802688"/>
                  <a:gd name="connsiteY368" fmla="*/ 1706563 h 6677025"/>
                  <a:gd name="connsiteX369" fmla="*/ 7150101 w 8802688"/>
                  <a:gd name="connsiteY369" fmla="*/ 1733550 h 6677025"/>
                  <a:gd name="connsiteX370" fmla="*/ 7170738 w 8802688"/>
                  <a:gd name="connsiteY370" fmla="*/ 1754188 h 6677025"/>
                  <a:gd name="connsiteX371" fmla="*/ 7191376 w 8802688"/>
                  <a:gd name="connsiteY371" fmla="*/ 1774825 h 6677025"/>
                  <a:gd name="connsiteX372" fmla="*/ 7218363 w 8802688"/>
                  <a:gd name="connsiteY372" fmla="*/ 1790700 h 6677025"/>
                  <a:gd name="connsiteX373" fmla="*/ 7243763 w 8802688"/>
                  <a:gd name="connsiteY373" fmla="*/ 1801813 h 6677025"/>
                  <a:gd name="connsiteX374" fmla="*/ 7277101 w 8802688"/>
                  <a:gd name="connsiteY374" fmla="*/ 1811338 h 6677025"/>
                  <a:gd name="connsiteX375" fmla="*/ 7310438 w 8802688"/>
                  <a:gd name="connsiteY375" fmla="*/ 1814513 h 6677025"/>
                  <a:gd name="connsiteX376" fmla="*/ 7348538 w 8802688"/>
                  <a:gd name="connsiteY376" fmla="*/ 1811338 h 6677025"/>
                  <a:gd name="connsiteX377" fmla="*/ 7392988 w 8802688"/>
                  <a:gd name="connsiteY377" fmla="*/ 1804988 h 6677025"/>
                  <a:gd name="connsiteX378" fmla="*/ 7437438 w 8802688"/>
                  <a:gd name="connsiteY378" fmla="*/ 1793875 h 6677025"/>
                  <a:gd name="connsiteX379" fmla="*/ 7550151 w 8802688"/>
                  <a:gd name="connsiteY379" fmla="*/ 1906588 h 6677025"/>
                  <a:gd name="connsiteX380" fmla="*/ 7362826 w 8802688"/>
                  <a:gd name="connsiteY380" fmla="*/ 1941513 h 6677025"/>
                  <a:gd name="connsiteX381" fmla="*/ 7221538 w 8802688"/>
                  <a:gd name="connsiteY381" fmla="*/ 1974850 h 6677025"/>
                  <a:gd name="connsiteX382" fmla="*/ 7164388 w 8802688"/>
                  <a:gd name="connsiteY382" fmla="*/ 1992313 h 6677025"/>
                  <a:gd name="connsiteX383" fmla="*/ 7116763 w 8802688"/>
                  <a:gd name="connsiteY383" fmla="*/ 2006600 h 6677025"/>
                  <a:gd name="connsiteX384" fmla="*/ 7075488 w 8802688"/>
                  <a:gd name="connsiteY384" fmla="*/ 2025650 h 6677025"/>
                  <a:gd name="connsiteX385" fmla="*/ 7038976 w 8802688"/>
                  <a:gd name="connsiteY385" fmla="*/ 2046288 h 6677025"/>
                  <a:gd name="connsiteX386" fmla="*/ 7011988 w 8802688"/>
                  <a:gd name="connsiteY386" fmla="*/ 2066925 h 6677025"/>
                  <a:gd name="connsiteX387" fmla="*/ 6988176 w 8802688"/>
                  <a:gd name="connsiteY387" fmla="*/ 2093913 h 6677025"/>
                  <a:gd name="connsiteX388" fmla="*/ 6970713 w 8802688"/>
                  <a:gd name="connsiteY388" fmla="*/ 2122488 h 6677025"/>
                  <a:gd name="connsiteX389" fmla="*/ 6956426 w 8802688"/>
                  <a:gd name="connsiteY389" fmla="*/ 2159000 h 6677025"/>
                  <a:gd name="connsiteX390" fmla="*/ 6943726 w 8802688"/>
                  <a:gd name="connsiteY390" fmla="*/ 2197100 h 6677025"/>
                  <a:gd name="connsiteX391" fmla="*/ 6935788 w 8802688"/>
                  <a:gd name="connsiteY391" fmla="*/ 2241550 h 6677025"/>
                  <a:gd name="connsiteX392" fmla="*/ 6926263 w 8802688"/>
                  <a:gd name="connsiteY392" fmla="*/ 2295525 h 6677025"/>
                  <a:gd name="connsiteX393" fmla="*/ 6919913 w 8802688"/>
                  <a:gd name="connsiteY393" fmla="*/ 2355850 h 6677025"/>
                  <a:gd name="connsiteX394" fmla="*/ 6946901 w 8802688"/>
                  <a:gd name="connsiteY394" fmla="*/ 2298700 h 6677025"/>
                  <a:gd name="connsiteX395" fmla="*/ 6973888 w 8802688"/>
                  <a:gd name="connsiteY395" fmla="*/ 2244725 h 6677025"/>
                  <a:gd name="connsiteX396" fmla="*/ 7004051 w 8802688"/>
                  <a:gd name="connsiteY396" fmla="*/ 2200275 h 6677025"/>
                  <a:gd name="connsiteX397" fmla="*/ 7015163 w 8802688"/>
                  <a:gd name="connsiteY397" fmla="*/ 2182813 h 6677025"/>
                  <a:gd name="connsiteX398" fmla="*/ 7031038 w 8802688"/>
                  <a:gd name="connsiteY398" fmla="*/ 2168525 h 6677025"/>
                  <a:gd name="connsiteX399" fmla="*/ 7081838 w 8802688"/>
                  <a:gd name="connsiteY399" fmla="*/ 2117725 h 6677025"/>
                  <a:gd name="connsiteX400" fmla="*/ 7127876 w 8802688"/>
                  <a:gd name="connsiteY400" fmla="*/ 2073276 h 6677025"/>
                  <a:gd name="connsiteX401" fmla="*/ 7181851 w 8802688"/>
                  <a:gd name="connsiteY401" fmla="*/ 2030413 h 6677025"/>
                  <a:gd name="connsiteX402" fmla="*/ 7253288 w 8802688"/>
                  <a:gd name="connsiteY402" fmla="*/ 1981200 h 6677025"/>
                  <a:gd name="connsiteX403" fmla="*/ 7226301 w 8802688"/>
                  <a:gd name="connsiteY403" fmla="*/ 2135188 h 6677025"/>
                  <a:gd name="connsiteX404" fmla="*/ 7197726 w 8802688"/>
                  <a:gd name="connsiteY404" fmla="*/ 2268538 h 6677025"/>
                  <a:gd name="connsiteX405" fmla="*/ 7170738 w 8802688"/>
                  <a:gd name="connsiteY405" fmla="*/ 2390775 h 6677025"/>
                  <a:gd name="connsiteX406" fmla="*/ 7140576 w 8802688"/>
                  <a:gd name="connsiteY406" fmla="*/ 2503488 h 6677025"/>
                  <a:gd name="connsiteX407" fmla="*/ 7178676 w 8802688"/>
                  <a:gd name="connsiteY407" fmla="*/ 2503488 h 6677025"/>
                  <a:gd name="connsiteX408" fmla="*/ 7235826 w 8802688"/>
                  <a:gd name="connsiteY408" fmla="*/ 2414588 h 6677025"/>
                  <a:gd name="connsiteX409" fmla="*/ 7289801 w 8802688"/>
                  <a:gd name="connsiteY409" fmla="*/ 2316163 h 6677025"/>
                  <a:gd name="connsiteX410" fmla="*/ 7345363 w 8802688"/>
                  <a:gd name="connsiteY410" fmla="*/ 2217738 h 6677025"/>
                  <a:gd name="connsiteX411" fmla="*/ 7402513 w 8802688"/>
                  <a:gd name="connsiteY411" fmla="*/ 2128838 h 6677025"/>
                  <a:gd name="connsiteX412" fmla="*/ 7405688 w 8802688"/>
                  <a:gd name="connsiteY412" fmla="*/ 2117725 h 6677025"/>
                  <a:gd name="connsiteX413" fmla="*/ 7413626 w 8802688"/>
                  <a:gd name="connsiteY413" fmla="*/ 2108200 h 6677025"/>
                  <a:gd name="connsiteX414" fmla="*/ 7426326 w 8802688"/>
                  <a:gd name="connsiteY414" fmla="*/ 2098675 h 6677025"/>
                  <a:gd name="connsiteX415" fmla="*/ 7443788 w 8802688"/>
                  <a:gd name="connsiteY415" fmla="*/ 2093913 h 6677025"/>
                  <a:gd name="connsiteX416" fmla="*/ 7478713 w 8802688"/>
                  <a:gd name="connsiteY416" fmla="*/ 2076451 h 6677025"/>
                  <a:gd name="connsiteX417" fmla="*/ 7497763 w 8802688"/>
                  <a:gd name="connsiteY417" fmla="*/ 2066925 h 6677025"/>
                  <a:gd name="connsiteX418" fmla="*/ 7512051 w 8802688"/>
                  <a:gd name="connsiteY418" fmla="*/ 2054225 h 6677025"/>
                  <a:gd name="connsiteX419" fmla="*/ 7539038 w 8802688"/>
                  <a:gd name="connsiteY419" fmla="*/ 2084388 h 6677025"/>
                  <a:gd name="connsiteX420" fmla="*/ 7553326 w 8802688"/>
                  <a:gd name="connsiteY420" fmla="*/ 2098675 h 6677025"/>
                  <a:gd name="connsiteX421" fmla="*/ 7562851 w 8802688"/>
                  <a:gd name="connsiteY421" fmla="*/ 2114550 h 6677025"/>
                  <a:gd name="connsiteX422" fmla="*/ 7573963 w 8802688"/>
                  <a:gd name="connsiteY422" fmla="*/ 2135188 h 6677025"/>
                  <a:gd name="connsiteX423" fmla="*/ 7580313 w 8802688"/>
                  <a:gd name="connsiteY423" fmla="*/ 2155825 h 6677025"/>
                  <a:gd name="connsiteX424" fmla="*/ 7586663 w 8802688"/>
                  <a:gd name="connsiteY424" fmla="*/ 2176463 h 6677025"/>
                  <a:gd name="connsiteX425" fmla="*/ 7586663 w 8802688"/>
                  <a:gd name="connsiteY425" fmla="*/ 2203450 h 6677025"/>
                  <a:gd name="connsiteX426" fmla="*/ 7586663 w 8802688"/>
                  <a:gd name="connsiteY426" fmla="*/ 2262188 h 6677025"/>
                  <a:gd name="connsiteX427" fmla="*/ 7580313 w 8802688"/>
                  <a:gd name="connsiteY427" fmla="*/ 2322513 h 6677025"/>
                  <a:gd name="connsiteX428" fmla="*/ 7569201 w 8802688"/>
                  <a:gd name="connsiteY428" fmla="*/ 2452688 h 6677025"/>
                  <a:gd name="connsiteX429" fmla="*/ 7556501 w 8802688"/>
                  <a:gd name="connsiteY429" fmla="*/ 2587625 h 6677025"/>
                  <a:gd name="connsiteX430" fmla="*/ 7550151 w 8802688"/>
                  <a:gd name="connsiteY430" fmla="*/ 2659063 h 6677025"/>
                  <a:gd name="connsiteX431" fmla="*/ 7550151 w 8802688"/>
                  <a:gd name="connsiteY431" fmla="*/ 2727325 h 6677025"/>
                  <a:gd name="connsiteX432" fmla="*/ 7589838 w 8802688"/>
                  <a:gd name="connsiteY432" fmla="*/ 2613025 h 6677025"/>
                  <a:gd name="connsiteX433" fmla="*/ 7624763 w 8802688"/>
                  <a:gd name="connsiteY433" fmla="*/ 2503488 h 6677025"/>
                  <a:gd name="connsiteX434" fmla="*/ 7654926 w 8802688"/>
                  <a:gd name="connsiteY434" fmla="*/ 2390775 h 6677025"/>
                  <a:gd name="connsiteX435" fmla="*/ 7666038 w 8802688"/>
                  <a:gd name="connsiteY435" fmla="*/ 2333625 h 6677025"/>
                  <a:gd name="connsiteX436" fmla="*/ 7675563 w 8802688"/>
                  <a:gd name="connsiteY436" fmla="*/ 2278063 h 6677025"/>
                  <a:gd name="connsiteX437" fmla="*/ 7681913 w 8802688"/>
                  <a:gd name="connsiteY437" fmla="*/ 2224088 h 6677025"/>
                  <a:gd name="connsiteX438" fmla="*/ 7688263 w 8802688"/>
                  <a:gd name="connsiteY438" fmla="*/ 2168525 h 6677025"/>
                  <a:gd name="connsiteX439" fmla="*/ 7689851 w 8802688"/>
                  <a:gd name="connsiteY439" fmla="*/ 2111375 h 6677025"/>
                  <a:gd name="connsiteX440" fmla="*/ 7689851 w 8802688"/>
                  <a:gd name="connsiteY440" fmla="*/ 2054225 h 6677025"/>
                  <a:gd name="connsiteX441" fmla="*/ 7688263 w 8802688"/>
                  <a:gd name="connsiteY441" fmla="*/ 1998663 h 6677025"/>
                  <a:gd name="connsiteX442" fmla="*/ 7681913 w 8802688"/>
                  <a:gd name="connsiteY442" fmla="*/ 1941513 h 6677025"/>
                  <a:gd name="connsiteX443" fmla="*/ 7672388 w 8802688"/>
                  <a:gd name="connsiteY443" fmla="*/ 1885950 h 6677025"/>
                  <a:gd name="connsiteX444" fmla="*/ 7661276 w 8802688"/>
                  <a:gd name="connsiteY444" fmla="*/ 1831975 h 6677025"/>
                  <a:gd name="connsiteX445" fmla="*/ 7654926 w 8802688"/>
                  <a:gd name="connsiteY445" fmla="*/ 1811338 h 6677025"/>
                  <a:gd name="connsiteX446" fmla="*/ 7651751 w 8802688"/>
                  <a:gd name="connsiteY446" fmla="*/ 1790700 h 6677025"/>
                  <a:gd name="connsiteX447" fmla="*/ 7651751 w 8802688"/>
                  <a:gd name="connsiteY447" fmla="*/ 1773238 h 6677025"/>
                  <a:gd name="connsiteX448" fmla="*/ 7651751 w 8802688"/>
                  <a:gd name="connsiteY448" fmla="*/ 1754188 h 6677025"/>
                  <a:gd name="connsiteX449" fmla="*/ 7654926 w 8802688"/>
                  <a:gd name="connsiteY449" fmla="*/ 1736725 h 6677025"/>
                  <a:gd name="connsiteX450" fmla="*/ 7661276 w 8802688"/>
                  <a:gd name="connsiteY450" fmla="*/ 1719263 h 6677025"/>
                  <a:gd name="connsiteX451" fmla="*/ 7675563 w 8802688"/>
                  <a:gd name="connsiteY451" fmla="*/ 1689100 h 6677025"/>
                  <a:gd name="connsiteX452" fmla="*/ 7696201 w 8802688"/>
                  <a:gd name="connsiteY452" fmla="*/ 1665288 h 6677025"/>
                  <a:gd name="connsiteX453" fmla="*/ 7720013 w 8802688"/>
                  <a:gd name="connsiteY453" fmla="*/ 1641476 h 6677025"/>
                  <a:gd name="connsiteX454" fmla="*/ 7743826 w 8802688"/>
                  <a:gd name="connsiteY454" fmla="*/ 1620838 h 6677025"/>
                  <a:gd name="connsiteX455" fmla="*/ 7773988 w 8802688"/>
                  <a:gd name="connsiteY455" fmla="*/ 1606550 h 6677025"/>
                  <a:gd name="connsiteX456" fmla="*/ 7805738 w 8802688"/>
                  <a:gd name="connsiteY456" fmla="*/ 1590675 h 6677025"/>
                  <a:gd name="connsiteX457" fmla="*/ 7839076 w 8802688"/>
                  <a:gd name="connsiteY457" fmla="*/ 1576388 h 6677025"/>
                  <a:gd name="connsiteX458" fmla="*/ 7904163 w 8802688"/>
                  <a:gd name="connsiteY458" fmla="*/ 1538288 h 6677025"/>
                  <a:gd name="connsiteX459" fmla="*/ 7967663 w 8802688"/>
                  <a:gd name="connsiteY459" fmla="*/ 1495425 h 6677025"/>
                  <a:gd name="connsiteX460" fmla="*/ 8026401 w 8802688"/>
                  <a:gd name="connsiteY460" fmla="*/ 1447801 h 6677025"/>
                  <a:gd name="connsiteX461" fmla="*/ 8085138 w 8802688"/>
                  <a:gd name="connsiteY461" fmla="*/ 1398588 h 6677025"/>
                  <a:gd name="connsiteX462" fmla="*/ 8142288 w 8802688"/>
                  <a:gd name="connsiteY462" fmla="*/ 1344613 h 6677025"/>
                  <a:gd name="connsiteX463" fmla="*/ 8255001 w 8802688"/>
                  <a:gd name="connsiteY463" fmla="*/ 1235076 h 6677025"/>
                  <a:gd name="connsiteX464" fmla="*/ 8275638 w 8802688"/>
                  <a:gd name="connsiteY464" fmla="*/ 1208088 h 6677025"/>
                  <a:gd name="connsiteX465" fmla="*/ 8296276 w 8802688"/>
                  <a:gd name="connsiteY465" fmla="*/ 1187450 h 6677025"/>
                  <a:gd name="connsiteX466" fmla="*/ 8318501 w 8802688"/>
                  <a:gd name="connsiteY466" fmla="*/ 1168400 h 6677025"/>
                  <a:gd name="connsiteX467" fmla="*/ 8339138 w 8802688"/>
                  <a:gd name="connsiteY467" fmla="*/ 1154113 h 6677025"/>
                  <a:gd name="connsiteX468" fmla="*/ 8359776 w 8802688"/>
                  <a:gd name="connsiteY468" fmla="*/ 1144588 h 6677025"/>
                  <a:gd name="connsiteX469" fmla="*/ 8377238 w 8802688"/>
                  <a:gd name="connsiteY469" fmla="*/ 1139825 h 6677025"/>
                  <a:gd name="connsiteX470" fmla="*/ 8397876 w 8802688"/>
                  <a:gd name="connsiteY470" fmla="*/ 1139825 h 6677025"/>
                  <a:gd name="connsiteX471" fmla="*/ 8415338 w 8802688"/>
                  <a:gd name="connsiteY471" fmla="*/ 1139825 h 6677025"/>
                  <a:gd name="connsiteX472" fmla="*/ 8435976 w 8802688"/>
                  <a:gd name="connsiteY472" fmla="*/ 1144588 h 6677025"/>
                  <a:gd name="connsiteX473" fmla="*/ 8455026 w 8802688"/>
                  <a:gd name="connsiteY473" fmla="*/ 1154113 h 6677025"/>
                  <a:gd name="connsiteX474" fmla="*/ 8472488 w 8802688"/>
                  <a:gd name="connsiteY474" fmla="*/ 1166813 h 6677025"/>
                  <a:gd name="connsiteX475" fmla="*/ 8489951 w 8802688"/>
                  <a:gd name="connsiteY475" fmla="*/ 1181100 h 6677025"/>
                  <a:gd name="connsiteX476" fmla="*/ 8504238 w 8802688"/>
                  <a:gd name="connsiteY476" fmla="*/ 1198563 h 6677025"/>
                  <a:gd name="connsiteX477" fmla="*/ 8523288 w 8802688"/>
                  <a:gd name="connsiteY477" fmla="*/ 1219201 h 6677025"/>
                  <a:gd name="connsiteX478" fmla="*/ 8537576 w 8802688"/>
                  <a:gd name="connsiteY478" fmla="*/ 1243013 h 6677025"/>
                  <a:gd name="connsiteX479" fmla="*/ 8551863 w 8802688"/>
                  <a:gd name="connsiteY479" fmla="*/ 1270000 h 6677025"/>
                  <a:gd name="connsiteX480" fmla="*/ 8605838 w 8802688"/>
                  <a:gd name="connsiteY480" fmla="*/ 1403350 h 6677025"/>
                  <a:gd name="connsiteX481" fmla="*/ 8659813 w 8802688"/>
                  <a:gd name="connsiteY481" fmla="*/ 1531938 h 6677025"/>
                  <a:gd name="connsiteX482" fmla="*/ 8680451 w 8802688"/>
                  <a:gd name="connsiteY482" fmla="*/ 1593850 h 6677025"/>
                  <a:gd name="connsiteX483" fmla="*/ 8704263 w 8802688"/>
                  <a:gd name="connsiteY483" fmla="*/ 1658938 h 6677025"/>
                  <a:gd name="connsiteX484" fmla="*/ 8721726 w 8802688"/>
                  <a:gd name="connsiteY484" fmla="*/ 1725613 h 6677025"/>
                  <a:gd name="connsiteX485" fmla="*/ 8737601 w 8802688"/>
                  <a:gd name="connsiteY485" fmla="*/ 1793875 h 6677025"/>
                  <a:gd name="connsiteX486" fmla="*/ 8763001 w 8802688"/>
                  <a:gd name="connsiteY486" fmla="*/ 1974850 h 6677025"/>
                  <a:gd name="connsiteX487" fmla="*/ 8785226 w 8802688"/>
                  <a:gd name="connsiteY487" fmla="*/ 2149475 h 6677025"/>
                  <a:gd name="connsiteX488" fmla="*/ 8789988 w 8802688"/>
                  <a:gd name="connsiteY488" fmla="*/ 2238375 h 6677025"/>
                  <a:gd name="connsiteX489" fmla="*/ 8796338 w 8802688"/>
                  <a:gd name="connsiteY489" fmla="*/ 2325688 h 6677025"/>
                  <a:gd name="connsiteX490" fmla="*/ 8802688 w 8802688"/>
                  <a:gd name="connsiteY490" fmla="*/ 2411413 h 6677025"/>
                  <a:gd name="connsiteX491" fmla="*/ 8802688 w 8802688"/>
                  <a:gd name="connsiteY491" fmla="*/ 2497138 h 6677025"/>
                  <a:gd name="connsiteX492" fmla="*/ 8802688 w 8802688"/>
                  <a:gd name="connsiteY492" fmla="*/ 2584450 h 6677025"/>
                  <a:gd name="connsiteX493" fmla="*/ 8796338 w 8802688"/>
                  <a:gd name="connsiteY493" fmla="*/ 2670175 h 6677025"/>
                  <a:gd name="connsiteX494" fmla="*/ 8789988 w 8802688"/>
                  <a:gd name="connsiteY494" fmla="*/ 2752725 h 6677025"/>
                  <a:gd name="connsiteX495" fmla="*/ 8778876 w 8802688"/>
                  <a:gd name="connsiteY495" fmla="*/ 2840038 h 6677025"/>
                  <a:gd name="connsiteX496" fmla="*/ 8763001 w 8802688"/>
                  <a:gd name="connsiteY496" fmla="*/ 2922588 h 6677025"/>
                  <a:gd name="connsiteX497" fmla="*/ 8748713 w 8802688"/>
                  <a:gd name="connsiteY497" fmla="*/ 3006725 h 6677025"/>
                  <a:gd name="connsiteX498" fmla="*/ 8724901 w 8802688"/>
                  <a:gd name="connsiteY498" fmla="*/ 3092450 h 6677025"/>
                  <a:gd name="connsiteX499" fmla="*/ 8701088 w 8802688"/>
                  <a:gd name="connsiteY499" fmla="*/ 3175000 h 6677025"/>
                  <a:gd name="connsiteX500" fmla="*/ 8670926 w 8802688"/>
                  <a:gd name="connsiteY500" fmla="*/ 3249613 h 6677025"/>
                  <a:gd name="connsiteX501" fmla="*/ 8642351 w 8802688"/>
                  <a:gd name="connsiteY501" fmla="*/ 3321050 h 6677025"/>
                  <a:gd name="connsiteX502" fmla="*/ 8609013 w 8802688"/>
                  <a:gd name="connsiteY502" fmla="*/ 3389313 h 6677025"/>
                  <a:gd name="connsiteX503" fmla="*/ 8575676 w 8802688"/>
                  <a:gd name="connsiteY503" fmla="*/ 3451225 h 6677025"/>
                  <a:gd name="connsiteX504" fmla="*/ 8543926 w 8802688"/>
                  <a:gd name="connsiteY504" fmla="*/ 3514725 h 6677025"/>
                  <a:gd name="connsiteX505" fmla="*/ 8507413 w 8802688"/>
                  <a:gd name="connsiteY505" fmla="*/ 3570288 h 6677025"/>
                  <a:gd name="connsiteX506" fmla="*/ 8469313 w 8802688"/>
                  <a:gd name="connsiteY506" fmla="*/ 3621088 h 6677025"/>
                  <a:gd name="connsiteX507" fmla="*/ 8431213 w 8802688"/>
                  <a:gd name="connsiteY507" fmla="*/ 3671888 h 6677025"/>
                  <a:gd name="connsiteX508" fmla="*/ 8391526 w 8802688"/>
                  <a:gd name="connsiteY508" fmla="*/ 3719513 h 6677025"/>
                  <a:gd name="connsiteX509" fmla="*/ 8350251 w 8802688"/>
                  <a:gd name="connsiteY509" fmla="*/ 3760788 h 6677025"/>
                  <a:gd name="connsiteX510" fmla="*/ 8305801 w 8802688"/>
                  <a:gd name="connsiteY510" fmla="*/ 3802063 h 6677025"/>
                  <a:gd name="connsiteX511" fmla="*/ 8261351 w 8802688"/>
                  <a:gd name="connsiteY511" fmla="*/ 3838575 h 6677025"/>
                  <a:gd name="connsiteX512" fmla="*/ 8216901 w 8802688"/>
                  <a:gd name="connsiteY512" fmla="*/ 3870325 h 6677025"/>
                  <a:gd name="connsiteX513" fmla="*/ 8172451 w 8802688"/>
                  <a:gd name="connsiteY513" fmla="*/ 3903663 h 6677025"/>
                  <a:gd name="connsiteX514" fmla="*/ 8124826 w 8802688"/>
                  <a:gd name="connsiteY514" fmla="*/ 3930650 h 6677025"/>
                  <a:gd name="connsiteX515" fmla="*/ 8074026 w 8802688"/>
                  <a:gd name="connsiteY515" fmla="*/ 3954463 h 6677025"/>
                  <a:gd name="connsiteX516" fmla="*/ 8023226 w 8802688"/>
                  <a:gd name="connsiteY516" fmla="*/ 3978275 h 6677025"/>
                  <a:gd name="connsiteX517" fmla="*/ 7972426 w 8802688"/>
                  <a:gd name="connsiteY517" fmla="*/ 3995738 h 6677025"/>
                  <a:gd name="connsiteX518" fmla="*/ 7920038 w 8802688"/>
                  <a:gd name="connsiteY518" fmla="*/ 4013200 h 6677025"/>
                  <a:gd name="connsiteX519" fmla="*/ 7866063 w 8802688"/>
                  <a:gd name="connsiteY519" fmla="*/ 4029075 h 6677025"/>
                  <a:gd name="connsiteX520" fmla="*/ 7812088 w 8802688"/>
                  <a:gd name="connsiteY520" fmla="*/ 4040188 h 6677025"/>
                  <a:gd name="connsiteX521" fmla="*/ 7756526 w 8802688"/>
                  <a:gd name="connsiteY521" fmla="*/ 4049713 h 6677025"/>
                  <a:gd name="connsiteX522" fmla="*/ 7699376 w 8802688"/>
                  <a:gd name="connsiteY522" fmla="*/ 4057650 h 6677025"/>
                  <a:gd name="connsiteX523" fmla="*/ 7640638 w 8802688"/>
                  <a:gd name="connsiteY523" fmla="*/ 4064000 h 6677025"/>
                  <a:gd name="connsiteX524" fmla="*/ 7583488 w 8802688"/>
                  <a:gd name="connsiteY524" fmla="*/ 4067175 h 6677025"/>
                  <a:gd name="connsiteX525" fmla="*/ 7521576 w 8802688"/>
                  <a:gd name="connsiteY525" fmla="*/ 4067175 h 6677025"/>
                  <a:gd name="connsiteX526" fmla="*/ 7461251 w 8802688"/>
                  <a:gd name="connsiteY526" fmla="*/ 4067175 h 6677025"/>
                  <a:gd name="connsiteX527" fmla="*/ 7399338 w 8802688"/>
                  <a:gd name="connsiteY527" fmla="*/ 4064000 h 6677025"/>
                  <a:gd name="connsiteX528" fmla="*/ 7270751 w 8802688"/>
                  <a:gd name="connsiteY528" fmla="*/ 4052888 h 6677025"/>
                  <a:gd name="connsiteX529" fmla="*/ 7140576 w 8802688"/>
                  <a:gd name="connsiteY529" fmla="*/ 4033838 h 6677025"/>
                  <a:gd name="connsiteX530" fmla="*/ 7018338 w 8802688"/>
                  <a:gd name="connsiteY530" fmla="*/ 4016375 h 6677025"/>
                  <a:gd name="connsiteX531" fmla="*/ 6896101 w 8802688"/>
                  <a:gd name="connsiteY531" fmla="*/ 3992563 h 6677025"/>
                  <a:gd name="connsiteX532" fmla="*/ 6780213 w 8802688"/>
                  <a:gd name="connsiteY532" fmla="*/ 3965575 h 6677025"/>
                  <a:gd name="connsiteX533" fmla="*/ 6664326 w 8802688"/>
                  <a:gd name="connsiteY533" fmla="*/ 3937000 h 6677025"/>
                  <a:gd name="connsiteX534" fmla="*/ 6438901 w 8802688"/>
                  <a:gd name="connsiteY534" fmla="*/ 3870325 h 6677025"/>
                  <a:gd name="connsiteX535" fmla="*/ 6326188 w 8802688"/>
                  <a:gd name="connsiteY535" fmla="*/ 3841750 h 6677025"/>
                  <a:gd name="connsiteX536" fmla="*/ 6216651 w 8802688"/>
                  <a:gd name="connsiteY536" fmla="*/ 3811588 h 6677025"/>
                  <a:gd name="connsiteX537" fmla="*/ 6186488 w 8802688"/>
                  <a:gd name="connsiteY537" fmla="*/ 3951288 h 6677025"/>
                  <a:gd name="connsiteX538" fmla="*/ 6162676 w 8802688"/>
                  <a:gd name="connsiteY538" fmla="*/ 4094163 h 6677025"/>
                  <a:gd name="connsiteX539" fmla="*/ 6153151 w 8802688"/>
                  <a:gd name="connsiteY539" fmla="*/ 4171950 h 6677025"/>
                  <a:gd name="connsiteX540" fmla="*/ 6148388 w 8802688"/>
                  <a:gd name="connsiteY540" fmla="*/ 4244975 h 6677025"/>
                  <a:gd name="connsiteX541" fmla="*/ 6142038 w 8802688"/>
                  <a:gd name="connsiteY541" fmla="*/ 4325938 h 6677025"/>
                  <a:gd name="connsiteX542" fmla="*/ 6142038 w 8802688"/>
                  <a:gd name="connsiteY542" fmla="*/ 4408488 h 6677025"/>
                  <a:gd name="connsiteX543" fmla="*/ 6142038 w 8802688"/>
                  <a:gd name="connsiteY543" fmla="*/ 4438650 h 6677025"/>
                  <a:gd name="connsiteX544" fmla="*/ 6148388 w 8802688"/>
                  <a:gd name="connsiteY544" fmla="*/ 4468813 h 6677025"/>
                  <a:gd name="connsiteX545" fmla="*/ 6156326 w 8802688"/>
                  <a:gd name="connsiteY545" fmla="*/ 4500563 h 6677025"/>
                  <a:gd name="connsiteX546" fmla="*/ 6169026 w 8802688"/>
                  <a:gd name="connsiteY546" fmla="*/ 4530725 h 6677025"/>
                  <a:gd name="connsiteX547" fmla="*/ 6183313 w 8802688"/>
                  <a:gd name="connsiteY547" fmla="*/ 4554538 h 6677025"/>
                  <a:gd name="connsiteX548" fmla="*/ 6203951 w 8802688"/>
                  <a:gd name="connsiteY548" fmla="*/ 4575175 h 6677025"/>
                  <a:gd name="connsiteX549" fmla="*/ 6213476 w 8802688"/>
                  <a:gd name="connsiteY549" fmla="*/ 4584700 h 6677025"/>
                  <a:gd name="connsiteX550" fmla="*/ 6224588 w 8802688"/>
                  <a:gd name="connsiteY550" fmla="*/ 4591050 h 6677025"/>
                  <a:gd name="connsiteX551" fmla="*/ 6237288 w 8802688"/>
                  <a:gd name="connsiteY551" fmla="*/ 4594225 h 6677025"/>
                  <a:gd name="connsiteX552" fmla="*/ 6251576 w 8802688"/>
                  <a:gd name="connsiteY552" fmla="*/ 4595813 h 6677025"/>
                  <a:gd name="connsiteX553" fmla="*/ 6281738 w 8802688"/>
                  <a:gd name="connsiteY553" fmla="*/ 4608513 h 6677025"/>
                  <a:gd name="connsiteX554" fmla="*/ 6313488 w 8802688"/>
                  <a:gd name="connsiteY554" fmla="*/ 4619625 h 6677025"/>
                  <a:gd name="connsiteX555" fmla="*/ 6350001 w 8802688"/>
                  <a:gd name="connsiteY555" fmla="*/ 4629150 h 6677025"/>
                  <a:gd name="connsiteX556" fmla="*/ 6384926 w 8802688"/>
                  <a:gd name="connsiteY556" fmla="*/ 4632325 h 6677025"/>
                  <a:gd name="connsiteX557" fmla="*/ 6405563 w 8802688"/>
                  <a:gd name="connsiteY557" fmla="*/ 4632325 h 6677025"/>
                  <a:gd name="connsiteX558" fmla="*/ 6424613 w 8802688"/>
                  <a:gd name="connsiteY558" fmla="*/ 4629150 h 6677025"/>
                  <a:gd name="connsiteX559" fmla="*/ 6445251 w 8802688"/>
                  <a:gd name="connsiteY559" fmla="*/ 4622800 h 6677025"/>
                  <a:gd name="connsiteX560" fmla="*/ 6465888 w 8802688"/>
                  <a:gd name="connsiteY560" fmla="*/ 4616450 h 6677025"/>
                  <a:gd name="connsiteX561" fmla="*/ 6486526 w 8802688"/>
                  <a:gd name="connsiteY561" fmla="*/ 4605338 h 6677025"/>
                  <a:gd name="connsiteX562" fmla="*/ 6507163 w 8802688"/>
                  <a:gd name="connsiteY562" fmla="*/ 4594225 h 6677025"/>
                  <a:gd name="connsiteX563" fmla="*/ 6527801 w 8802688"/>
                  <a:gd name="connsiteY563" fmla="*/ 4575175 h 6677025"/>
                  <a:gd name="connsiteX564" fmla="*/ 6548438 w 8802688"/>
                  <a:gd name="connsiteY564" fmla="*/ 4557713 h 6677025"/>
                  <a:gd name="connsiteX565" fmla="*/ 6578601 w 8802688"/>
                  <a:gd name="connsiteY565" fmla="*/ 4516438 h 6677025"/>
                  <a:gd name="connsiteX566" fmla="*/ 6608763 w 8802688"/>
                  <a:gd name="connsiteY566" fmla="*/ 4476750 h 6677025"/>
                  <a:gd name="connsiteX567" fmla="*/ 6673851 w 8802688"/>
                  <a:gd name="connsiteY567" fmla="*/ 4403725 h 6677025"/>
                  <a:gd name="connsiteX568" fmla="*/ 6704013 w 8802688"/>
                  <a:gd name="connsiteY568" fmla="*/ 4364038 h 6677025"/>
                  <a:gd name="connsiteX569" fmla="*/ 6731001 w 8802688"/>
                  <a:gd name="connsiteY569" fmla="*/ 4319588 h 6677025"/>
                  <a:gd name="connsiteX570" fmla="*/ 6754813 w 8802688"/>
                  <a:gd name="connsiteY570" fmla="*/ 4275138 h 6677025"/>
                  <a:gd name="connsiteX571" fmla="*/ 6762751 w 8802688"/>
                  <a:gd name="connsiteY571" fmla="*/ 4248150 h 6677025"/>
                  <a:gd name="connsiteX572" fmla="*/ 6772276 w 8802688"/>
                  <a:gd name="connsiteY572" fmla="*/ 4221163 h 6677025"/>
                  <a:gd name="connsiteX573" fmla="*/ 6775451 w 8802688"/>
                  <a:gd name="connsiteY573" fmla="*/ 4210050 h 6677025"/>
                  <a:gd name="connsiteX574" fmla="*/ 6783388 w 8802688"/>
                  <a:gd name="connsiteY574" fmla="*/ 4197350 h 6677025"/>
                  <a:gd name="connsiteX575" fmla="*/ 6796088 w 8802688"/>
                  <a:gd name="connsiteY575" fmla="*/ 4192588 h 6677025"/>
                  <a:gd name="connsiteX576" fmla="*/ 6813551 w 8802688"/>
                  <a:gd name="connsiteY576" fmla="*/ 4183063 h 6677025"/>
                  <a:gd name="connsiteX577" fmla="*/ 6848476 w 8802688"/>
                  <a:gd name="connsiteY577" fmla="*/ 4168775 h 6677025"/>
                  <a:gd name="connsiteX578" fmla="*/ 6867526 w 8802688"/>
                  <a:gd name="connsiteY578" fmla="*/ 4159250 h 6677025"/>
                  <a:gd name="connsiteX579" fmla="*/ 6881813 w 8802688"/>
                  <a:gd name="connsiteY579" fmla="*/ 4148138 h 6677025"/>
                  <a:gd name="connsiteX580" fmla="*/ 6881813 w 8802688"/>
                  <a:gd name="connsiteY580" fmla="*/ 4200525 h 6677025"/>
                  <a:gd name="connsiteX581" fmla="*/ 6875463 w 8802688"/>
                  <a:gd name="connsiteY581" fmla="*/ 4254500 h 6677025"/>
                  <a:gd name="connsiteX582" fmla="*/ 6867526 w 8802688"/>
                  <a:gd name="connsiteY582" fmla="*/ 4302125 h 6677025"/>
                  <a:gd name="connsiteX583" fmla="*/ 6854826 w 8802688"/>
                  <a:gd name="connsiteY583" fmla="*/ 4349750 h 6677025"/>
                  <a:gd name="connsiteX584" fmla="*/ 6840538 w 8802688"/>
                  <a:gd name="connsiteY584" fmla="*/ 4394200 h 6677025"/>
                  <a:gd name="connsiteX585" fmla="*/ 6823076 w 8802688"/>
                  <a:gd name="connsiteY585" fmla="*/ 4435475 h 6677025"/>
                  <a:gd name="connsiteX586" fmla="*/ 6800851 w 8802688"/>
                  <a:gd name="connsiteY586" fmla="*/ 4475163 h 6677025"/>
                  <a:gd name="connsiteX587" fmla="*/ 6775451 w 8802688"/>
                  <a:gd name="connsiteY587" fmla="*/ 4510088 h 6677025"/>
                  <a:gd name="connsiteX588" fmla="*/ 6748463 w 8802688"/>
                  <a:gd name="connsiteY588" fmla="*/ 4546600 h 6677025"/>
                  <a:gd name="connsiteX589" fmla="*/ 6718301 w 8802688"/>
                  <a:gd name="connsiteY589" fmla="*/ 4575175 h 6677025"/>
                  <a:gd name="connsiteX590" fmla="*/ 6683376 w 8802688"/>
                  <a:gd name="connsiteY590" fmla="*/ 4605338 h 6677025"/>
                  <a:gd name="connsiteX591" fmla="*/ 6646863 w 8802688"/>
                  <a:gd name="connsiteY591" fmla="*/ 4629150 h 6677025"/>
                  <a:gd name="connsiteX592" fmla="*/ 6608763 w 8802688"/>
                  <a:gd name="connsiteY592" fmla="*/ 4652963 h 6677025"/>
                  <a:gd name="connsiteX593" fmla="*/ 6567488 w 8802688"/>
                  <a:gd name="connsiteY593" fmla="*/ 4673600 h 6677025"/>
                  <a:gd name="connsiteX594" fmla="*/ 6521451 w 8802688"/>
                  <a:gd name="connsiteY594" fmla="*/ 4691063 h 6677025"/>
                  <a:gd name="connsiteX595" fmla="*/ 6473826 w 8802688"/>
                  <a:gd name="connsiteY595" fmla="*/ 4706938 h 6677025"/>
                  <a:gd name="connsiteX596" fmla="*/ 6438901 w 8802688"/>
                  <a:gd name="connsiteY596" fmla="*/ 4718050 h 6677025"/>
                  <a:gd name="connsiteX597" fmla="*/ 6403976 w 8802688"/>
                  <a:gd name="connsiteY597" fmla="*/ 4727575 h 6677025"/>
                  <a:gd name="connsiteX598" fmla="*/ 6370638 w 8802688"/>
                  <a:gd name="connsiteY598" fmla="*/ 4733925 h 6677025"/>
                  <a:gd name="connsiteX599" fmla="*/ 6334126 w 8802688"/>
                  <a:gd name="connsiteY599" fmla="*/ 4735513 h 6677025"/>
                  <a:gd name="connsiteX600" fmla="*/ 6302376 w 8802688"/>
                  <a:gd name="connsiteY600" fmla="*/ 4735513 h 6677025"/>
                  <a:gd name="connsiteX601" fmla="*/ 6265863 w 8802688"/>
                  <a:gd name="connsiteY601" fmla="*/ 4733925 h 6677025"/>
                  <a:gd name="connsiteX602" fmla="*/ 6234113 w 8802688"/>
                  <a:gd name="connsiteY602" fmla="*/ 4724400 h 6677025"/>
                  <a:gd name="connsiteX603" fmla="*/ 6200776 w 8802688"/>
                  <a:gd name="connsiteY603" fmla="*/ 4714875 h 6677025"/>
                  <a:gd name="connsiteX604" fmla="*/ 6169026 w 8802688"/>
                  <a:gd name="connsiteY604" fmla="*/ 4703763 h 6677025"/>
                  <a:gd name="connsiteX605" fmla="*/ 6135688 w 8802688"/>
                  <a:gd name="connsiteY605" fmla="*/ 4691063 h 6677025"/>
                  <a:gd name="connsiteX606" fmla="*/ 6102351 w 8802688"/>
                  <a:gd name="connsiteY606" fmla="*/ 4673600 h 6677025"/>
                  <a:gd name="connsiteX607" fmla="*/ 6073776 w 8802688"/>
                  <a:gd name="connsiteY607" fmla="*/ 4656138 h 6677025"/>
                  <a:gd name="connsiteX608" fmla="*/ 6040438 w 8802688"/>
                  <a:gd name="connsiteY608" fmla="*/ 4632325 h 6677025"/>
                  <a:gd name="connsiteX609" fmla="*/ 6010276 w 8802688"/>
                  <a:gd name="connsiteY609" fmla="*/ 4611688 h 6677025"/>
                  <a:gd name="connsiteX610" fmla="*/ 5984876 w 8802688"/>
                  <a:gd name="connsiteY610" fmla="*/ 4584700 h 6677025"/>
                  <a:gd name="connsiteX611" fmla="*/ 5954713 w 8802688"/>
                  <a:gd name="connsiteY611" fmla="*/ 4557713 h 6677025"/>
                  <a:gd name="connsiteX612" fmla="*/ 5903913 w 8802688"/>
                  <a:gd name="connsiteY612" fmla="*/ 4510088 h 6677025"/>
                  <a:gd name="connsiteX613" fmla="*/ 5853113 w 8802688"/>
                  <a:gd name="connsiteY613" fmla="*/ 4465638 h 6677025"/>
                  <a:gd name="connsiteX614" fmla="*/ 5802313 w 8802688"/>
                  <a:gd name="connsiteY614" fmla="*/ 4424363 h 6677025"/>
                  <a:gd name="connsiteX615" fmla="*/ 5746751 w 8802688"/>
                  <a:gd name="connsiteY615" fmla="*/ 4384675 h 6677025"/>
                  <a:gd name="connsiteX616" fmla="*/ 5692776 w 8802688"/>
                  <a:gd name="connsiteY616" fmla="*/ 4349750 h 6677025"/>
                  <a:gd name="connsiteX617" fmla="*/ 5635626 w 8802688"/>
                  <a:gd name="connsiteY617" fmla="*/ 4316413 h 6677025"/>
                  <a:gd name="connsiteX618" fmla="*/ 5576888 w 8802688"/>
                  <a:gd name="connsiteY618" fmla="*/ 4284663 h 6677025"/>
                  <a:gd name="connsiteX619" fmla="*/ 5519738 w 8802688"/>
                  <a:gd name="connsiteY619" fmla="*/ 4254500 h 6677025"/>
                  <a:gd name="connsiteX620" fmla="*/ 5399088 w 8802688"/>
                  <a:gd name="connsiteY620" fmla="*/ 4197350 h 6677025"/>
                  <a:gd name="connsiteX621" fmla="*/ 5276851 w 8802688"/>
                  <a:gd name="connsiteY621" fmla="*/ 4141788 h 6677025"/>
                  <a:gd name="connsiteX622" fmla="*/ 5027613 w 8802688"/>
                  <a:gd name="connsiteY622" fmla="*/ 4033838 h 6677025"/>
                  <a:gd name="connsiteX623" fmla="*/ 5110163 w 8802688"/>
                  <a:gd name="connsiteY623" fmla="*/ 4090988 h 6677025"/>
                  <a:gd name="connsiteX624" fmla="*/ 5151438 w 8802688"/>
                  <a:gd name="connsiteY624" fmla="*/ 4121150 h 6677025"/>
                  <a:gd name="connsiteX625" fmla="*/ 5191126 w 8802688"/>
                  <a:gd name="connsiteY625" fmla="*/ 4151313 h 6677025"/>
                  <a:gd name="connsiteX626" fmla="*/ 5226051 w 8802688"/>
                  <a:gd name="connsiteY626" fmla="*/ 4183063 h 6677025"/>
                  <a:gd name="connsiteX627" fmla="*/ 5260976 w 8802688"/>
                  <a:gd name="connsiteY627" fmla="*/ 4219575 h 6677025"/>
                  <a:gd name="connsiteX628" fmla="*/ 5294313 w 8802688"/>
                  <a:gd name="connsiteY628" fmla="*/ 4254500 h 6677025"/>
                  <a:gd name="connsiteX629" fmla="*/ 5324476 w 8802688"/>
                  <a:gd name="connsiteY629" fmla="*/ 4295775 h 6677025"/>
                  <a:gd name="connsiteX630" fmla="*/ 5356226 w 8802688"/>
                  <a:gd name="connsiteY630" fmla="*/ 4329113 h 6677025"/>
                  <a:gd name="connsiteX631" fmla="*/ 5392738 w 8802688"/>
                  <a:gd name="connsiteY631" fmla="*/ 4370388 h 6677025"/>
                  <a:gd name="connsiteX632" fmla="*/ 5410201 w 8802688"/>
                  <a:gd name="connsiteY632" fmla="*/ 4391025 h 6677025"/>
                  <a:gd name="connsiteX633" fmla="*/ 5422901 w 8802688"/>
                  <a:gd name="connsiteY633" fmla="*/ 4411663 h 6677025"/>
                  <a:gd name="connsiteX634" fmla="*/ 5430838 w 8802688"/>
                  <a:gd name="connsiteY634" fmla="*/ 4430713 h 6677025"/>
                  <a:gd name="connsiteX635" fmla="*/ 5434013 w 8802688"/>
                  <a:gd name="connsiteY635" fmla="*/ 4445000 h 6677025"/>
                  <a:gd name="connsiteX636" fmla="*/ 5376863 w 8802688"/>
                  <a:gd name="connsiteY636" fmla="*/ 4656138 h 6677025"/>
                  <a:gd name="connsiteX637" fmla="*/ 5348288 w 8802688"/>
                  <a:gd name="connsiteY637" fmla="*/ 4759325 h 6677025"/>
                  <a:gd name="connsiteX638" fmla="*/ 5314951 w 8802688"/>
                  <a:gd name="connsiteY638" fmla="*/ 4864100 h 6677025"/>
                  <a:gd name="connsiteX639" fmla="*/ 5280026 w 8802688"/>
                  <a:gd name="connsiteY639" fmla="*/ 4965700 h 6677025"/>
                  <a:gd name="connsiteX640" fmla="*/ 5243513 w 8802688"/>
                  <a:gd name="connsiteY640" fmla="*/ 5068888 h 6677025"/>
                  <a:gd name="connsiteX641" fmla="*/ 5205413 w 8802688"/>
                  <a:gd name="connsiteY641" fmla="*/ 5167313 h 6677025"/>
                  <a:gd name="connsiteX642" fmla="*/ 5160963 w 8802688"/>
                  <a:gd name="connsiteY642" fmla="*/ 5268913 h 6677025"/>
                  <a:gd name="connsiteX643" fmla="*/ 5116513 w 8802688"/>
                  <a:gd name="connsiteY643" fmla="*/ 5362575 h 6677025"/>
                  <a:gd name="connsiteX644" fmla="*/ 5068888 w 8802688"/>
                  <a:gd name="connsiteY644" fmla="*/ 5457825 h 6677025"/>
                  <a:gd name="connsiteX645" fmla="*/ 5014913 w 8802688"/>
                  <a:gd name="connsiteY645" fmla="*/ 5553075 h 6677025"/>
                  <a:gd name="connsiteX646" fmla="*/ 4960938 w 8802688"/>
                  <a:gd name="connsiteY646" fmla="*/ 5643563 h 6677025"/>
                  <a:gd name="connsiteX647" fmla="*/ 4902201 w 8802688"/>
                  <a:gd name="connsiteY647" fmla="*/ 5732463 h 6677025"/>
                  <a:gd name="connsiteX648" fmla="*/ 4837113 w 8802688"/>
                  <a:gd name="connsiteY648" fmla="*/ 5815013 h 6677025"/>
                  <a:gd name="connsiteX649" fmla="*/ 4768850 w 8802688"/>
                  <a:gd name="connsiteY649" fmla="*/ 5899150 h 6677025"/>
                  <a:gd name="connsiteX650" fmla="*/ 4694238 w 8802688"/>
                  <a:gd name="connsiteY650" fmla="*/ 5978525 h 6677025"/>
                  <a:gd name="connsiteX651" fmla="*/ 4581525 w 8802688"/>
                  <a:gd name="connsiteY651" fmla="*/ 6062663 h 6677025"/>
                  <a:gd name="connsiteX652" fmla="*/ 4470400 w 8802688"/>
                  <a:gd name="connsiteY652" fmla="*/ 6151563 h 6677025"/>
                  <a:gd name="connsiteX653" fmla="*/ 4360863 w 8802688"/>
                  <a:gd name="connsiteY653" fmla="*/ 6246813 h 6677025"/>
                  <a:gd name="connsiteX654" fmla="*/ 4303713 w 8802688"/>
                  <a:gd name="connsiteY654" fmla="*/ 6296025 h 6677025"/>
                  <a:gd name="connsiteX655" fmla="*/ 4248150 w 8802688"/>
                  <a:gd name="connsiteY655" fmla="*/ 6350000 h 6677025"/>
                  <a:gd name="connsiteX656" fmla="*/ 4221163 w 8802688"/>
                  <a:gd name="connsiteY656" fmla="*/ 6365875 h 6677025"/>
                  <a:gd name="connsiteX657" fmla="*/ 4194175 w 8802688"/>
                  <a:gd name="connsiteY657" fmla="*/ 6386513 h 6677025"/>
                  <a:gd name="connsiteX658" fmla="*/ 4167188 w 8802688"/>
                  <a:gd name="connsiteY658" fmla="*/ 6407150 h 6677025"/>
                  <a:gd name="connsiteX659" fmla="*/ 4140200 w 8802688"/>
                  <a:gd name="connsiteY659" fmla="*/ 6430963 h 6677025"/>
                  <a:gd name="connsiteX660" fmla="*/ 4117975 w 8802688"/>
                  <a:gd name="connsiteY660" fmla="*/ 6454775 h 6677025"/>
                  <a:gd name="connsiteX661" fmla="*/ 4095750 w 8802688"/>
                  <a:gd name="connsiteY661" fmla="*/ 6481763 h 6677025"/>
                  <a:gd name="connsiteX662" fmla="*/ 4078288 w 8802688"/>
                  <a:gd name="connsiteY662" fmla="*/ 6510338 h 6677025"/>
                  <a:gd name="connsiteX663" fmla="*/ 4064000 w 8802688"/>
                  <a:gd name="connsiteY663" fmla="*/ 6537325 h 6677025"/>
                  <a:gd name="connsiteX664" fmla="*/ 4033838 w 8802688"/>
                  <a:gd name="connsiteY664" fmla="*/ 6564313 h 6677025"/>
                  <a:gd name="connsiteX665" fmla="*/ 4003675 w 8802688"/>
                  <a:gd name="connsiteY665" fmla="*/ 6588125 h 6677025"/>
                  <a:gd name="connsiteX666" fmla="*/ 3975100 w 8802688"/>
                  <a:gd name="connsiteY666" fmla="*/ 6608763 h 6677025"/>
                  <a:gd name="connsiteX667" fmla="*/ 3944938 w 8802688"/>
                  <a:gd name="connsiteY667" fmla="*/ 6626225 h 6677025"/>
                  <a:gd name="connsiteX668" fmla="*/ 3914775 w 8802688"/>
                  <a:gd name="connsiteY668" fmla="*/ 6645275 h 6677025"/>
                  <a:gd name="connsiteX669" fmla="*/ 3884613 w 8802688"/>
                  <a:gd name="connsiteY669" fmla="*/ 6656388 h 6677025"/>
                  <a:gd name="connsiteX670" fmla="*/ 3852863 w 8802688"/>
                  <a:gd name="connsiteY670" fmla="*/ 6665913 h 6677025"/>
                  <a:gd name="connsiteX671" fmla="*/ 3822700 w 8802688"/>
                  <a:gd name="connsiteY671" fmla="*/ 6673850 h 6677025"/>
                  <a:gd name="connsiteX672" fmla="*/ 3790950 w 8802688"/>
                  <a:gd name="connsiteY672" fmla="*/ 6677025 h 6677025"/>
                  <a:gd name="connsiteX673" fmla="*/ 3760788 w 8802688"/>
                  <a:gd name="connsiteY673" fmla="*/ 6677025 h 6677025"/>
                  <a:gd name="connsiteX674" fmla="*/ 3727450 w 8802688"/>
                  <a:gd name="connsiteY674" fmla="*/ 6673850 h 6677025"/>
                  <a:gd name="connsiteX675" fmla="*/ 3697288 w 8802688"/>
                  <a:gd name="connsiteY675" fmla="*/ 6669088 h 6677025"/>
                  <a:gd name="connsiteX676" fmla="*/ 3668713 w 8802688"/>
                  <a:gd name="connsiteY676" fmla="*/ 6659563 h 6677025"/>
                  <a:gd name="connsiteX677" fmla="*/ 3638550 w 8802688"/>
                  <a:gd name="connsiteY677" fmla="*/ 6646863 h 6677025"/>
                  <a:gd name="connsiteX678" fmla="*/ 3608388 w 8802688"/>
                  <a:gd name="connsiteY678" fmla="*/ 6632575 h 6677025"/>
                  <a:gd name="connsiteX679" fmla="*/ 3579813 w 8802688"/>
                  <a:gd name="connsiteY679" fmla="*/ 6611938 h 6677025"/>
                  <a:gd name="connsiteX680" fmla="*/ 3525838 w 8802688"/>
                  <a:gd name="connsiteY680" fmla="*/ 6543675 h 6677025"/>
                  <a:gd name="connsiteX681" fmla="*/ 3475038 w 8802688"/>
                  <a:gd name="connsiteY681" fmla="*/ 6472238 h 6677025"/>
                  <a:gd name="connsiteX682" fmla="*/ 3427413 w 8802688"/>
                  <a:gd name="connsiteY682" fmla="*/ 6400800 h 6677025"/>
                  <a:gd name="connsiteX683" fmla="*/ 3379788 w 8802688"/>
                  <a:gd name="connsiteY683" fmla="*/ 6326188 h 6677025"/>
                  <a:gd name="connsiteX684" fmla="*/ 3335338 w 8802688"/>
                  <a:gd name="connsiteY684" fmla="*/ 6251575 h 6677025"/>
                  <a:gd name="connsiteX685" fmla="*/ 3294063 w 8802688"/>
                  <a:gd name="connsiteY685" fmla="*/ 6175375 h 6677025"/>
                  <a:gd name="connsiteX686" fmla="*/ 3252788 w 8802688"/>
                  <a:gd name="connsiteY686" fmla="*/ 6097588 h 6677025"/>
                  <a:gd name="connsiteX687" fmla="*/ 3209925 w 8802688"/>
                  <a:gd name="connsiteY687" fmla="*/ 6015038 h 6677025"/>
                  <a:gd name="connsiteX688" fmla="*/ 3195638 w 8802688"/>
                  <a:gd name="connsiteY688" fmla="*/ 5999163 h 6677025"/>
                  <a:gd name="connsiteX689" fmla="*/ 3186113 w 8802688"/>
                  <a:gd name="connsiteY689" fmla="*/ 5984875 h 6677025"/>
                  <a:gd name="connsiteX690" fmla="*/ 3181350 w 8802688"/>
                  <a:gd name="connsiteY690" fmla="*/ 5967413 h 6677025"/>
                  <a:gd name="connsiteX691" fmla="*/ 3175000 w 8802688"/>
                  <a:gd name="connsiteY691" fmla="*/ 5946775 h 6677025"/>
                  <a:gd name="connsiteX692" fmla="*/ 3171825 w 8802688"/>
                  <a:gd name="connsiteY692" fmla="*/ 5927725 h 6677025"/>
                  <a:gd name="connsiteX693" fmla="*/ 3171825 w 8802688"/>
                  <a:gd name="connsiteY693" fmla="*/ 5907088 h 6677025"/>
                  <a:gd name="connsiteX694" fmla="*/ 3175000 w 8802688"/>
                  <a:gd name="connsiteY694" fmla="*/ 5886450 h 6677025"/>
                  <a:gd name="connsiteX695" fmla="*/ 3181350 w 8802688"/>
                  <a:gd name="connsiteY695" fmla="*/ 5865813 h 6677025"/>
                  <a:gd name="connsiteX696" fmla="*/ 3189288 w 8802688"/>
                  <a:gd name="connsiteY696" fmla="*/ 5845175 h 6677025"/>
                  <a:gd name="connsiteX697" fmla="*/ 3201988 w 8802688"/>
                  <a:gd name="connsiteY697" fmla="*/ 5824538 h 6677025"/>
                  <a:gd name="connsiteX698" fmla="*/ 3213100 w 8802688"/>
                  <a:gd name="connsiteY698" fmla="*/ 5803900 h 6677025"/>
                  <a:gd name="connsiteX699" fmla="*/ 3230563 w 8802688"/>
                  <a:gd name="connsiteY699" fmla="*/ 5783263 h 6677025"/>
                  <a:gd name="connsiteX700" fmla="*/ 3249613 w 8802688"/>
                  <a:gd name="connsiteY700" fmla="*/ 5764213 h 6677025"/>
                  <a:gd name="connsiteX701" fmla="*/ 3270250 w 8802688"/>
                  <a:gd name="connsiteY701" fmla="*/ 5746750 h 6677025"/>
                  <a:gd name="connsiteX702" fmla="*/ 3294063 w 8802688"/>
                  <a:gd name="connsiteY702" fmla="*/ 5732463 h 6677025"/>
                  <a:gd name="connsiteX703" fmla="*/ 3321050 w 8802688"/>
                  <a:gd name="connsiteY703" fmla="*/ 5716588 h 6677025"/>
                  <a:gd name="connsiteX704" fmla="*/ 3362325 w 8802688"/>
                  <a:gd name="connsiteY704" fmla="*/ 5699125 h 6677025"/>
                  <a:gd name="connsiteX705" fmla="*/ 3403600 w 8802688"/>
                  <a:gd name="connsiteY705" fmla="*/ 5681663 h 6677025"/>
                  <a:gd name="connsiteX706" fmla="*/ 3492500 w 8802688"/>
                  <a:gd name="connsiteY706" fmla="*/ 5637213 h 6677025"/>
                  <a:gd name="connsiteX707" fmla="*/ 3587750 w 8802688"/>
                  <a:gd name="connsiteY707" fmla="*/ 5583238 h 6677025"/>
                  <a:gd name="connsiteX708" fmla="*/ 3692525 w 8802688"/>
                  <a:gd name="connsiteY708" fmla="*/ 5529263 h 6677025"/>
                  <a:gd name="connsiteX709" fmla="*/ 3692525 w 8802688"/>
                  <a:gd name="connsiteY709" fmla="*/ 5081588 h 6677025"/>
                  <a:gd name="connsiteX710" fmla="*/ 3683000 w 8802688"/>
                  <a:gd name="connsiteY710" fmla="*/ 5116513 h 6677025"/>
                  <a:gd name="connsiteX711" fmla="*/ 3673475 w 8802688"/>
                  <a:gd name="connsiteY711" fmla="*/ 5153025 h 6677025"/>
                  <a:gd name="connsiteX712" fmla="*/ 3665538 w 8802688"/>
                  <a:gd name="connsiteY712" fmla="*/ 5184775 h 6677025"/>
                  <a:gd name="connsiteX713" fmla="*/ 3652838 w 8802688"/>
                  <a:gd name="connsiteY713" fmla="*/ 5211763 h 6677025"/>
                  <a:gd name="connsiteX714" fmla="*/ 3641725 w 8802688"/>
                  <a:gd name="connsiteY714" fmla="*/ 5238750 h 6677025"/>
                  <a:gd name="connsiteX715" fmla="*/ 3629025 w 8802688"/>
                  <a:gd name="connsiteY715" fmla="*/ 5265738 h 6677025"/>
                  <a:gd name="connsiteX716" fmla="*/ 3614738 w 8802688"/>
                  <a:gd name="connsiteY716" fmla="*/ 5286375 h 6677025"/>
                  <a:gd name="connsiteX717" fmla="*/ 3600450 w 8802688"/>
                  <a:gd name="connsiteY717" fmla="*/ 5307013 h 6677025"/>
                  <a:gd name="connsiteX718" fmla="*/ 3581400 w 8802688"/>
                  <a:gd name="connsiteY718" fmla="*/ 5324475 h 6677025"/>
                  <a:gd name="connsiteX719" fmla="*/ 3567113 w 8802688"/>
                  <a:gd name="connsiteY719" fmla="*/ 5340350 h 6677025"/>
                  <a:gd name="connsiteX720" fmla="*/ 3549650 w 8802688"/>
                  <a:gd name="connsiteY720" fmla="*/ 5354638 h 6677025"/>
                  <a:gd name="connsiteX721" fmla="*/ 3529013 w 8802688"/>
                  <a:gd name="connsiteY721" fmla="*/ 5365750 h 6677025"/>
                  <a:gd name="connsiteX722" fmla="*/ 3489325 w 8802688"/>
                  <a:gd name="connsiteY722" fmla="*/ 5386388 h 6677025"/>
                  <a:gd name="connsiteX723" fmla="*/ 3451225 w 8802688"/>
                  <a:gd name="connsiteY723" fmla="*/ 5402263 h 6677025"/>
                  <a:gd name="connsiteX724" fmla="*/ 3406775 w 8802688"/>
                  <a:gd name="connsiteY724" fmla="*/ 5413375 h 6677025"/>
                  <a:gd name="connsiteX725" fmla="*/ 3365500 w 8802688"/>
                  <a:gd name="connsiteY725" fmla="*/ 5419725 h 6677025"/>
                  <a:gd name="connsiteX726" fmla="*/ 3321050 w 8802688"/>
                  <a:gd name="connsiteY726" fmla="*/ 5422900 h 6677025"/>
                  <a:gd name="connsiteX727" fmla="*/ 3273425 w 8802688"/>
                  <a:gd name="connsiteY727" fmla="*/ 5422900 h 6677025"/>
                  <a:gd name="connsiteX728" fmla="*/ 3182938 w 8802688"/>
                  <a:gd name="connsiteY728" fmla="*/ 5419725 h 6677025"/>
                  <a:gd name="connsiteX729" fmla="*/ 3097213 w 8802688"/>
                  <a:gd name="connsiteY729" fmla="*/ 5416550 h 6677025"/>
                  <a:gd name="connsiteX730" fmla="*/ 2838450 w 8802688"/>
                  <a:gd name="connsiteY730" fmla="*/ 5416550 h 6677025"/>
                  <a:gd name="connsiteX731" fmla="*/ 2770188 w 8802688"/>
                  <a:gd name="connsiteY731" fmla="*/ 5416550 h 6677025"/>
                  <a:gd name="connsiteX732" fmla="*/ 2708275 w 8802688"/>
                  <a:gd name="connsiteY732" fmla="*/ 5413375 h 6677025"/>
                  <a:gd name="connsiteX733" fmla="*/ 2678113 w 8802688"/>
                  <a:gd name="connsiteY733" fmla="*/ 5408613 h 6677025"/>
                  <a:gd name="connsiteX734" fmla="*/ 2647950 w 8802688"/>
                  <a:gd name="connsiteY734" fmla="*/ 5402263 h 6677025"/>
                  <a:gd name="connsiteX735" fmla="*/ 2622550 w 8802688"/>
                  <a:gd name="connsiteY735" fmla="*/ 5395913 h 6677025"/>
                  <a:gd name="connsiteX736" fmla="*/ 2598738 w 8802688"/>
                  <a:gd name="connsiteY736" fmla="*/ 5384800 h 6677025"/>
                  <a:gd name="connsiteX737" fmla="*/ 2574925 w 8802688"/>
                  <a:gd name="connsiteY737" fmla="*/ 5368925 h 6677025"/>
                  <a:gd name="connsiteX738" fmla="*/ 2554288 w 8802688"/>
                  <a:gd name="connsiteY738" fmla="*/ 5354638 h 6677025"/>
                  <a:gd name="connsiteX739" fmla="*/ 2532063 w 8802688"/>
                  <a:gd name="connsiteY739" fmla="*/ 5330825 h 6677025"/>
                  <a:gd name="connsiteX740" fmla="*/ 2514600 w 8802688"/>
                  <a:gd name="connsiteY740" fmla="*/ 5307013 h 6677025"/>
                  <a:gd name="connsiteX741" fmla="*/ 2500313 w 8802688"/>
                  <a:gd name="connsiteY741" fmla="*/ 5276850 h 6677025"/>
                  <a:gd name="connsiteX742" fmla="*/ 2484438 w 8802688"/>
                  <a:gd name="connsiteY742" fmla="*/ 5241925 h 6677025"/>
                  <a:gd name="connsiteX743" fmla="*/ 2476500 w 8802688"/>
                  <a:gd name="connsiteY743" fmla="*/ 5202238 h 6677025"/>
                  <a:gd name="connsiteX744" fmla="*/ 2466975 w 8802688"/>
                  <a:gd name="connsiteY744" fmla="*/ 5154613 h 6677025"/>
                  <a:gd name="connsiteX745" fmla="*/ 2466975 w 8802688"/>
                  <a:gd name="connsiteY745" fmla="*/ 5229225 h 6677025"/>
                  <a:gd name="connsiteX746" fmla="*/ 2466975 w 8802688"/>
                  <a:gd name="connsiteY746" fmla="*/ 5341938 h 6677025"/>
                  <a:gd name="connsiteX747" fmla="*/ 2466975 w 8802688"/>
                  <a:gd name="connsiteY747" fmla="*/ 5440363 h 6677025"/>
                  <a:gd name="connsiteX748" fmla="*/ 2463800 w 8802688"/>
                  <a:gd name="connsiteY748" fmla="*/ 5538788 h 6677025"/>
                  <a:gd name="connsiteX749" fmla="*/ 2459038 w 8802688"/>
                  <a:gd name="connsiteY749" fmla="*/ 5634038 h 6677025"/>
                  <a:gd name="connsiteX750" fmla="*/ 2452688 w 8802688"/>
                  <a:gd name="connsiteY750" fmla="*/ 5681663 h 6677025"/>
                  <a:gd name="connsiteX751" fmla="*/ 2443163 w 8802688"/>
                  <a:gd name="connsiteY751" fmla="*/ 5729288 h 6677025"/>
                  <a:gd name="connsiteX752" fmla="*/ 2435225 w 8802688"/>
                  <a:gd name="connsiteY752" fmla="*/ 5776913 h 6677025"/>
                  <a:gd name="connsiteX753" fmla="*/ 2422525 w 8802688"/>
                  <a:gd name="connsiteY753" fmla="*/ 5824538 h 6677025"/>
                  <a:gd name="connsiteX754" fmla="*/ 2408238 w 8802688"/>
                  <a:gd name="connsiteY754" fmla="*/ 5868988 h 6677025"/>
                  <a:gd name="connsiteX755" fmla="*/ 2390775 w 8802688"/>
                  <a:gd name="connsiteY755" fmla="*/ 5916613 h 6677025"/>
                  <a:gd name="connsiteX756" fmla="*/ 2368550 w 8802688"/>
                  <a:gd name="connsiteY756" fmla="*/ 5961063 h 6677025"/>
                  <a:gd name="connsiteX757" fmla="*/ 2343150 w 8802688"/>
                  <a:gd name="connsiteY757" fmla="*/ 6002338 h 6677025"/>
                  <a:gd name="connsiteX758" fmla="*/ 2316163 w 8802688"/>
                  <a:gd name="connsiteY758" fmla="*/ 6046788 h 6677025"/>
                  <a:gd name="connsiteX759" fmla="*/ 2282825 w 8802688"/>
                  <a:gd name="connsiteY759" fmla="*/ 6088063 h 6677025"/>
                  <a:gd name="connsiteX760" fmla="*/ 2268538 w 8802688"/>
                  <a:gd name="connsiteY760" fmla="*/ 6103938 h 6677025"/>
                  <a:gd name="connsiteX761" fmla="*/ 2255838 w 8802688"/>
                  <a:gd name="connsiteY761" fmla="*/ 6121400 h 6677025"/>
                  <a:gd name="connsiteX762" fmla="*/ 2238375 w 8802688"/>
                  <a:gd name="connsiteY762" fmla="*/ 6156325 h 6677025"/>
                  <a:gd name="connsiteX763" fmla="*/ 2224088 w 8802688"/>
                  <a:gd name="connsiteY763" fmla="*/ 6199188 h 6677025"/>
                  <a:gd name="connsiteX764" fmla="*/ 2211388 w 8802688"/>
                  <a:gd name="connsiteY764" fmla="*/ 6243638 h 6677025"/>
                  <a:gd name="connsiteX765" fmla="*/ 2193925 w 8802688"/>
                  <a:gd name="connsiteY765" fmla="*/ 6335713 h 6677025"/>
                  <a:gd name="connsiteX766" fmla="*/ 2181225 w 8802688"/>
                  <a:gd name="connsiteY766" fmla="*/ 6383338 h 6677025"/>
                  <a:gd name="connsiteX767" fmla="*/ 2170113 w 8802688"/>
                  <a:gd name="connsiteY767" fmla="*/ 6424613 h 6677025"/>
                  <a:gd name="connsiteX768" fmla="*/ 2166938 w 8802688"/>
                  <a:gd name="connsiteY768" fmla="*/ 6442075 h 6677025"/>
                  <a:gd name="connsiteX769" fmla="*/ 2157413 w 8802688"/>
                  <a:gd name="connsiteY769" fmla="*/ 6459538 h 6677025"/>
                  <a:gd name="connsiteX770" fmla="*/ 2143125 w 8802688"/>
                  <a:gd name="connsiteY770" fmla="*/ 6478588 h 6677025"/>
                  <a:gd name="connsiteX771" fmla="*/ 2125663 w 8802688"/>
                  <a:gd name="connsiteY771" fmla="*/ 6496050 h 6677025"/>
                  <a:gd name="connsiteX772" fmla="*/ 2101850 w 8802688"/>
                  <a:gd name="connsiteY772" fmla="*/ 6510338 h 6677025"/>
                  <a:gd name="connsiteX773" fmla="*/ 2078038 w 8802688"/>
                  <a:gd name="connsiteY773" fmla="*/ 6526213 h 6677025"/>
                  <a:gd name="connsiteX774" fmla="*/ 2051050 w 8802688"/>
                  <a:gd name="connsiteY774" fmla="*/ 6534150 h 6677025"/>
                  <a:gd name="connsiteX775" fmla="*/ 2020888 w 8802688"/>
                  <a:gd name="connsiteY775" fmla="*/ 6537325 h 6677025"/>
                  <a:gd name="connsiteX776" fmla="*/ 1828800 w 8802688"/>
                  <a:gd name="connsiteY776" fmla="*/ 6507163 h 6677025"/>
                  <a:gd name="connsiteX777" fmla="*/ 1628775 w 8802688"/>
                  <a:gd name="connsiteY777" fmla="*/ 6478588 h 6677025"/>
                  <a:gd name="connsiteX778" fmla="*/ 1525588 w 8802688"/>
                  <a:gd name="connsiteY778" fmla="*/ 6457950 h 6677025"/>
                  <a:gd name="connsiteX779" fmla="*/ 1420813 w 8802688"/>
                  <a:gd name="connsiteY779" fmla="*/ 6435725 h 6677025"/>
                  <a:gd name="connsiteX780" fmla="*/ 1316038 w 8802688"/>
                  <a:gd name="connsiteY780" fmla="*/ 6415088 h 6677025"/>
                  <a:gd name="connsiteX781" fmla="*/ 1206500 w 8802688"/>
                  <a:gd name="connsiteY781" fmla="*/ 6389688 h 6677025"/>
                  <a:gd name="connsiteX782" fmla="*/ 1168400 w 8802688"/>
                  <a:gd name="connsiteY782" fmla="*/ 6370638 h 6677025"/>
                  <a:gd name="connsiteX783" fmla="*/ 1150938 w 8802688"/>
                  <a:gd name="connsiteY783" fmla="*/ 6362700 h 6677025"/>
                  <a:gd name="connsiteX784" fmla="*/ 1135063 w 8802688"/>
                  <a:gd name="connsiteY784" fmla="*/ 6353175 h 6677025"/>
                  <a:gd name="connsiteX785" fmla="*/ 1123950 w 8802688"/>
                  <a:gd name="connsiteY785" fmla="*/ 6342063 h 6677025"/>
                  <a:gd name="connsiteX786" fmla="*/ 1111250 w 8802688"/>
                  <a:gd name="connsiteY786" fmla="*/ 6326188 h 6677025"/>
                  <a:gd name="connsiteX787" fmla="*/ 1103313 w 8802688"/>
                  <a:gd name="connsiteY787" fmla="*/ 6311900 h 6677025"/>
                  <a:gd name="connsiteX788" fmla="*/ 1093788 w 8802688"/>
                  <a:gd name="connsiteY788" fmla="*/ 6294438 h 6677025"/>
                  <a:gd name="connsiteX789" fmla="*/ 1087438 w 8802688"/>
                  <a:gd name="connsiteY789" fmla="*/ 6275388 h 6677025"/>
                  <a:gd name="connsiteX790" fmla="*/ 1084263 w 8802688"/>
                  <a:gd name="connsiteY790" fmla="*/ 6254750 h 6677025"/>
                  <a:gd name="connsiteX791" fmla="*/ 1082675 w 8802688"/>
                  <a:gd name="connsiteY791" fmla="*/ 6234113 h 6677025"/>
                  <a:gd name="connsiteX792" fmla="*/ 1082675 w 8802688"/>
                  <a:gd name="connsiteY792" fmla="*/ 6210300 h 6677025"/>
                  <a:gd name="connsiteX793" fmla="*/ 1084263 w 8802688"/>
                  <a:gd name="connsiteY793" fmla="*/ 6154738 h 6677025"/>
                  <a:gd name="connsiteX794" fmla="*/ 1093788 w 8802688"/>
                  <a:gd name="connsiteY794" fmla="*/ 6088063 h 6677025"/>
                  <a:gd name="connsiteX795" fmla="*/ 1120775 w 8802688"/>
                  <a:gd name="connsiteY795" fmla="*/ 6046788 h 6677025"/>
                  <a:gd name="connsiteX796" fmla="*/ 1144588 w 8802688"/>
                  <a:gd name="connsiteY796" fmla="*/ 5999163 h 6677025"/>
                  <a:gd name="connsiteX797" fmla="*/ 1162050 w 8802688"/>
                  <a:gd name="connsiteY797" fmla="*/ 5948363 h 6677025"/>
                  <a:gd name="connsiteX798" fmla="*/ 1176338 w 8802688"/>
                  <a:gd name="connsiteY798" fmla="*/ 5899150 h 6677025"/>
                  <a:gd name="connsiteX799" fmla="*/ 1189038 w 8802688"/>
                  <a:gd name="connsiteY799" fmla="*/ 5845175 h 6677025"/>
                  <a:gd name="connsiteX800" fmla="*/ 1198563 w 8802688"/>
                  <a:gd name="connsiteY800" fmla="*/ 5788025 h 6677025"/>
                  <a:gd name="connsiteX801" fmla="*/ 1203325 w 8802688"/>
                  <a:gd name="connsiteY801" fmla="*/ 5735638 h 6677025"/>
                  <a:gd name="connsiteX802" fmla="*/ 1206500 w 8802688"/>
                  <a:gd name="connsiteY802" fmla="*/ 5678488 h 6677025"/>
                  <a:gd name="connsiteX803" fmla="*/ 1212850 w 8802688"/>
                  <a:gd name="connsiteY803" fmla="*/ 5657850 h 6677025"/>
                  <a:gd name="connsiteX804" fmla="*/ 1216025 w 8802688"/>
                  <a:gd name="connsiteY804" fmla="*/ 5634038 h 6677025"/>
                  <a:gd name="connsiteX805" fmla="*/ 1216025 w 8802688"/>
                  <a:gd name="connsiteY805" fmla="*/ 5613400 h 6677025"/>
                  <a:gd name="connsiteX806" fmla="*/ 1216025 w 8802688"/>
                  <a:gd name="connsiteY806" fmla="*/ 5589588 h 6677025"/>
                  <a:gd name="connsiteX807" fmla="*/ 1209675 w 8802688"/>
                  <a:gd name="connsiteY807" fmla="*/ 5541963 h 6677025"/>
                  <a:gd name="connsiteX808" fmla="*/ 1198563 w 8802688"/>
                  <a:gd name="connsiteY808" fmla="*/ 5497513 h 6677025"/>
                  <a:gd name="connsiteX809" fmla="*/ 1179513 w 8802688"/>
                  <a:gd name="connsiteY809" fmla="*/ 5453063 h 6677025"/>
                  <a:gd name="connsiteX810" fmla="*/ 1165225 w 8802688"/>
                  <a:gd name="connsiteY810" fmla="*/ 5410200 h 6677025"/>
                  <a:gd name="connsiteX811" fmla="*/ 1131888 w 8802688"/>
                  <a:gd name="connsiteY811" fmla="*/ 5341938 h 6677025"/>
                  <a:gd name="connsiteX812" fmla="*/ 1069975 w 8802688"/>
                  <a:gd name="connsiteY812" fmla="*/ 5238750 h 6677025"/>
                  <a:gd name="connsiteX813" fmla="*/ 1012825 w 8802688"/>
                  <a:gd name="connsiteY813" fmla="*/ 5130800 h 6677025"/>
                  <a:gd name="connsiteX814" fmla="*/ 957263 w 8802688"/>
                  <a:gd name="connsiteY814" fmla="*/ 5027613 h 6677025"/>
                  <a:gd name="connsiteX815" fmla="*/ 903288 w 8802688"/>
                  <a:gd name="connsiteY815" fmla="*/ 4919663 h 6677025"/>
                  <a:gd name="connsiteX816" fmla="*/ 855663 w 8802688"/>
                  <a:gd name="connsiteY816" fmla="*/ 4813300 h 6677025"/>
                  <a:gd name="connsiteX817" fmla="*/ 811213 w 8802688"/>
                  <a:gd name="connsiteY817" fmla="*/ 4706938 h 6677025"/>
                  <a:gd name="connsiteX818" fmla="*/ 769938 w 8802688"/>
                  <a:gd name="connsiteY818" fmla="*/ 4598988 h 6677025"/>
                  <a:gd name="connsiteX819" fmla="*/ 733425 w 8802688"/>
                  <a:gd name="connsiteY819" fmla="*/ 4492625 h 6677025"/>
                  <a:gd name="connsiteX820" fmla="*/ 701675 w 8802688"/>
                  <a:gd name="connsiteY820" fmla="*/ 4383088 h 6677025"/>
                  <a:gd name="connsiteX821" fmla="*/ 671513 w 8802688"/>
                  <a:gd name="connsiteY821" fmla="*/ 4271963 h 6677025"/>
                  <a:gd name="connsiteX822" fmla="*/ 647700 w 8802688"/>
                  <a:gd name="connsiteY822" fmla="*/ 4162425 h 6677025"/>
                  <a:gd name="connsiteX823" fmla="*/ 630238 w 8802688"/>
                  <a:gd name="connsiteY823" fmla="*/ 4049713 h 6677025"/>
                  <a:gd name="connsiteX824" fmla="*/ 617538 w 8802688"/>
                  <a:gd name="connsiteY824" fmla="*/ 3937000 h 6677025"/>
                  <a:gd name="connsiteX825" fmla="*/ 609600 w 8802688"/>
                  <a:gd name="connsiteY825" fmla="*/ 3821113 h 6677025"/>
                  <a:gd name="connsiteX826" fmla="*/ 609600 w 8802688"/>
                  <a:gd name="connsiteY826" fmla="*/ 3705225 h 6677025"/>
                  <a:gd name="connsiteX827" fmla="*/ 612775 w 8802688"/>
                  <a:gd name="connsiteY827" fmla="*/ 3586163 h 6677025"/>
                  <a:gd name="connsiteX828" fmla="*/ 620713 w 8802688"/>
                  <a:gd name="connsiteY828" fmla="*/ 3470275 h 6677025"/>
                  <a:gd name="connsiteX829" fmla="*/ 636588 w 8802688"/>
                  <a:gd name="connsiteY829" fmla="*/ 3354388 h 6677025"/>
                  <a:gd name="connsiteX830" fmla="*/ 657225 w 8802688"/>
                  <a:gd name="connsiteY830" fmla="*/ 3243263 h 6677025"/>
                  <a:gd name="connsiteX831" fmla="*/ 681038 w 8802688"/>
                  <a:gd name="connsiteY831" fmla="*/ 3136900 h 6677025"/>
                  <a:gd name="connsiteX832" fmla="*/ 709613 w 8802688"/>
                  <a:gd name="connsiteY832" fmla="*/ 3032125 h 6677025"/>
                  <a:gd name="connsiteX833" fmla="*/ 746125 w 8802688"/>
                  <a:gd name="connsiteY833" fmla="*/ 2932113 h 6677025"/>
                  <a:gd name="connsiteX834" fmla="*/ 784225 w 8802688"/>
                  <a:gd name="connsiteY834" fmla="*/ 2833688 h 6677025"/>
                  <a:gd name="connsiteX835" fmla="*/ 828675 w 8802688"/>
                  <a:gd name="connsiteY835" fmla="*/ 2735263 h 6677025"/>
                  <a:gd name="connsiteX836" fmla="*/ 879475 w 8802688"/>
                  <a:gd name="connsiteY836" fmla="*/ 2643188 h 6677025"/>
                  <a:gd name="connsiteX837" fmla="*/ 933450 w 8802688"/>
                  <a:gd name="connsiteY837" fmla="*/ 2551113 h 6677025"/>
                  <a:gd name="connsiteX838" fmla="*/ 992188 w 8802688"/>
                  <a:gd name="connsiteY838" fmla="*/ 2465388 h 6677025"/>
                  <a:gd name="connsiteX839" fmla="*/ 1055688 w 8802688"/>
                  <a:gd name="connsiteY839" fmla="*/ 2379663 h 6677025"/>
                  <a:gd name="connsiteX840" fmla="*/ 1123950 w 8802688"/>
                  <a:gd name="connsiteY840" fmla="*/ 2295525 h 6677025"/>
                  <a:gd name="connsiteX841" fmla="*/ 1195388 w 8802688"/>
                  <a:gd name="connsiteY841" fmla="*/ 2212975 h 6677025"/>
                  <a:gd name="connsiteX842" fmla="*/ 1271588 w 8802688"/>
                  <a:gd name="connsiteY842" fmla="*/ 2132013 h 6677025"/>
                  <a:gd name="connsiteX843" fmla="*/ 1355725 w 8802688"/>
                  <a:gd name="connsiteY843" fmla="*/ 2054225 h 6677025"/>
                  <a:gd name="connsiteX844" fmla="*/ 1423988 w 8802688"/>
                  <a:gd name="connsiteY844" fmla="*/ 2001838 h 6677025"/>
                  <a:gd name="connsiteX845" fmla="*/ 1495425 w 8802688"/>
                  <a:gd name="connsiteY845" fmla="*/ 1951038 h 6677025"/>
                  <a:gd name="connsiteX846" fmla="*/ 1566863 w 8802688"/>
                  <a:gd name="connsiteY846" fmla="*/ 1900238 h 6677025"/>
                  <a:gd name="connsiteX847" fmla="*/ 1641475 w 8802688"/>
                  <a:gd name="connsiteY847" fmla="*/ 1855788 h 6677025"/>
                  <a:gd name="connsiteX848" fmla="*/ 1714500 w 8802688"/>
                  <a:gd name="connsiteY848" fmla="*/ 1814513 h 6677025"/>
                  <a:gd name="connsiteX849" fmla="*/ 1789113 w 8802688"/>
                  <a:gd name="connsiteY849" fmla="*/ 1774825 h 6677025"/>
                  <a:gd name="connsiteX850" fmla="*/ 1866900 w 8802688"/>
                  <a:gd name="connsiteY850" fmla="*/ 1739900 h 6677025"/>
                  <a:gd name="connsiteX851" fmla="*/ 1944688 w 8802688"/>
                  <a:gd name="connsiteY851" fmla="*/ 1703388 h 6677025"/>
                  <a:gd name="connsiteX852" fmla="*/ 2020888 w 8802688"/>
                  <a:gd name="connsiteY852" fmla="*/ 1671638 h 6677025"/>
                  <a:gd name="connsiteX853" fmla="*/ 2101850 w 8802688"/>
                  <a:gd name="connsiteY853" fmla="*/ 1641476 h 6677025"/>
                  <a:gd name="connsiteX854" fmla="*/ 2184400 w 8802688"/>
                  <a:gd name="connsiteY854" fmla="*/ 1614488 h 6677025"/>
                  <a:gd name="connsiteX855" fmla="*/ 2268538 w 8802688"/>
                  <a:gd name="connsiteY855" fmla="*/ 1587500 h 6677025"/>
                  <a:gd name="connsiteX856" fmla="*/ 2351088 w 8802688"/>
                  <a:gd name="connsiteY856" fmla="*/ 1562100 h 6677025"/>
                  <a:gd name="connsiteX857" fmla="*/ 2436813 w 8802688"/>
                  <a:gd name="connsiteY857" fmla="*/ 1538288 h 6677025"/>
                  <a:gd name="connsiteX858" fmla="*/ 2616200 w 8802688"/>
                  <a:gd name="connsiteY858" fmla="*/ 1492250 h 6677025"/>
                  <a:gd name="connsiteX859" fmla="*/ 2725738 w 8802688"/>
                  <a:gd name="connsiteY859" fmla="*/ 1492250 h 6677025"/>
                  <a:gd name="connsiteX860" fmla="*/ 2654300 w 8802688"/>
                  <a:gd name="connsiteY860" fmla="*/ 1590675 h 6677025"/>
                  <a:gd name="connsiteX861" fmla="*/ 2582863 w 8802688"/>
                  <a:gd name="connsiteY861" fmla="*/ 1682750 h 6677025"/>
                  <a:gd name="connsiteX862" fmla="*/ 2435225 w 8802688"/>
                  <a:gd name="connsiteY862" fmla="*/ 1866901 h 6677025"/>
                  <a:gd name="connsiteX863" fmla="*/ 2363788 w 8802688"/>
                  <a:gd name="connsiteY863" fmla="*/ 1958975 h 6677025"/>
                  <a:gd name="connsiteX864" fmla="*/ 2295525 w 8802688"/>
                  <a:gd name="connsiteY864" fmla="*/ 2052638 h 6677025"/>
                  <a:gd name="connsiteX865" fmla="*/ 2228850 w 8802688"/>
                  <a:gd name="connsiteY865" fmla="*/ 2144713 h 6677025"/>
                  <a:gd name="connsiteX866" fmla="*/ 2200275 w 8802688"/>
                  <a:gd name="connsiteY866" fmla="*/ 2192338 h 6677025"/>
                  <a:gd name="connsiteX867" fmla="*/ 2170113 w 8802688"/>
                  <a:gd name="connsiteY867" fmla="*/ 2241550 h 6677025"/>
                  <a:gd name="connsiteX868" fmla="*/ 2089150 w 8802688"/>
                  <a:gd name="connsiteY868" fmla="*/ 2355850 h 6677025"/>
                  <a:gd name="connsiteX869" fmla="*/ 2047875 w 8802688"/>
                  <a:gd name="connsiteY869" fmla="*/ 2411413 h 6677025"/>
                  <a:gd name="connsiteX870" fmla="*/ 2012950 w 8802688"/>
                  <a:gd name="connsiteY870" fmla="*/ 2471738 h 6677025"/>
                  <a:gd name="connsiteX871" fmla="*/ 1979613 w 8802688"/>
                  <a:gd name="connsiteY871" fmla="*/ 2530475 h 6677025"/>
                  <a:gd name="connsiteX872" fmla="*/ 1952625 w 8802688"/>
                  <a:gd name="connsiteY872" fmla="*/ 2592388 h 6677025"/>
                  <a:gd name="connsiteX873" fmla="*/ 1928813 w 8802688"/>
                  <a:gd name="connsiteY873" fmla="*/ 2659063 h 6677025"/>
                  <a:gd name="connsiteX874" fmla="*/ 1917700 w 8802688"/>
                  <a:gd name="connsiteY874" fmla="*/ 2693988 h 6677025"/>
                  <a:gd name="connsiteX875" fmla="*/ 1911350 w 8802688"/>
                  <a:gd name="connsiteY875" fmla="*/ 2727325 h 6677025"/>
                  <a:gd name="connsiteX876" fmla="*/ 1893888 w 8802688"/>
                  <a:gd name="connsiteY876" fmla="*/ 2776538 h 6677025"/>
                  <a:gd name="connsiteX877" fmla="*/ 1881188 w 8802688"/>
                  <a:gd name="connsiteY877" fmla="*/ 2824163 h 6677025"/>
                  <a:gd name="connsiteX878" fmla="*/ 1873250 w 8802688"/>
                  <a:gd name="connsiteY878" fmla="*/ 2868613 h 6677025"/>
                  <a:gd name="connsiteX879" fmla="*/ 1873250 w 8802688"/>
                  <a:gd name="connsiteY879" fmla="*/ 2916238 h 6677025"/>
                  <a:gd name="connsiteX880" fmla="*/ 1876425 w 8802688"/>
                  <a:gd name="connsiteY880" fmla="*/ 2962275 h 6677025"/>
                  <a:gd name="connsiteX881" fmla="*/ 1881188 w 8802688"/>
                  <a:gd name="connsiteY881" fmla="*/ 3006725 h 6677025"/>
                  <a:gd name="connsiteX882" fmla="*/ 1893888 w 8802688"/>
                  <a:gd name="connsiteY882" fmla="*/ 3048000 h 6677025"/>
                  <a:gd name="connsiteX883" fmla="*/ 1905000 w 8802688"/>
                  <a:gd name="connsiteY883" fmla="*/ 3092450 h 6677025"/>
                  <a:gd name="connsiteX884" fmla="*/ 1924050 w 8802688"/>
                  <a:gd name="connsiteY884" fmla="*/ 3133725 h 6677025"/>
                  <a:gd name="connsiteX885" fmla="*/ 1944688 w 8802688"/>
                  <a:gd name="connsiteY885" fmla="*/ 3171825 h 6677025"/>
                  <a:gd name="connsiteX886" fmla="*/ 1965325 w 8802688"/>
                  <a:gd name="connsiteY886" fmla="*/ 3214688 h 6677025"/>
                  <a:gd name="connsiteX887" fmla="*/ 1989138 w 8802688"/>
                  <a:gd name="connsiteY887" fmla="*/ 3252788 h 6677025"/>
                  <a:gd name="connsiteX888" fmla="*/ 2041525 w 8802688"/>
                  <a:gd name="connsiteY888" fmla="*/ 3327400 h 6677025"/>
                  <a:gd name="connsiteX889" fmla="*/ 2095500 w 8802688"/>
                  <a:gd name="connsiteY889" fmla="*/ 3398838 h 6677025"/>
                  <a:gd name="connsiteX890" fmla="*/ 2149475 w 8802688"/>
                  <a:gd name="connsiteY890" fmla="*/ 3470275 h 6677025"/>
                  <a:gd name="connsiteX891" fmla="*/ 2197100 w 8802688"/>
                  <a:gd name="connsiteY891" fmla="*/ 3541713 h 6677025"/>
                  <a:gd name="connsiteX892" fmla="*/ 2217738 w 8802688"/>
                  <a:gd name="connsiteY892" fmla="*/ 3576638 h 6677025"/>
                  <a:gd name="connsiteX893" fmla="*/ 2238375 w 8802688"/>
                  <a:gd name="connsiteY893" fmla="*/ 3613150 h 6677025"/>
                  <a:gd name="connsiteX894" fmla="*/ 2252663 w 8802688"/>
                  <a:gd name="connsiteY894" fmla="*/ 3648075 h 6677025"/>
                  <a:gd name="connsiteX895" fmla="*/ 2268538 w 8802688"/>
                  <a:gd name="connsiteY895" fmla="*/ 3684588 h 6677025"/>
                  <a:gd name="connsiteX896" fmla="*/ 2279650 w 8802688"/>
                  <a:gd name="connsiteY896" fmla="*/ 3722688 h 6677025"/>
                  <a:gd name="connsiteX897" fmla="*/ 2286000 w 8802688"/>
                  <a:gd name="connsiteY897" fmla="*/ 3757613 h 6677025"/>
                  <a:gd name="connsiteX898" fmla="*/ 2289175 w 8802688"/>
                  <a:gd name="connsiteY898" fmla="*/ 3797300 h 6677025"/>
                  <a:gd name="connsiteX899" fmla="*/ 2289175 w 8802688"/>
                  <a:gd name="connsiteY899" fmla="*/ 3835400 h 6677025"/>
                  <a:gd name="connsiteX900" fmla="*/ 2286000 w 8802688"/>
                  <a:gd name="connsiteY900" fmla="*/ 3873500 h 6677025"/>
                  <a:gd name="connsiteX901" fmla="*/ 2276475 w 8802688"/>
                  <a:gd name="connsiteY901" fmla="*/ 3916363 h 6677025"/>
                  <a:gd name="connsiteX902" fmla="*/ 2262188 w 8802688"/>
                  <a:gd name="connsiteY902" fmla="*/ 3954463 h 6677025"/>
                  <a:gd name="connsiteX903" fmla="*/ 2244725 w 8802688"/>
                  <a:gd name="connsiteY903" fmla="*/ 3995738 h 6677025"/>
                  <a:gd name="connsiteX904" fmla="*/ 2232025 w 8802688"/>
                  <a:gd name="connsiteY904" fmla="*/ 4013200 h 6677025"/>
                  <a:gd name="connsiteX905" fmla="*/ 2224088 w 8802688"/>
                  <a:gd name="connsiteY905" fmla="*/ 4037013 h 6677025"/>
                  <a:gd name="connsiteX906" fmla="*/ 2217738 w 8802688"/>
                  <a:gd name="connsiteY906" fmla="*/ 4064000 h 6677025"/>
                  <a:gd name="connsiteX907" fmla="*/ 2217738 w 8802688"/>
                  <a:gd name="connsiteY907" fmla="*/ 4090988 h 6677025"/>
                  <a:gd name="connsiteX908" fmla="*/ 2217738 w 8802688"/>
                  <a:gd name="connsiteY908" fmla="*/ 4117975 h 6677025"/>
                  <a:gd name="connsiteX909" fmla="*/ 2224088 w 8802688"/>
                  <a:gd name="connsiteY909" fmla="*/ 4144963 h 6677025"/>
                  <a:gd name="connsiteX910" fmla="*/ 2232025 w 8802688"/>
                  <a:gd name="connsiteY910" fmla="*/ 4168775 h 6677025"/>
                  <a:gd name="connsiteX911" fmla="*/ 2244725 w 8802688"/>
                  <a:gd name="connsiteY911" fmla="*/ 4183063 h 6677025"/>
                  <a:gd name="connsiteX912" fmla="*/ 2306638 w 8802688"/>
                  <a:gd name="connsiteY912" fmla="*/ 4251325 h 6677025"/>
                  <a:gd name="connsiteX913" fmla="*/ 2368550 w 8802688"/>
                  <a:gd name="connsiteY913" fmla="*/ 4313238 h 6677025"/>
                  <a:gd name="connsiteX914" fmla="*/ 2435225 w 8802688"/>
                  <a:gd name="connsiteY914" fmla="*/ 4373563 h 6677025"/>
                  <a:gd name="connsiteX915" fmla="*/ 2497138 w 8802688"/>
                  <a:gd name="connsiteY915" fmla="*/ 4424363 h 6677025"/>
                  <a:gd name="connsiteX916" fmla="*/ 2562225 w 8802688"/>
                  <a:gd name="connsiteY916" fmla="*/ 4471988 h 6677025"/>
                  <a:gd name="connsiteX917" fmla="*/ 2627313 w 8802688"/>
                  <a:gd name="connsiteY917" fmla="*/ 4510088 h 6677025"/>
                  <a:gd name="connsiteX918" fmla="*/ 2660650 w 8802688"/>
                  <a:gd name="connsiteY918" fmla="*/ 4527550 h 6677025"/>
                  <a:gd name="connsiteX919" fmla="*/ 2695575 w 8802688"/>
                  <a:gd name="connsiteY919" fmla="*/ 4543425 h 6677025"/>
                  <a:gd name="connsiteX920" fmla="*/ 2728913 w 8802688"/>
                  <a:gd name="connsiteY920" fmla="*/ 4554538 h 6677025"/>
                  <a:gd name="connsiteX921" fmla="*/ 2763838 w 8802688"/>
                  <a:gd name="connsiteY921" fmla="*/ 4567238 h 6677025"/>
                  <a:gd name="connsiteX922" fmla="*/ 2800350 w 8802688"/>
                  <a:gd name="connsiteY922" fmla="*/ 4575175 h 6677025"/>
                  <a:gd name="connsiteX923" fmla="*/ 2835275 w 8802688"/>
                  <a:gd name="connsiteY923" fmla="*/ 4584700 h 6677025"/>
                  <a:gd name="connsiteX924" fmla="*/ 2871788 w 8802688"/>
                  <a:gd name="connsiteY924" fmla="*/ 4591050 h 6677025"/>
                  <a:gd name="connsiteX925" fmla="*/ 2906713 w 8802688"/>
                  <a:gd name="connsiteY925" fmla="*/ 4594225 h 6677025"/>
                  <a:gd name="connsiteX926" fmla="*/ 2943225 w 8802688"/>
                  <a:gd name="connsiteY926" fmla="*/ 4594225 h 6677025"/>
                  <a:gd name="connsiteX927" fmla="*/ 2981325 w 8802688"/>
                  <a:gd name="connsiteY927" fmla="*/ 4594225 h 6677025"/>
                  <a:gd name="connsiteX928" fmla="*/ 3021013 w 8802688"/>
                  <a:gd name="connsiteY928" fmla="*/ 4591050 h 6677025"/>
                  <a:gd name="connsiteX929" fmla="*/ 3059113 w 8802688"/>
                  <a:gd name="connsiteY929" fmla="*/ 4584700 h 6677025"/>
                  <a:gd name="connsiteX930" fmla="*/ 3097213 w 8802688"/>
                  <a:gd name="connsiteY930" fmla="*/ 4575175 h 6677025"/>
                  <a:gd name="connsiteX931" fmla="*/ 3138488 w 8802688"/>
                  <a:gd name="connsiteY931" fmla="*/ 4564063 h 6677025"/>
                  <a:gd name="connsiteX932" fmla="*/ 3178175 w 8802688"/>
                  <a:gd name="connsiteY932" fmla="*/ 4551363 h 6677025"/>
                  <a:gd name="connsiteX933" fmla="*/ 3219450 w 8802688"/>
                  <a:gd name="connsiteY933" fmla="*/ 4537075 h 6677025"/>
                  <a:gd name="connsiteX934" fmla="*/ 3263900 w 8802688"/>
                  <a:gd name="connsiteY934" fmla="*/ 4516438 h 6677025"/>
                  <a:gd name="connsiteX935" fmla="*/ 3305175 w 8802688"/>
                  <a:gd name="connsiteY935" fmla="*/ 4495800 h 6677025"/>
                  <a:gd name="connsiteX936" fmla="*/ 3349625 w 8802688"/>
                  <a:gd name="connsiteY936" fmla="*/ 4471988 h 6677025"/>
                  <a:gd name="connsiteX937" fmla="*/ 3394075 w 8802688"/>
                  <a:gd name="connsiteY937" fmla="*/ 4445000 h 6677025"/>
                  <a:gd name="connsiteX938" fmla="*/ 3617913 w 8802688"/>
                  <a:gd name="connsiteY938" fmla="*/ 4329113 h 6677025"/>
                  <a:gd name="connsiteX939" fmla="*/ 3730625 w 8802688"/>
                  <a:gd name="connsiteY939" fmla="*/ 4271963 h 6677025"/>
                  <a:gd name="connsiteX940" fmla="*/ 3843338 w 8802688"/>
                  <a:gd name="connsiteY940" fmla="*/ 4216400 h 6677025"/>
                  <a:gd name="connsiteX941" fmla="*/ 3959225 w 8802688"/>
                  <a:gd name="connsiteY941" fmla="*/ 4168775 h 6677025"/>
                  <a:gd name="connsiteX942" fmla="*/ 4019550 w 8802688"/>
                  <a:gd name="connsiteY942" fmla="*/ 4144963 h 6677025"/>
                  <a:gd name="connsiteX943" fmla="*/ 4078288 w 8802688"/>
                  <a:gd name="connsiteY943" fmla="*/ 4124325 h 6677025"/>
                  <a:gd name="connsiteX944" fmla="*/ 4138613 w 8802688"/>
                  <a:gd name="connsiteY944" fmla="*/ 4108450 h 6677025"/>
                  <a:gd name="connsiteX945" fmla="*/ 4197350 w 8802688"/>
                  <a:gd name="connsiteY945" fmla="*/ 4094163 h 6677025"/>
                  <a:gd name="connsiteX946" fmla="*/ 4259263 w 8802688"/>
                  <a:gd name="connsiteY946" fmla="*/ 4081463 h 6677025"/>
                  <a:gd name="connsiteX947" fmla="*/ 4322763 w 8802688"/>
                  <a:gd name="connsiteY947" fmla="*/ 4073525 h 6677025"/>
                  <a:gd name="connsiteX948" fmla="*/ 4337050 w 8802688"/>
                  <a:gd name="connsiteY948" fmla="*/ 4067175 h 6677025"/>
                  <a:gd name="connsiteX949" fmla="*/ 4354513 w 8802688"/>
                  <a:gd name="connsiteY949" fmla="*/ 4057650 h 6677025"/>
                  <a:gd name="connsiteX950" fmla="*/ 4375150 w 8802688"/>
                  <a:gd name="connsiteY950" fmla="*/ 4043363 h 6677025"/>
                  <a:gd name="connsiteX951" fmla="*/ 4397375 w 8802688"/>
                  <a:gd name="connsiteY951" fmla="*/ 4025900 h 6677025"/>
                  <a:gd name="connsiteX952" fmla="*/ 4418013 w 8802688"/>
                  <a:gd name="connsiteY952" fmla="*/ 4002088 h 6677025"/>
                  <a:gd name="connsiteX953" fmla="*/ 4438650 w 8802688"/>
                  <a:gd name="connsiteY953" fmla="*/ 3978275 h 6677025"/>
                  <a:gd name="connsiteX954" fmla="*/ 4456113 w 8802688"/>
                  <a:gd name="connsiteY954" fmla="*/ 3951288 h 6677025"/>
                  <a:gd name="connsiteX955" fmla="*/ 4470400 w 8802688"/>
                  <a:gd name="connsiteY955" fmla="*/ 3921125 h 6677025"/>
                  <a:gd name="connsiteX956" fmla="*/ 4497388 w 8802688"/>
                  <a:gd name="connsiteY956" fmla="*/ 3844925 h 6677025"/>
                  <a:gd name="connsiteX957" fmla="*/ 4518025 w 8802688"/>
                  <a:gd name="connsiteY957" fmla="*/ 3767138 h 6677025"/>
                  <a:gd name="connsiteX958" fmla="*/ 4537075 w 8802688"/>
                  <a:gd name="connsiteY958" fmla="*/ 3689350 h 6677025"/>
                  <a:gd name="connsiteX959" fmla="*/ 4548188 w 8802688"/>
                  <a:gd name="connsiteY959" fmla="*/ 3613150 h 6677025"/>
                  <a:gd name="connsiteX960" fmla="*/ 4560888 w 8802688"/>
                  <a:gd name="connsiteY960" fmla="*/ 3535363 h 6677025"/>
                  <a:gd name="connsiteX961" fmla="*/ 4565650 w 8802688"/>
                  <a:gd name="connsiteY961" fmla="*/ 3457575 h 6677025"/>
                  <a:gd name="connsiteX962" fmla="*/ 4572000 w 8802688"/>
                  <a:gd name="connsiteY962" fmla="*/ 3381375 h 6677025"/>
                  <a:gd name="connsiteX963" fmla="*/ 4572000 w 8802688"/>
                  <a:gd name="connsiteY963" fmla="*/ 3300413 h 6677025"/>
                  <a:gd name="connsiteX964" fmla="*/ 4572000 w 8802688"/>
                  <a:gd name="connsiteY964" fmla="*/ 3222625 h 6677025"/>
                  <a:gd name="connsiteX965" fmla="*/ 4568825 w 8802688"/>
                  <a:gd name="connsiteY965" fmla="*/ 3143250 h 6677025"/>
                  <a:gd name="connsiteX966" fmla="*/ 4562475 w 8802688"/>
                  <a:gd name="connsiteY966" fmla="*/ 3062288 h 6677025"/>
                  <a:gd name="connsiteX967" fmla="*/ 4554538 w 8802688"/>
                  <a:gd name="connsiteY967" fmla="*/ 2982913 h 6677025"/>
                  <a:gd name="connsiteX968" fmla="*/ 4533900 w 8802688"/>
                  <a:gd name="connsiteY968" fmla="*/ 2819400 h 6677025"/>
                  <a:gd name="connsiteX969" fmla="*/ 4506913 w 8802688"/>
                  <a:gd name="connsiteY969" fmla="*/ 2652713 h 6677025"/>
                  <a:gd name="connsiteX970" fmla="*/ 4479925 w 8802688"/>
                  <a:gd name="connsiteY970" fmla="*/ 2476500 h 6677025"/>
                  <a:gd name="connsiteX971" fmla="*/ 4446588 w 8802688"/>
                  <a:gd name="connsiteY971" fmla="*/ 2292351 h 6677025"/>
                  <a:gd name="connsiteX972" fmla="*/ 4429125 w 8802688"/>
                  <a:gd name="connsiteY972" fmla="*/ 2197100 h 6677025"/>
                  <a:gd name="connsiteX973" fmla="*/ 4408488 w 8802688"/>
                  <a:gd name="connsiteY973" fmla="*/ 2098675 h 6677025"/>
                  <a:gd name="connsiteX974" fmla="*/ 4384675 w 8802688"/>
                  <a:gd name="connsiteY974" fmla="*/ 2005013 h 6677025"/>
                  <a:gd name="connsiteX975" fmla="*/ 4360863 w 8802688"/>
                  <a:gd name="connsiteY975" fmla="*/ 1906588 h 6677025"/>
                  <a:gd name="connsiteX976" fmla="*/ 4360863 w 8802688"/>
                  <a:gd name="connsiteY976" fmla="*/ 2765425 h 6677025"/>
                  <a:gd name="connsiteX977" fmla="*/ 4360863 w 8802688"/>
                  <a:gd name="connsiteY977" fmla="*/ 3698875 h 6677025"/>
                  <a:gd name="connsiteX978" fmla="*/ 4357688 w 8802688"/>
                  <a:gd name="connsiteY978" fmla="*/ 3725863 h 6677025"/>
                  <a:gd name="connsiteX979" fmla="*/ 4354513 w 8802688"/>
                  <a:gd name="connsiteY979" fmla="*/ 3752850 h 6677025"/>
                  <a:gd name="connsiteX980" fmla="*/ 4349750 w 8802688"/>
                  <a:gd name="connsiteY980" fmla="*/ 3776663 h 6677025"/>
                  <a:gd name="connsiteX981" fmla="*/ 4340225 w 8802688"/>
                  <a:gd name="connsiteY981" fmla="*/ 3797300 h 6677025"/>
                  <a:gd name="connsiteX982" fmla="*/ 4327525 w 8802688"/>
                  <a:gd name="connsiteY982" fmla="*/ 3817938 h 6677025"/>
                  <a:gd name="connsiteX983" fmla="*/ 4316413 w 8802688"/>
                  <a:gd name="connsiteY983" fmla="*/ 3838575 h 6677025"/>
                  <a:gd name="connsiteX984" fmla="*/ 4302125 w 8802688"/>
                  <a:gd name="connsiteY984" fmla="*/ 3856038 h 6677025"/>
                  <a:gd name="connsiteX985" fmla="*/ 4286250 w 8802688"/>
                  <a:gd name="connsiteY985" fmla="*/ 3870325 h 6677025"/>
                  <a:gd name="connsiteX986" fmla="*/ 4265613 w 8802688"/>
                  <a:gd name="connsiteY986" fmla="*/ 3886200 h 6677025"/>
                  <a:gd name="connsiteX987" fmla="*/ 4248150 w 8802688"/>
                  <a:gd name="connsiteY987" fmla="*/ 3900488 h 6677025"/>
                  <a:gd name="connsiteX988" fmla="*/ 4203700 w 8802688"/>
                  <a:gd name="connsiteY988" fmla="*/ 3924300 h 6677025"/>
                  <a:gd name="connsiteX989" fmla="*/ 4152900 w 8802688"/>
                  <a:gd name="connsiteY989" fmla="*/ 3944938 h 6677025"/>
                  <a:gd name="connsiteX990" fmla="*/ 4098925 w 8802688"/>
                  <a:gd name="connsiteY990" fmla="*/ 3960813 h 6677025"/>
                  <a:gd name="connsiteX991" fmla="*/ 4000500 w 8802688"/>
                  <a:gd name="connsiteY991" fmla="*/ 3989388 h 6677025"/>
                  <a:gd name="connsiteX992" fmla="*/ 3906838 w 8802688"/>
                  <a:gd name="connsiteY992" fmla="*/ 4022725 h 6677025"/>
                  <a:gd name="connsiteX993" fmla="*/ 3811588 w 8802688"/>
                  <a:gd name="connsiteY993" fmla="*/ 4057650 h 6677025"/>
                  <a:gd name="connsiteX994" fmla="*/ 3716338 w 8802688"/>
                  <a:gd name="connsiteY994" fmla="*/ 4100513 h 6677025"/>
                  <a:gd name="connsiteX995" fmla="*/ 3621088 w 8802688"/>
                  <a:gd name="connsiteY995" fmla="*/ 4144963 h 6677025"/>
                  <a:gd name="connsiteX996" fmla="*/ 3532188 w 8802688"/>
                  <a:gd name="connsiteY996" fmla="*/ 4192588 h 6677025"/>
                  <a:gd name="connsiteX997" fmla="*/ 3441700 w 8802688"/>
                  <a:gd name="connsiteY997" fmla="*/ 4243388 h 6677025"/>
                  <a:gd name="connsiteX998" fmla="*/ 3359150 w 8802688"/>
                  <a:gd name="connsiteY998" fmla="*/ 4295775 h 6677025"/>
                  <a:gd name="connsiteX999" fmla="*/ 3287713 w 8802688"/>
                  <a:gd name="connsiteY999" fmla="*/ 4329113 h 6677025"/>
                  <a:gd name="connsiteX1000" fmla="*/ 3222625 w 8802688"/>
                  <a:gd name="connsiteY1000" fmla="*/ 4359275 h 6677025"/>
                  <a:gd name="connsiteX1001" fmla="*/ 3157538 w 8802688"/>
                  <a:gd name="connsiteY1001" fmla="*/ 4379913 h 6677025"/>
                  <a:gd name="connsiteX1002" fmla="*/ 3094038 w 8802688"/>
                  <a:gd name="connsiteY1002" fmla="*/ 4400550 h 6677025"/>
                  <a:gd name="connsiteX1003" fmla="*/ 3032125 w 8802688"/>
                  <a:gd name="connsiteY1003" fmla="*/ 4411663 h 6677025"/>
                  <a:gd name="connsiteX1004" fmla="*/ 2973388 w 8802688"/>
                  <a:gd name="connsiteY1004" fmla="*/ 4421188 h 6677025"/>
                  <a:gd name="connsiteX1005" fmla="*/ 2913063 w 8802688"/>
                  <a:gd name="connsiteY1005" fmla="*/ 4421188 h 6677025"/>
                  <a:gd name="connsiteX1006" fmla="*/ 2857500 w 8802688"/>
                  <a:gd name="connsiteY1006" fmla="*/ 4418013 h 6677025"/>
                  <a:gd name="connsiteX1007" fmla="*/ 2803525 w 8802688"/>
                  <a:gd name="connsiteY1007" fmla="*/ 4406900 h 6677025"/>
                  <a:gd name="connsiteX1008" fmla="*/ 2749550 w 8802688"/>
                  <a:gd name="connsiteY1008" fmla="*/ 4391025 h 6677025"/>
                  <a:gd name="connsiteX1009" fmla="*/ 2698750 w 8802688"/>
                  <a:gd name="connsiteY1009" fmla="*/ 4367213 h 6677025"/>
                  <a:gd name="connsiteX1010" fmla="*/ 2647950 w 8802688"/>
                  <a:gd name="connsiteY1010" fmla="*/ 4337050 h 6677025"/>
                  <a:gd name="connsiteX1011" fmla="*/ 2600325 w 8802688"/>
                  <a:gd name="connsiteY1011" fmla="*/ 4302125 h 6677025"/>
                  <a:gd name="connsiteX1012" fmla="*/ 2554288 w 8802688"/>
                  <a:gd name="connsiteY1012" fmla="*/ 4257675 h 6677025"/>
                  <a:gd name="connsiteX1013" fmla="*/ 2508250 w 8802688"/>
                  <a:gd name="connsiteY1013" fmla="*/ 4206875 h 6677025"/>
                  <a:gd name="connsiteX1014" fmla="*/ 2466975 w 8802688"/>
                  <a:gd name="connsiteY1014" fmla="*/ 4148138 h 6677025"/>
                  <a:gd name="connsiteX1015" fmla="*/ 2452688 w 8802688"/>
                  <a:gd name="connsiteY1015" fmla="*/ 4117975 h 6677025"/>
                  <a:gd name="connsiteX1016" fmla="*/ 2439988 w 8802688"/>
                  <a:gd name="connsiteY1016" fmla="*/ 4084638 h 6677025"/>
                  <a:gd name="connsiteX1017" fmla="*/ 2428875 w 8802688"/>
                  <a:gd name="connsiteY1017" fmla="*/ 4049713 h 6677025"/>
                  <a:gd name="connsiteX1018" fmla="*/ 2419350 w 8802688"/>
                  <a:gd name="connsiteY1018" fmla="*/ 4016375 h 6677025"/>
                  <a:gd name="connsiteX1019" fmla="*/ 2416175 w 8802688"/>
                  <a:gd name="connsiteY1019" fmla="*/ 3981450 h 6677025"/>
                  <a:gd name="connsiteX1020" fmla="*/ 2416175 w 8802688"/>
                  <a:gd name="connsiteY1020" fmla="*/ 3948113 h 6677025"/>
                  <a:gd name="connsiteX1021" fmla="*/ 2419350 w 8802688"/>
                  <a:gd name="connsiteY1021" fmla="*/ 3916363 h 6677025"/>
                  <a:gd name="connsiteX1022" fmla="*/ 2425700 w 8802688"/>
                  <a:gd name="connsiteY1022" fmla="*/ 3900488 h 6677025"/>
                  <a:gd name="connsiteX1023" fmla="*/ 2432050 w 8802688"/>
                  <a:gd name="connsiteY1023" fmla="*/ 3886200 h 6677025"/>
                  <a:gd name="connsiteX1024" fmla="*/ 2446338 w 8802688"/>
                  <a:gd name="connsiteY1024" fmla="*/ 3829050 h 6677025"/>
                  <a:gd name="connsiteX1025" fmla="*/ 2463800 w 8802688"/>
                  <a:gd name="connsiteY1025" fmla="*/ 3778250 h 6677025"/>
                  <a:gd name="connsiteX1026" fmla="*/ 2484438 w 8802688"/>
                  <a:gd name="connsiteY1026" fmla="*/ 3730625 h 6677025"/>
                  <a:gd name="connsiteX1027" fmla="*/ 2508250 w 8802688"/>
                  <a:gd name="connsiteY1027" fmla="*/ 3684588 h 6677025"/>
                  <a:gd name="connsiteX1028" fmla="*/ 2535238 w 8802688"/>
                  <a:gd name="connsiteY1028" fmla="*/ 3638550 h 6677025"/>
                  <a:gd name="connsiteX1029" fmla="*/ 2559050 w 8802688"/>
                  <a:gd name="connsiteY1029" fmla="*/ 3597275 h 6677025"/>
                  <a:gd name="connsiteX1030" fmla="*/ 2616200 w 8802688"/>
                  <a:gd name="connsiteY1030" fmla="*/ 3511550 h 6677025"/>
                  <a:gd name="connsiteX1031" fmla="*/ 2667000 w 8802688"/>
                  <a:gd name="connsiteY1031" fmla="*/ 3406775 h 6677025"/>
                  <a:gd name="connsiteX1032" fmla="*/ 2705100 w 8802688"/>
                  <a:gd name="connsiteY1032" fmla="*/ 3311525 h 6677025"/>
                  <a:gd name="connsiteX1033" fmla="*/ 2735263 w 8802688"/>
                  <a:gd name="connsiteY1033" fmla="*/ 3222625 h 6677025"/>
                  <a:gd name="connsiteX1034" fmla="*/ 2763838 w 8802688"/>
                  <a:gd name="connsiteY1034" fmla="*/ 3136900 h 6677025"/>
                  <a:gd name="connsiteX1035" fmla="*/ 2722563 w 8802688"/>
                  <a:gd name="connsiteY1035" fmla="*/ 3181350 h 6677025"/>
                  <a:gd name="connsiteX1036" fmla="*/ 2681288 w 8802688"/>
                  <a:gd name="connsiteY1036" fmla="*/ 3228975 h 6677025"/>
                  <a:gd name="connsiteX1037" fmla="*/ 2598738 w 8802688"/>
                  <a:gd name="connsiteY1037" fmla="*/ 3330575 h 6677025"/>
                  <a:gd name="connsiteX1038" fmla="*/ 2514600 w 8802688"/>
                  <a:gd name="connsiteY1038" fmla="*/ 3436938 h 6677025"/>
                  <a:gd name="connsiteX1039" fmla="*/ 2432050 w 8802688"/>
                  <a:gd name="connsiteY1039" fmla="*/ 3549650 h 6677025"/>
                  <a:gd name="connsiteX1040" fmla="*/ 2374900 w 8802688"/>
                  <a:gd name="connsiteY1040" fmla="*/ 3478213 h 6677025"/>
                  <a:gd name="connsiteX1041" fmla="*/ 2324100 w 8802688"/>
                  <a:gd name="connsiteY1041" fmla="*/ 3409950 h 6677025"/>
                  <a:gd name="connsiteX1042" fmla="*/ 2276475 w 8802688"/>
                  <a:gd name="connsiteY1042" fmla="*/ 3338513 h 6677025"/>
                  <a:gd name="connsiteX1043" fmla="*/ 2228850 w 8802688"/>
                  <a:gd name="connsiteY1043" fmla="*/ 3267075 h 6677025"/>
                  <a:gd name="connsiteX1044" fmla="*/ 2143125 w 8802688"/>
                  <a:gd name="connsiteY1044" fmla="*/ 3127375 h 6677025"/>
                  <a:gd name="connsiteX1045" fmla="*/ 2060575 w 8802688"/>
                  <a:gd name="connsiteY1045" fmla="*/ 2987675 h 6677025"/>
                  <a:gd name="connsiteX1046" fmla="*/ 2047875 w 8802688"/>
                  <a:gd name="connsiteY1046" fmla="*/ 2973388 h 6677025"/>
                  <a:gd name="connsiteX1047" fmla="*/ 2039938 w 8802688"/>
                  <a:gd name="connsiteY1047" fmla="*/ 2955925 h 6677025"/>
                  <a:gd name="connsiteX1048" fmla="*/ 2030413 w 8802688"/>
                  <a:gd name="connsiteY1048" fmla="*/ 2935288 h 6677025"/>
                  <a:gd name="connsiteX1049" fmla="*/ 2027238 w 8802688"/>
                  <a:gd name="connsiteY1049" fmla="*/ 2914650 h 6677025"/>
                  <a:gd name="connsiteX1050" fmla="*/ 2020888 w 8802688"/>
                  <a:gd name="connsiteY1050" fmla="*/ 2871788 h 6677025"/>
                  <a:gd name="connsiteX1051" fmla="*/ 2020888 w 8802688"/>
                  <a:gd name="connsiteY1051" fmla="*/ 2840038 h 6677025"/>
                  <a:gd name="connsiteX1052" fmla="*/ 2063750 w 8802688"/>
                  <a:gd name="connsiteY1052" fmla="*/ 2755900 h 6677025"/>
                  <a:gd name="connsiteX1053" fmla="*/ 2101850 w 8802688"/>
                  <a:gd name="connsiteY1053" fmla="*/ 2673350 h 6677025"/>
                  <a:gd name="connsiteX1054" fmla="*/ 2176463 w 8802688"/>
                  <a:gd name="connsiteY1054" fmla="*/ 2506663 h 6677025"/>
                  <a:gd name="connsiteX1055" fmla="*/ 2214563 w 8802688"/>
                  <a:gd name="connsiteY1055" fmla="*/ 2428875 h 6677025"/>
                  <a:gd name="connsiteX1056" fmla="*/ 2255838 w 8802688"/>
                  <a:gd name="connsiteY1056" fmla="*/ 2352675 h 6677025"/>
                  <a:gd name="connsiteX1057" fmla="*/ 2303463 w 8802688"/>
                  <a:gd name="connsiteY1057" fmla="*/ 2274888 h 6677025"/>
                  <a:gd name="connsiteX1058" fmla="*/ 2330450 w 8802688"/>
                  <a:gd name="connsiteY1058" fmla="*/ 2238375 h 6677025"/>
                  <a:gd name="connsiteX1059" fmla="*/ 2357438 w 8802688"/>
                  <a:gd name="connsiteY1059" fmla="*/ 2203450 h 6677025"/>
                  <a:gd name="connsiteX1060" fmla="*/ 2482850 w 8802688"/>
                  <a:gd name="connsiteY1060" fmla="*/ 2054225 h 6677025"/>
                  <a:gd name="connsiteX1061" fmla="*/ 2613025 w 8802688"/>
                  <a:gd name="connsiteY1061" fmla="*/ 1909763 h 6677025"/>
                  <a:gd name="connsiteX1062" fmla="*/ 2743200 w 8802688"/>
                  <a:gd name="connsiteY1062" fmla="*/ 1766888 h 6677025"/>
                  <a:gd name="connsiteX1063" fmla="*/ 2874963 w 8802688"/>
                  <a:gd name="connsiteY1063" fmla="*/ 1630363 h 6677025"/>
                  <a:gd name="connsiteX1064" fmla="*/ 3138488 w 8802688"/>
                  <a:gd name="connsiteY1064" fmla="*/ 1358900 h 6677025"/>
                  <a:gd name="connsiteX1065" fmla="*/ 3267075 w 8802688"/>
                  <a:gd name="connsiteY1065" fmla="*/ 1222376 h 6677025"/>
                  <a:gd name="connsiteX1066" fmla="*/ 3394075 w 8802688"/>
                  <a:gd name="connsiteY1066" fmla="*/ 1082675 h 6677025"/>
                  <a:gd name="connsiteX1067" fmla="*/ 3430588 w 8802688"/>
                  <a:gd name="connsiteY1067" fmla="*/ 1044576 h 6677025"/>
                  <a:gd name="connsiteX1068" fmla="*/ 3468688 w 8802688"/>
                  <a:gd name="connsiteY1068" fmla="*/ 1011238 h 6677025"/>
                  <a:gd name="connsiteX1069" fmla="*/ 3508375 w 8802688"/>
                  <a:gd name="connsiteY1069" fmla="*/ 984250 h 6677025"/>
                  <a:gd name="connsiteX1070" fmla="*/ 3546475 w 8802688"/>
                  <a:gd name="connsiteY1070" fmla="*/ 963613 h 6677025"/>
                  <a:gd name="connsiteX1071" fmla="*/ 3587750 w 8802688"/>
                  <a:gd name="connsiteY1071" fmla="*/ 946150 h 6677025"/>
                  <a:gd name="connsiteX1072" fmla="*/ 3629025 w 8802688"/>
                  <a:gd name="connsiteY1072" fmla="*/ 933450 h 6677025"/>
                  <a:gd name="connsiteX1073" fmla="*/ 3671888 w 8802688"/>
                  <a:gd name="connsiteY1073" fmla="*/ 922338 h 6677025"/>
                  <a:gd name="connsiteX1074" fmla="*/ 3716338 w 8802688"/>
                  <a:gd name="connsiteY1074" fmla="*/ 915988 h 6677025"/>
                  <a:gd name="connsiteX1075" fmla="*/ 3802063 w 8802688"/>
                  <a:gd name="connsiteY1075" fmla="*/ 904875 h 6677025"/>
                  <a:gd name="connsiteX1076" fmla="*/ 3890963 w 8802688"/>
                  <a:gd name="connsiteY1076" fmla="*/ 895350 h 6677025"/>
                  <a:gd name="connsiteX1077" fmla="*/ 3932238 w 8802688"/>
                  <a:gd name="connsiteY1077" fmla="*/ 889000 h 6677025"/>
                  <a:gd name="connsiteX1078" fmla="*/ 3976688 w 8802688"/>
                  <a:gd name="connsiteY1078" fmla="*/ 881063 h 6677025"/>
                  <a:gd name="connsiteX1079" fmla="*/ 4022725 w 8802688"/>
                  <a:gd name="connsiteY1079" fmla="*/ 871538 h 6677025"/>
                  <a:gd name="connsiteX1080" fmla="*/ 4064000 w 8802688"/>
                  <a:gd name="connsiteY1080" fmla="*/ 860425 h 6677025"/>
                  <a:gd name="connsiteX1081" fmla="*/ 4090988 w 8802688"/>
                  <a:gd name="connsiteY1081" fmla="*/ 857250 h 6677025"/>
                  <a:gd name="connsiteX1082" fmla="*/ 4117975 w 8802688"/>
                  <a:gd name="connsiteY1082" fmla="*/ 854075 h 6677025"/>
                  <a:gd name="connsiteX1083" fmla="*/ 4143375 w 8802688"/>
                  <a:gd name="connsiteY1083" fmla="*/ 844550 h 6677025"/>
                  <a:gd name="connsiteX1084" fmla="*/ 4170363 w 8802688"/>
                  <a:gd name="connsiteY1084" fmla="*/ 836613 h 6677025"/>
                  <a:gd name="connsiteX1085" fmla="*/ 4191000 w 8802688"/>
                  <a:gd name="connsiteY1085" fmla="*/ 823913 h 6677025"/>
                  <a:gd name="connsiteX1086" fmla="*/ 4214813 w 8802688"/>
                  <a:gd name="connsiteY1086" fmla="*/ 812801 h 6677025"/>
                  <a:gd name="connsiteX1087" fmla="*/ 4233863 w 8802688"/>
                  <a:gd name="connsiteY1087" fmla="*/ 796926 h 6677025"/>
                  <a:gd name="connsiteX1088" fmla="*/ 4248150 w 8802688"/>
                  <a:gd name="connsiteY1088" fmla="*/ 785813 h 6677025"/>
                  <a:gd name="connsiteX1089" fmla="*/ 3876675 w 8802688"/>
                  <a:gd name="connsiteY1089" fmla="*/ 785813 h 6677025"/>
                  <a:gd name="connsiteX1090" fmla="*/ 3906838 w 8802688"/>
                  <a:gd name="connsiteY1090" fmla="*/ 728663 h 6677025"/>
                  <a:gd name="connsiteX1091" fmla="*/ 3938588 w 8802688"/>
                  <a:gd name="connsiteY1091" fmla="*/ 677863 h 6677025"/>
                  <a:gd name="connsiteX1092" fmla="*/ 3971925 w 8802688"/>
                  <a:gd name="connsiteY1092" fmla="*/ 630238 h 6677025"/>
                  <a:gd name="connsiteX1093" fmla="*/ 4006850 w 8802688"/>
                  <a:gd name="connsiteY1093" fmla="*/ 585788 h 6677025"/>
                  <a:gd name="connsiteX1094" fmla="*/ 4046538 w 8802688"/>
                  <a:gd name="connsiteY1094" fmla="*/ 544513 h 6677025"/>
                  <a:gd name="connsiteX1095" fmla="*/ 4084638 w 8802688"/>
                  <a:gd name="connsiteY1095" fmla="*/ 506413 h 6677025"/>
                  <a:gd name="connsiteX1096" fmla="*/ 4125913 w 8802688"/>
                  <a:gd name="connsiteY1096" fmla="*/ 466725 h 6677025"/>
                  <a:gd name="connsiteX1097" fmla="*/ 4170363 w 8802688"/>
                  <a:gd name="connsiteY1097" fmla="*/ 434975 h 6677025"/>
                  <a:gd name="connsiteX1098" fmla="*/ 4211638 w 8802688"/>
                  <a:gd name="connsiteY1098" fmla="*/ 401638 h 6677025"/>
                  <a:gd name="connsiteX1099" fmla="*/ 4259263 w 8802688"/>
                  <a:gd name="connsiteY1099" fmla="*/ 373063 h 6677025"/>
                  <a:gd name="connsiteX1100" fmla="*/ 4303713 w 8802688"/>
                  <a:gd name="connsiteY1100" fmla="*/ 342900 h 6677025"/>
                  <a:gd name="connsiteX1101" fmla="*/ 4351338 w 8802688"/>
                  <a:gd name="connsiteY1101" fmla="*/ 315913 h 6677025"/>
                  <a:gd name="connsiteX1102" fmla="*/ 4446588 w 8802688"/>
                  <a:gd name="connsiteY1102" fmla="*/ 268288 h 6677025"/>
                  <a:gd name="connsiteX1103" fmla="*/ 4545013 w 8802688"/>
                  <a:gd name="connsiteY1103" fmla="*/ 223838 h 6677025"/>
                  <a:gd name="connsiteX1104" fmla="*/ 4654550 w 8802688"/>
                  <a:gd name="connsiteY1104" fmla="*/ 193675 h 6677025"/>
                  <a:gd name="connsiteX1105" fmla="*/ 4768850 w 8802688"/>
                  <a:gd name="connsiteY1105" fmla="*/ 163513 h 6677025"/>
                  <a:gd name="connsiteX1106" fmla="*/ 4991101 w 8802688"/>
                  <a:gd name="connsiteY1106" fmla="*/ 98425 h 6677025"/>
                  <a:gd name="connsiteX1107" fmla="*/ 5100638 w 8802688"/>
                  <a:gd name="connsiteY1107" fmla="*/ 69850 h 6677025"/>
                  <a:gd name="connsiteX1108" fmla="*/ 5213351 w 8802688"/>
                  <a:gd name="connsiteY1108" fmla="*/ 39688 h 6677025"/>
                  <a:gd name="connsiteX1109" fmla="*/ 5324476 w 8802688"/>
                  <a:gd name="connsiteY1109" fmla="*/ 19050 h 6677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Lst>
                <a:rect l="l" t="t" r="r" b="b"/>
                <a:pathLst>
                  <a:path w="8802688" h="6677025">
                    <a:moveTo>
                      <a:pt x="5546725" y="4819650"/>
                    </a:moveTo>
                    <a:lnTo>
                      <a:pt x="5573713" y="4926013"/>
                    </a:lnTo>
                    <a:lnTo>
                      <a:pt x="5603875" y="5024438"/>
                    </a:lnTo>
                    <a:lnTo>
                      <a:pt x="5630863" y="5122863"/>
                    </a:lnTo>
                    <a:lnTo>
                      <a:pt x="5657850" y="5229225"/>
                    </a:lnTo>
                    <a:lnTo>
                      <a:pt x="5668963" y="5313363"/>
                    </a:lnTo>
                    <a:lnTo>
                      <a:pt x="5681663" y="5399088"/>
                    </a:lnTo>
                    <a:lnTo>
                      <a:pt x="5686425" y="5484813"/>
                    </a:lnTo>
                    <a:lnTo>
                      <a:pt x="5689600" y="5572126"/>
                    </a:lnTo>
                    <a:lnTo>
                      <a:pt x="5695950" y="5749926"/>
                    </a:lnTo>
                    <a:lnTo>
                      <a:pt x="5695950" y="5940426"/>
                    </a:lnTo>
                    <a:lnTo>
                      <a:pt x="5692775" y="5957888"/>
                    </a:lnTo>
                    <a:lnTo>
                      <a:pt x="5689600" y="5978526"/>
                    </a:lnTo>
                    <a:lnTo>
                      <a:pt x="5681663" y="6002338"/>
                    </a:lnTo>
                    <a:lnTo>
                      <a:pt x="5672138" y="6029326"/>
                    </a:lnTo>
                    <a:lnTo>
                      <a:pt x="5659438" y="6053138"/>
                    </a:lnTo>
                    <a:lnTo>
                      <a:pt x="5648325" y="6070601"/>
                    </a:lnTo>
                    <a:lnTo>
                      <a:pt x="5634038" y="6086476"/>
                    </a:lnTo>
                    <a:lnTo>
                      <a:pt x="5627688" y="6088063"/>
                    </a:lnTo>
                    <a:lnTo>
                      <a:pt x="5621338" y="6088063"/>
                    </a:lnTo>
                    <a:lnTo>
                      <a:pt x="5526088" y="6100763"/>
                    </a:lnTo>
                    <a:lnTo>
                      <a:pt x="5430838" y="6107113"/>
                    </a:lnTo>
                    <a:lnTo>
                      <a:pt x="5338763" y="6107113"/>
                    </a:lnTo>
                    <a:lnTo>
                      <a:pt x="5249862" y="6103938"/>
                    </a:lnTo>
                    <a:lnTo>
                      <a:pt x="5068887" y="6094413"/>
                    </a:lnTo>
                    <a:lnTo>
                      <a:pt x="4973637" y="6091238"/>
                    </a:lnTo>
                    <a:lnTo>
                      <a:pt x="4878387" y="6088063"/>
                    </a:lnTo>
                    <a:lnTo>
                      <a:pt x="5045075" y="5780088"/>
                    </a:lnTo>
                    <a:lnTo>
                      <a:pt x="5213350" y="5467350"/>
                    </a:lnTo>
                    <a:lnTo>
                      <a:pt x="5380038" y="5149850"/>
                    </a:lnTo>
                    <a:close/>
                    <a:moveTo>
                      <a:pt x="576262" y="4632325"/>
                    </a:moveTo>
                    <a:lnTo>
                      <a:pt x="685799" y="4827588"/>
                    </a:lnTo>
                    <a:lnTo>
                      <a:pt x="796925" y="5030788"/>
                    </a:lnTo>
                    <a:lnTo>
                      <a:pt x="909637" y="5235575"/>
                    </a:lnTo>
                    <a:lnTo>
                      <a:pt x="1019175" y="5456238"/>
                    </a:lnTo>
                    <a:lnTo>
                      <a:pt x="1031875" y="5481638"/>
                    </a:lnTo>
                    <a:lnTo>
                      <a:pt x="1039812" y="5508626"/>
                    </a:lnTo>
                    <a:lnTo>
                      <a:pt x="1046162" y="5532438"/>
                    </a:lnTo>
                    <a:lnTo>
                      <a:pt x="1049337" y="5559426"/>
                    </a:lnTo>
                    <a:lnTo>
                      <a:pt x="1049337" y="5580063"/>
                    </a:lnTo>
                    <a:lnTo>
                      <a:pt x="1046162" y="5600701"/>
                    </a:lnTo>
                    <a:lnTo>
                      <a:pt x="1039812" y="5621338"/>
                    </a:lnTo>
                    <a:lnTo>
                      <a:pt x="1028699" y="5640388"/>
                    </a:lnTo>
                    <a:lnTo>
                      <a:pt x="1019175" y="5657851"/>
                    </a:lnTo>
                    <a:lnTo>
                      <a:pt x="1004887" y="5672138"/>
                    </a:lnTo>
                    <a:lnTo>
                      <a:pt x="987425" y="5684838"/>
                    </a:lnTo>
                    <a:lnTo>
                      <a:pt x="968375" y="5695951"/>
                    </a:lnTo>
                    <a:lnTo>
                      <a:pt x="947737" y="5705476"/>
                    </a:lnTo>
                    <a:lnTo>
                      <a:pt x="923925" y="5711826"/>
                    </a:lnTo>
                    <a:lnTo>
                      <a:pt x="896937" y="5713413"/>
                    </a:lnTo>
                    <a:lnTo>
                      <a:pt x="871537" y="5716588"/>
                    </a:lnTo>
                    <a:lnTo>
                      <a:pt x="844549" y="5716588"/>
                    </a:lnTo>
                    <a:lnTo>
                      <a:pt x="814387" y="5716588"/>
                    </a:lnTo>
                    <a:lnTo>
                      <a:pt x="787399" y="5713413"/>
                    </a:lnTo>
                    <a:lnTo>
                      <a:pt x="757237" y="5711826"/>
                    </a:lnTo>
                    <a:lnTo>
                      <a:pt x="728662" y="5702301"/>
                    </a:lnTo>
                    <a:lnTo>
                      <a:pt x="695325" y="5692776"/>
                    </a:lnTo>
                    <a:lnTo>
                      <a:pt x="636587" y="5668963"/>
                    </a:lnTo>
                    <a:lnTo>
                      <a:pt x="576262" y="5637213"/>
                    </a:lnTo>
                    <a:lnTo>
                      <a:pt x="520699" y="5600701"/>
                    </a:lnTo>
                    <a:lnTo>
                      <a:pt x="463549" y="5556251"/>
                    </a:lnTo>
                    <a:lnTo>
                      <a:pt x="406399" y="5508626"/>
                    </a:lnTo>
                    <a:lnTo>
                      <a:pt x="360362" y="5457826"/>
                    </a:lnTo>
                    <a:lnTo>
                      <a:pt x="312737" y="5405438"/>
                    </a:lnTo>
                    <a:lnTo>
                      <a:pt x="269875" y="5351463"/>
                    </a:lnTo>
                    <a:lnTo>
                      <a:pt x="234949" y="5294313"/>
                    </a:lnTo>
                    <a:lnTo>
                      <a:pt x="207962" y="5238750"/>
                    </a:lnTo>
                    <a:lnTo>
                      <a:pt x="184149" y="5184775"/>
                    </a:lnTo>
                    <a:lnTo>
                      <a:pt x="177799" y="5157788"/>
                    </a:lnTo>
                    <a:lnTo>
                      <a:pt x="173037" y="5130800"/>
                    </a:lnTo>
                    <a:lnTo>
                      <a:pt x="169862" y="5105400"/>
                    </a:lnTo>
                    <a:lnTo>
                      <a:pt x="166687" y="5081588"/>
                    </a:lnTo>
                    <a:lnTo>
                      <a:pt x="169862" y="5054600"/>
                    </a:lnTo>
                    <a:lnTo>
                      <a:pt x="173037" y="5024438"/>
                    </a:lnTo>
                    <a:lnTo>
                      <a:pt x="180975" y="4997450"/>
                    </a:lnTo>
                    <a:lnTo>
                      <a:pt x="190499" y="4973638"/>
                    </a:lnTo>
                    <a:lnTo>
                      <a:pt x="201612" y="4949825"/>
                    </a:lnTo>
                    <a:lnTo>
                      <a:pt x="214312" y="4929188"/>
                    </a:lnTo>
                    <a:lnTo>
                      <a:pt x="228599" y="4908550"/>
                    </a:lnTo>
                    <a:lnTo>
                      <a:pt x="241299" y="4894263"/>
                    </a:lnTo>
                    <a:lnTo>
                      <a:pt x="285749" y="4851400"/>
                    </a:lnTo>
                    <a:lnTo>
                      <a:pt x="330199" y="4816475"/>
                    </a:lnTo>
                    <a:lnTo>
                      <a:pt x="377825" y="4779963"/>
                    </a:lnTo>
                    <a:lnTo>
                      <a:pt x="422275" y="4748213"/>
                    </a:lnTo>
                    <a:lnTo>
                      <a:pt x="507999" y="4687888"/>
                    </a:lnTo>
                    <a:lnTo>
                      <a:pt x="544512" y="4662488"/>
                    </a:lnTo>
                    <a:close/>
                    <a:moveTo>
                      <a:pt x="6180138" y="3546475"/>
                    </a:moveTo>
                    <a:lnTo>
                      <a:pt x="6124576" y="3562350"/>
                    </a:lnTo>
                    <a:lnTo>
                      <a:pt x="6076951" y="3579813"/>
                    </a:lnTo>
                    <a:lnTo>
                      <a:pt x="6037263" y="3600450"/>
                    </a:lnTo>
                    <a:lnTo>
                      <a:pt x="6002338" y="3624263"/>
                    </a:lnTo>
                    <a:lnTo>
                      <a:pt x="5978526" y="3651250"/>
                    </a:lnTo>
                    <a:lnTo>
                      <a:pt x="5961063" y="3678238"/>
                    </a:lnTo>
                    <a:lnTo>
                      <a:pt x="5948363" y="3705225"/>
                    </a:lnTo>
                    <a:lnTo>
                      <a:pt x="5945188" y="3719513"/>
                    </a:lnTo>
                    <a:lnTo>
                      <a:pt x="5945188" y="3733800"/>
                    </a:lnTo>
                    <a:lnTo>
                      <a:pt x="5986463" y="3698875"/>
                    </a:lnTo>
                    <a:lnTo>
                      <a:pt x="6046788" y="3654425"/>
                    </a:lnTo>
                    <a:lnTo>
                      <a:pt x="6115051" y="3600450"/>
                    </a:lnTo>
                    <a:lnTo>
                      <a:pt x="6148388" y="3573463"/>
                    </a:lnTo>
                    <a:close/>
                    <a:moveTo>
                      <a:pt x="279400" y="2203450"/>
                    </a:moveTo>
                    <a:lnTo>
                      <a:pt x="354013" y="2203450"/>
                    </a:lnTo>
                    <a:lnTo>
                      <a:pt x="327025" y="2274888"/>
                    </a:lnTo>
                    <a:lnTo>
                      <a:pt x="303213" y="2343150"/>
                    </a:lnTo>
                    <a:lnTo>
                      <a:pt x="261938" y="2482850"/>
                    </a:lnTo>
                    <a:lnTo>
                      <a:pt x="217488" y="2625726"/>
                    </a:lnTo>
                    <a:lnTo>
                      <a:pt x="193675" y="2693988"/>
                    </a:lnTo>
                    <a:lnTo>
                      <a:pt x="166688" y="2765425"/>
                    </a:lnTo>
                    <a:lnTo>
                      <a:pt x="169863" y="2792413"/>
                    </a:lnTo>
                    <a:lnTo>
                      <a:pt x="173038" y="2819400"/>
                    </a:lnTo>
                    <a:lnTo>
                      <a:pt x="180975" y="2844801"/>
                    </a:lnTo>
                    <a:lnTo>
                      <a:pt x="190500" y="2871788"/>
                    </a:lnTo>
                    <a:lnTo>
                      <a:pt x="201613" y="2895601"/>
                    </a:lnTo>
                    <a:lnTo>
                      <a:pt x="214313" y="2916238"/>
                    </a:lnTo>
                    <a:lnTo>
                      <a:pt x="228600" y="2935288"/>
                    </a:lnTo>
                    <a:lnTo>
                      <a:pt x="241300" y="2952751"/>
                    </a:lnTo>
                    <a:lnTo>
                      <a:pt x="242888" y="2959101"/>
                    </a:lnTo>
                    <a:lnTo>
                      <a:pt x="242888" y="2963863"/>
                    </a:lnTo>
                    <a:lnTo>
                      <a:pt x="255588" y="2973388"/>
                    </a:lnTo>
                    <a:lnTo>
                      <a:pt x="266700" y="2979738"/>
                    </a:lnTo>
                    <a:lnTo>
                      <a:pt x="288925" y="2984501"/>
                    </a:lnTo>
                    <a:lnTo>
                      <a:pt x="336550" y="2987676"/>
                    </a:lnTo>
                    <a:lnTo>
                      <a:pt x="388938" y="2987676"/>
                    </a:lnTo>
                    <a:lnTo>
                      <a:pt x="404813" y="2987676"/>
                    </a:lnTo>
                    <a:lnTo>
                      <a:pt x="425450" y="2982913"/>
                    </a:lnTo>
                    <a:lnTo>
                      <a:pt x="469900" y="2963863"/>
                    </a:lnTo>
                    <a:lnTo>
                      <a:pt x="520700" y="2940051"/>
                    </a:lnTo>
                    <a:lnTo>
                      <a:pt x="576263" y="2914651"/>
                    </a:lnTo>
                    <a:lnTo>
                      <a:pt x="573088" y="2946401"/>
                    </a:lnTo>
                    <a:lnTo>
                      <a:pt x="568325" y="2979738"/>
                    </a:lnTo>
                    <a:lnTo>
                      <a:pt x="558801" y="3008313"/>
                    </a:lnTo>
                    <a:lnTo>
                      <a:pt x="544513" y="3038476"/>
                    </a:lnTo>
                    <a:lnTo>
                      <a:pt x="528638" y="3062288"/>
                    </a:lnTo>
                    <a:lnTo>
                      <a:pt x="508000" y="3086101"/>
                    </a:lnTo>
                    <a:lnTo>
                      <a:pt x="487363" y="3106738"/>
                    </a:lnTo>
                    <a:lnTo>
                      <a:pt x="463550" y="3124201"/>
                    </a:lnTo>
                    <a:lnTo>
                      <a:pt x="439738" y="3136901"/>
                    </a:lnTo>
                    <a:lnTo>
                      <a:pt x="412750" y="3148013"/>
                    </a:lnTo>
                    <a:lnTo>
                      <a:pt x="382588" y="3157538"/>
                    </a:lnTo>
                    <a:lnTo>
                      <a:pt x="357188" y="3160713"/>
                    </a:lnTo>
                    <a:lnTo>
                      <a:pt x="327025" y="3160713"/>
                    </a:lnTo>
                    <a:lnTo>
                      <a:pt x="296863" y="3157538"/>
                    </a:lnTo>
                    <a:lnTo>
                      <a:pt x="269875" y="3148013"/>
                    </a:lnTo>
                    <a:lnTo>
                      <a:pt x="241300" y="3136901"/>
                    </a:lnTo>
                    <a:lnTo>
                      <a:pt x="228600" y="3130551"/>
                    </a:lnTo>
                    <a:lnTo>
                      <a:pt x="214313" y="3119438"/>
                    </a:lnTo>
                    <a:lnTo>
                      <a:pt x="187325" y="3092451"/>
                    </a:lnTo>
                    <a:lnTo>
                      <a:pt x="160338" y="3055938"/>
                    </a:lnTo>
                    <a:lnTo>
                      <a:pt x="133350" y="3017838"/>
                    </a:lnTo>
                    <a:lnTo>
                      <a:pt x="109538" y="2970213"/>
                    </a:lnTo>
                    <a:lnTo>
                      <a:pt x="85725" y="2922588"/>
                    </a:lnTo>
                    <a:lnTo>
                      <a:pt x="65088" y="2868613"/>
                    </a:lnTo>
                    <a:lnTo>
                      <a:pt x="47625" y="2816225"/>
                    </a:lnTo>
                    <a:lnTo>
                      <a:pt x="30163" y="2762250"/>
                    </a:lnTo>
                    <a:lnTo>
                      <a:pt x="17463" y="2708275"/>
                    </a:lnTo>
                    <a:lnTo>
                      <a:pt x="9525" y="2655888"/>
                    </a:lnTo>
                    <a:lnTo>
                      <a:pt x="3175" y="2608263"/>
                    </a:lnTo>
                    <a:lnTo>
                      <a:pt x="0" y="2563813"/>
                    </a:lnTo>
                    <a:lnTo>
                      <a:pt x="0" y="2524125"/>
                    </a:lnTo>
                    <a:lnTo>
                      <a:pt x="9525" y="2492375"/>
                    </a:lnTo>
                    <a:lnTo>
                      <a:pt x="11113" y="2476500"/>
                    </a:lnTo>
                    <a:lnTo>
                      <a:pt x="17463" y="2465388"/>
                    </a:lnTo>
                    <a:lnTo>
                      <a:pt x="47625" y="2425700"/>
                    </a:lnTo>
                    <a:lnTo>
                      <a:pt x="79375" y="2387600"/>
                    </a:lnTo>
                    <a:lnTo>
                      <a:pt x="112713" y="2352675"/>
                    </a:lnTo>
                    <a:lnTo>
                      <a:pt x="149225" y="2322513"/>
                    </a:lnTo>
                    <a:lnTo>
                      <a:pt x="217488" y="2260600"/>
                    </a:lnTo>
                    <a:close/>
                    <a:moveTo>
                      <a:pt x="5886450" y="2019300"/>
                    </a:moveTo>
                    <a:lnTo>
                      <a:pt x="5907087" y="2022475"/>
                    </a:lnTo>
                    <a:lnTo>
                      <a:pt x="5930900" y="2028825"/>
                    </a:lnTo>
                    <a:lnTo>
                      <a:pt x="5957888" y="2036763"/>
                    </a:lnTo>
                    <a:lnTo>
                      <a:pt x="5984875" y="2049463"/>
                    </a:lnTo>
                    <a:lnTo>
                      <a:pt x="6010275" y="2060575"/>
                    </a:lnTo>
                    <a:lnTo>
                      <a:pt x="6034088" y="2078038"/>
                    </a:lnTo>
                    <a:lnTo>
                      <a:pt x="6057900" y="2093913"/>
                    </a:lnTo>
                    <a:lnTo>
                      <a:pt x="5951538" y="2170113"/>
                    </a:lnTo>
                    <a:lnTo>
                      <a:pt x="5897562" y="2209800"/>
                    </a:lnTo>
                    <a:lnTo>
                      <a:pt x="5838825" y="2244725"/>
                    </a:lnTo>
                    <a:lnTo>
                      <a:pt x="5811837" y="2216150"/>
                    </a:lnTo>
                    <a:lnTo>
                      <a:pt x="5788025" y="2182813"/>
                    </a:lnTo>
                    <a:lnTo>
                      <a:pt x="5775325" y="2165350"/>
                    </a:lnTo>
                    <a:lnTo>
                      <a:pt x="5770562" y="2146300"/>
                    </a:lnTo>
                    <a:lnTo>
                      <a:pt x="5764212" y="2132013"/>
                    </a:lnTo>
                    <a:lnTo>
                      <a:pt x="5764212" y="2117725"/>
                    </a:lnTo>
                    <a:lnTo>
                      <a:pt x="5770562" y="2101850"/>
                    </a:lnTo>
                    <a:lnTo>
                      <a:pt x="5778500" y="2087563"/>
                    </a:lnTo>
                    <a:lnTo>
                      <a:pt x="5791200" y="2073275"/>
                    </a:lnTo>
                    <a:lnTo>
                      <a:pt x="5805487" y="2057400"/>
                    </a:lnTo>
                    <a:lnTo>
                      <a:pt x="5821362" y="2046288"/>
                    </a:lnTo>
                    <a:lnTo>
                      <a:pt x="5838825" y="2033588"/>
                    </a:lnTo>
                    <a:lnTo>
                      <a:pt x="5853112" y="2025650"/>
                    </a:lnTo>
                    <a:lnTo>
                      <a:pt x="5870575" y="2022475"/>
                    </a:lnTo>
                    <a:close/>
                    <a:moveTo>
                      <a:pt x="6169026" y="1685925"/>
                    </a:moveTo>
                    <a:lnTo>
                      <a:pt x="6076951" y="1712913"/>
                    </a:lnTo>
                    <a:lnTo>
                      <a:pt x="5984875" y="1739900"/>
                    </a:lnTo>
                    <a:lnTo>
                      <a:pt x="5938838" y="1757363"/>
                    </a:lnTo>
                    <a:lnTo>
                      <a:pt x="5894388" y="1774825"/>
                    </a:lnTo>
                    <a:lnTo>
                      <a:pt x="5849938" y="1798638"/>
                    </a:lnTo>
                    <a:lnTo>
                      <a:pt x="5805488" y="1828800"/>
                    </a:lnTo>
                    <a:lnTo>
                      <a:pt x="5764213" y="1862138"/>
                    </a:lnTo>
                    <a:lnTo>
                      <a:pt x="5722938" y="1897063"/>
                    </a:lnTo>
                    <a:lnTo>
                      <a:pt x="5683250" y="1933575"/>
                    </a:lnTo>
                    <a:lnTo>
                      <a:pt x="5648325" y="1971675"/>
                    </a:lnTo>
                    <a:lnTo>
                      <a:pt x="5576888" y="2052638"/>
                    </a:lnTo>
                    <a:lnTo>
                      <a:pt x="5502275" y="2128838"/>
                    </a:lnTo>
                    <a:lnTo>
                      <a:pt x="5522913" y="2122488"/>
                    </a:lnTo>
                    <a:lnTo>
                      <a:pt x="5543550" y="2117725"/>
                    </a:lnTo>
                    <a:lnTo>
                      <a:pt x="5586413" y="2098675"/>
                    </a:lnTo>
                    <a:lnTo>
                      <a:pt x="5607050" y="2093913"/>
                    </a:lnTo>
                    <a:lnTo>
                      <a:pt x="5624513" y="2087563"/>
                    </a:lnTo>
                    <a:lnTo>
                      <a:pt x="5641975" y="2087563"/>
                    </a:lnTo>
                    <a:lnTo>
                      <a:pt x="5657850" y="2093913"/>
                    </a:lnTo>
                    <a:lnTo>
                      <a:pt x="5832475" y="2357438"/>
                    </a:lnTo>
                    <a:lnTo>
                      <a:pt x="5975350" y="2265363"/>
                    </a:lnTo>
                    <a:lnTo>
                      <a:pt x="6115051" y="2170113"/>
                    </a:lnTo>
                    <a:lnTo>
                      <a:pt x="6264276" y="2078038"/>
                    </a:lnTo>
                    <a:lnTo>
                      <a:pt x="6340476" y="2030413"/>
                    </a:lnTo>
                    <a:lnTo>
                      <a:pt x="6424613" y="1982788"/>
                    </a:lnTo>
                    <a:lnTo>
                      <a:pt x="6400801" y="1981200"/>
                    </a:lnTo>
                    <a:lnTo>
                      <a:pt x="6364288" y="1971675"/>
                    </a:lnTo>
                    <a:lnTo>
                      <a:pt x="6323013" y="1958975"/>
                    </a:lnTo>
                    <a:lnTo>
                      <a:pt x="6302376" y="1947863"/>
                    </a:lnTo>
                    <a:lnTo>
                      <a:pt x="6281738" y="1935163"/>
                    </a:lnTo>
                    <a:lnTo>
                      <a:pt x="6261101" y="1917700"/>
                    </a:lnTo>
                    <a:lnTo>
                      <a:pt x="6240463" y="1900238"/>
                    </a:lnTo>
                    <a:lnTo>
                      <a:pt x="6221413" y="1876425"/>
                    </a:lnTo>
                    <a:lnTo>
                      <a:pt x="6203951" y="1849438"/>
                    </a:lnTo>
                    <a:lnTo>
                      <a:pt x="6192838" y="1817688"/>
                    </a:lnTo>
                    <a:lnTo>
                      <a:pt x="6180138" y="1778000"/>
                    </a:lnTo>
                    <a:lnTo>
                      <a:pt x="6170613" y="1736725"/>
                    </a:lnTo>
                    <a:close/>
                    <a:moveTo>
                      <a:pt x="8401050" y="1338262"/>
                    </a:moveTo>
                    <a:lnTo>
                      <a:pt x="8332788" y="1382712"/>
                    </a:lnTo>
                    <a:lnTo>
                      <a:pt x="8264525" y="1430337"/>
                    </a:lnTo>
                    <a:lnTo>
                      <a:pt x="8131175" y="1531937"/>
                    </a:lnTo>
                    <a:lnTo>
                      <a:pt x="8002588" y="1630363"/>
                    </a:lnTo>
                    <a:lnTo>
                      <a:pt x="7886700" y="1722438"/>
                    </a:lnTo>
                    <a:lnTo>
                      <a:pt x="7920038" y="1727200"/>
                    </a:lnTo>
                    <a:lnTo>
                      <a:pt x="7954963" y="1727200"/>
                    </a:lnTo>
                    <a:lnTo>
                      <a:pt x="7993063" y="1725613"/>
                    </a:lnTo>
                    <a:lnTo>
                      <a:pt x="8029575" y="1716088"/>
                    </a:lnTo>
                    <a:lnTo>
                      <a:pt x="8064500" y="1703388"/>
                    </a:lnTo>
                    <a:lnTo>
                      <a:pt x="8101013" y="1689100"/>
                    </a:lnTo>
                    <a:lnTo>
                      <a:pt x="8135938" y="1668463"/>
                    </a:lnTo>
                    <a:lnTo>
                      <a:pt x="8172450" y="1644650"/>
                    </a:lnTo>
                    <a:lnTo>
                      <a:pt x="8204200" y="1617662"/>
                    </a:lnTo>
                    <a:lnTo>
                      <a:pt x="8237538" y="1587500"/>
                    </a:lnTo>
                    <a:lnTo>
                      <a:pt x="8270875" y="1555750"/>
                    </a:lnTo>
                    <a:lnTo>
                      <a:pt x="8299450" y="1516062"/>
                    </a:lnTo>
                    <a:lnTo>
                      <a:pt x="8329613" y="1477963"/>
                    </a:lnTo>
                    <a:lnTo>
                      <a:pt x="8356600" y="1433512"/>
                    </a:lnTo>
                    <a:lnTo>
                      <a:pt x="8380413" y="1389062"/>
                    </a:lnTo>
                    <a:close/>
                    <a:moveTo>
                      <a:pt x="4067176" y="1181100"/>
                    </a:moveTo>
                    <a:lnTo>
                      <a:pt x="3979864" y="1184275"/>
                    </a:lnTo>
                    <a:lnTo>
                      <a:pt x="3900489" y="1192213"/>
                    </a:lnTo>
                    <a:lnTo>
                      <a:pt x="3860801" y="1201738"/>
                    </a:lnTo>
                    <a:lnTo>
                      <a:pt x="3825876" y="1211263"/>
                    </a:lnTo>
                    <a:lnTo>
                      <a:pt x="3790951" y="1219200"/>
                    </a:lnTo>
                    <a:lnTo>
                      <a:pt x="3757613" y="1231900"/>
                    </a:lnTo>
                    <a:lnTo>
                      <a:pt x="3724276" y="1246188"/>
                    </a:lnTo>
                    <a:lnTo>
                      <a:pt x="3695701" y="1260475"/>
                    </a:lnTo>
                    <a:lnTo>
                      <a:pt x="3665538" y="1279525"/>
                    </a:lnTo>
                    <a:lnTo>
                      <a:pt x="3635376" y="1296988"/>
                    </a:lnTo>
                    <a:lnTo>
                      <a:pt x="3608388" y="1317625"/>
                    </a:lnTo>
                    <a:lnTo>
                      <a:pt x="3581401" y="1341438"/>
                    </a:lnTo>
                    <a:lnTo>
                      <a:pt x="3557588" y="1365250"/>
                    </a:lnTo>
                    <a:lnTo>
                      <a:pt x="3533776" y="1392238"/>
                    </a:lnTo>
                    <a:lnTo>
                      <a:pt x="3509963" y="1419225"/>
                    </a:lnTo>
                    <a:lnTo>
                      <a:pt x="3489326" y="1450975"/>
                    </a:lnTo>
                    <a:lnTo>
                      <a:pt x="3468688" y="1481138"/>
                    </a:lnTo>
                    <a:lnTo>
                      <a:pt x="3448051" y="1516063"/>
                    </a:lnTo>
                    <a:lnTo>
                      <a:pt x="3413126" y="1590675"/>
                    </a:lnTo>
                    <a:lnTo>
                      <a:pt x="3379788" y="1671638"/>
                    </a:lnTo>
                    <a:lnTo>
                      <a:pt x="3349626" y="1763713"/>
                    </a:lnTo>
                    <a:lnTo>
                      <a:pt x="3325813" y="1865313"/>
                    </a:lnTo>
                    <a:lnTo>
                      <a:pt x="3302001" y="1971676"/>
                    </a:lnTo>
                    <a:lnTo>
                      <a:pt x="3281363" y="2090738"/>
                    </a:lnTo>
                    <a:lnTo>
                      <a:pt x="3368676" y="1944688"/>
                    </a:lnTo>
                    <a:lnTo>
                      <a:pt x="3451226" y="1787526"/>
                    </a:lnTo>
                    <a:lnTo>
                      <a:pt x="3533776" y="1624013"/>
                    </a:lnTo>
                    <a:lnTo>
                      <a:pt x="3617913" y="1454150"/>
                    </a:lnTo>
                    <a:lnTo>
                      <a:pt x="3652838" y="1454150"/>
                    </a:lnTo>
                    <a:lnTo>
                      <a:pt x="3656013" y="1495425"/>
                    </a:lnTo>
                    <a:lnTo>
                      <a:pt x="3659188" y="1531938"/>
                    </a:lnTo>
                    <a:lnTo>
                      <a:pt x="3673476" y="1600200"/>
                    </a:lnTo>
                    <a:lnTo>
                      <a:pt x="3686176" y="1658938"/>
                    </a:lnTo>
                    <a:lnTo>
                      <a:pt x="3689351" y="1689100"/>
                    </a:lnTo>
                    <a:lnTo>
                      <a:pt x="3692526" y="1716088"/>
                    </a:lnTo>
                    <a:lnTo>
                      <a:pt x="3713163" y="1662113"/>
                    </a:lnTo>
                    <a:lnTo>
                      <a:pt x="3736976" y="1609725"/>
                    </a:lnTo>
                    <a:lnTo>
                      <a:pt x="3757613" y="1562101"/>
                    </a:lnTo>
                    <a:lnTo>
                      <a:pt x="3784601" y="1514475"/>
                    </a:lnTo>
                    <a:lnTo>
                      <a:pt x="3811588" y="1471613"/>
                    </a:lnTo>
                    <a:lnTo>
                      <a:pt x="3840163" y="1430338"/>
                    </a:lnTo>
                    <a:lnTo>
                      <a:pt x="3870326" y="1392238"/>
                    </a:lnTo>
                    <a:lnTo>
                      <a:pt x="3906839" y="1355725"/>
                    </a:lnTo>
                    <a:lnTo>
                      <a:pt x="3941764" y="1327150"/>
                    </a:lnTo>
                    <a:lnTo>
                      <a:pt x="3979864" y="1296988"/>
                    </a:lnTo>
                    <a:lnTo>
                      <a:pt x="4022726" y="1273175"/>
                    </a:lnTo>
                    <a:lnTo>
                      <a:pt x="4067176" y="1249363"/>
                    </a:lnTo>
                    <a:lnTo>
                      <a:pt x="4117976" y="1231900"/>
                    </a:lnTo>
                    <a:lnTo>
                      <a:pt x="4167189" y="1216025"/>
                    </a:lnTo>
                    <a:lnTo>
                      <a:pt x="4224339" y="1201738"/>
                    </a:lnTo>
                    <a:lnTo>
                      <a:pt x="4286251" y="1195388"/>
                    </a:lnTo>
                    <a:lnTo>
                      <a:pt x="4170364" y="1184275"/>
                    </a:lnTo>
                    <a:lnTo>
                      <a:pt x="4117976" y="1181100"/>
                    </a:lnTo>
                    <a:close/>
                    <a:moveTo>
                      <a:pt x="5586413" y="1166812"/>
                    </a:moveTo>
                    <a:lnTo>
                      <a:pt x="5481638" y="1204912"/>
                    </a:lnTo>
                    <a:lnTo>
                      <a:pt x="5437188" y="1225550"/>
                    </a:lnTo>
                    <a:lnTo>
                      <a:pt x="5399088" y="1243012"/>
                    </a:lnTo>
                    <a:lnTo>
                      <a:pt x="5365751" y="1260475"/>
                    </a:lnTo>
                    <a:lnTo>
                      <a:pt x="5335588" y="1282700"/>
                    </a:lnTo>
                    <a:lnTo>
                      <a:pt x="5308601" y="1300162"/>
                    </a:lnTo>
                    <a:lnTo>
                      <a:pt x="5287963" y="1320800"/>
                    </a:lnTo>
                    <a:lnTo>
                      <a:pt x="5270501" y="1341437"/>
                    </a:lnTo>
                    <a:lnTo>
                      <a:pt x="5259388" y="1362075"/>
                    </a:lnTo>
                    <a:lnTo>
                      <a:pt x="5246688" y="1385887"/>
                    </a:lnTo>
                    <a:lnTo>
                      <a:pt x="5240338" y="1409700"/>
                    </a:lnTo>
                    <a:lnTo>
                      <a:pt x="5237163" y="1436687"/>
                    </a:lnTo>
                    <a:lnTo>
                      <a:pt x="5237163" y="1463675"/>
                    </a:lnTo>
                    <a:lnTo>
                      <a:pt x="5240338" y="1492250"/>
                    </a:lnTo>
                    <a:lnTo>
                      <a:pt x="5246688" y="1525587"/>
                    </a:lnTo>
                    <a:lnTo>
                      <a:pt x="5287963" y="1484312"/>
                    </a:lnTo>
                    <a:lnTo>
                      <a:pt x="5330826" y="1439862"/>
                    </a:lnTo>
                    <a:lnTo>
                      <a:pt x="5416551" y="1347787"/>
                    </a:lnTo>
                    <a:lnTo>
                      <a:pt x="5499101" y="1252537"/>
                    </a:lnTo>
                    <a:lnTo>
                      <a:pt x="5540376" y="1208087"/>
                    </a:lnTo>
                    <a:close/>
                    <a:moveTo>
                      <a:pt x="5434013" y="0"/>
                    </a:moveTo>
                    <a:lnTo>
                      <a:pt x="5519738" y="3175"/>
                    </a:lnTo>
                    <a:lnTo>
                      <a:pt x="5610226" y="12700"/>
                    </a:lnTo>
                    <a:lnTo>
                      <a:pt x="5699126" y="30163"/>
                    </a:lnTo>
                    <a:lnTo>
                      <a:pt x="5788026" y="50800"/>
                    </a:lnTo>
                    <a:lnTo>
                      <a:pt x="5876926" y="77788"/>
                    </a:lnTo>
                    <a:lnTo>
                      <a:pt x="5965826" y="111125"/>
                    </a:lnTo>
                    <a:lnTo>
                      <a:pt x="6054726" y="146050"/>
                    </a:lnTo>
                    <a:lnTo>
                      <a:pt x="6142038" y="187325"/>
                    </a:lnTo>
                    <a:lnTo>
                      <a:pt x="6237288" y="258763"/>
                    </a:lnTo>
                    <a:lnTo>
                      <a:pt x="6329363" y="333375"/>
                    </a:lnTo>
                    <a:lnTo>
                      <a:pt x="6418263" y="407988"/>
                    </a:lnTo>
                    <a:lnTo>
                      <a:pt x="6507163" y="485775"/>
                    </a:lnTo>
                    <a:lnTo>
                      <a:pt x="6677026" y="639763"/>
                    </a:lnTo>
                    <a:lnTo>
                      <a:pt x="6762751" y="714375"/>
                    </a:lnTo>
                    <a:lnTo>
                      <a:pt x="6846888" y="785813"/>
                    </a:lnTo>
                    <a:lnTo>
                      <a:pt x="6846888" y="796926"/>
                    </a:lnTo>
                    <a:lnTo>
                      <a:pt x="6851651" y="812801"/>
                    </a:lnTo>
                    <a:lnTo>
                      <a:pt x="6858001" y="823913"/>
                    </a:lnTo>
                    <a:lnTo>
                      <a:pt x="6867526" y="836613"/>
                    </a:lnTo>
                    <a:lnTo>
                      <a:pt x="6878638" y="844550"/>
                    </a:lnTo>
                    <a:lnTo>
                      <a:pt x="6891338" y="854075"/>
                    </a:lnTo>
                    <a:lnTo>
                      <a:pt x="6905626" y="857250"/>
                    </a:lnTo>
                    <a:lnTo>
                      <a:pt x="6919913" y="860425"/>
                    </a:lnTo>
                    <a:lnTo>
                      <a:pt x="6973888" y="868363"/>
                    </a:lnTo>
                    <a:lnTo>
                      <a:pt x="7024688" y="884238"/>
                    </a:lnTo>
                    <a:lnTo>
                      <a:pt x="7072313" y="901700"/>
                    </a:lnTo>
                    <a:lnTo>
                      <a:pt x="7116763" y="925513"/>
                    </a:lnTo>
                    <a:lnTo>
                      <a:pt x="7158038" y="952500"/>
                    </a:lnTo>
                    <a:lnTo>
                      <a:pt x="7199313" y="981075"/>
                    </a:lnTo>
                    <a:lnTo>
                      <a:pt x="7235826" y="1014413"/>
                    </a:lnTo>
                    <a:lnTo>
                      <a:pt x="7270751" y="1049338"/>
                    </a:lnTo>
                    <a:lnTo>
                      <a:pt x="7307263" y="1089025"/>
                    </a:lnTo>
                    <a:lnTo>
                      <a:pt x="7337426" y="1127125"/>
                    </a:lnTo>
                    <a:lnTo>
                      <a:pt x="7399338" y="1211263"/>
                    </a:lnTo>
                    <a:lnTo>
                      <a:pt x="7454901" y="1296988"/>
                    </a:lnTo>
                    <a:lnTo>
                      <a:pt x="7512051" y="1382713"/>
                    </a:lnTo>
                    <a:lnTo>
                      <a:pt x="7069138" y="1492250"/>
                    </a:lnTo>
                    <a:lnTo>
                      <a:pt x="7083426" y="1573213"/>
                    </a:lnTo>
                    <a:lnTo>
                      <a:pt x="7092951" y="1611313"/>
                    </a:lnTo>
                    <a:lnTo>
                      <a:pt x="7104063" y="1647826"/>
                    </a:lnTo>
                    <a:lnTo>
                      <a:pt x="7116763" y="1677988"/>
                    </a:lnTo>
                    <a:lnTo>
                      <a:pt x="7131051" y="1706563"/>
                    </a:lnTo>
                    <a:lnTo>
                      <a:pt x="7150101" y="1733550"/>
                    </a:lnTo>
                    <a:lnTo>
                      <a:pt x="7170738" y="1754188"/>
                    </a:lnTo>
                    <a:lnTo>
                      <a:pt x="7191376" y="1774825"/>
                    </a:lnTo>
                    <a:lnTo>
                      <a:pt x="7218363" y="1790700"/>
                    </a:lnTo>
                    <a:lnTo>
                      <a:pt x="7243763" y="1801813"/>
                    </a:lnTo>
                    <a:lnTo>
                      <a:pt x="7277101" y="1811338"/>
                    </a:lnTo>
                    <a:lnTo>
                      <a:pt x="7310438" y="1814513"/>
                    </a:lnTo>
                    <a:lnTo>
                      <a:pt x="7348538" y="1811338"/>
                    </a:lnTo>
                    <a:lnTo>
                      <a:pt x="7392988" y="1804988"/>
                    </a:lnTo>
                    <a:lnTo>
                      <a:pt x="7437438" y="1793875"/>
                    </a:lnTo>
                    <a:lnTo>
                      <a:pt x="7550151" y="1906588"/>
                    </a:lnTo>
                    <a:lnTo>
                      <a:pt x="7362826" y="1941513"/>
                    </a:lnTo>
                    <a:lnTo>
                      <a:pt x="7221538" y="1974850"/>
                    </a:lnTo>
                    <a:lnTo>
                      <a:pt x="7164388" y="1992313"/>
                    </a:lnTo>
                    <a:lnTo>
                      <a:pt x="7116763" y="2006600"/>
                    </a:lnTo>
                    <a:lnTo>
                      <a:pt x="7075488" y="2025650"/>
                    </a:lnTo>
                    <a:lnTo>
                      <a:pt x="7038976" y="2046288"/>
                    </a:lnTo>
                    <a:lnTo>
                      <a:pt x="7011988" y="2066925"/>
                    </a:lnTo>
                    <a:lnTo>
                      <a:pt x="6988176" y="2093913"/>
                    </a:lnTo>
                    <a:lnTo>
                      <a:pt x="6970713" y="2122488"/>
                    </a:lnTo>
                    <a:lnTo>
                      <a:pt x="6956426" y="2159000"/>
                    </a:lnTo>
                    <a:lnTo>
                      <a:pt x="6943726" y="2197100"/>
                    </a:lnTo>
                    <a:lnTo>
                      <a:pt x="6935788" y="2241550"/>
                    </a:lnTo>
                    <a:lnTo>
                      <a:pt x="6926263" y="2295525"/>
                    </a:lnTo>
                    <a:lnTo>
                      <a:pt x="6919913" y="2355850"/>
                    </a:lnTo>
                    <a:lnTo>
                      <a:pt x="6946901" y="2298700"/>
                    </a:lnTo>
                    <a:lnTo>
                      <a:pt x="6973888" y="2244725"/>
                    </a:lnTo>
                    <a:lnTo>
                      <a:pt x="7004051" y="2200275"/>
                    </a:lnTo>
                    <a:lnTo>
                      <a:pt x="7015163" y="2182813"/>
                    </a:lnTo>
                    <a:lnTo>
                      <a:pt x="7031038" y="2168525"/>
                    </a:lnTo>
                    <a:lnTo>
                      <a:pt x="7081838" y="2117725"/>
                    </a:lnTo>
                    <a:lnTo>
                      <a:pt x="7127876" y="2073276"/>
                    </a:lnTo>
                    <a:lnTo>
                      <a:pt x="7181851" y="2030413"/>
                    </a:lnTo>
                    <a:lnTo>
                      <a:pt x="7253288" y="1981200"/>
                    </a:lnTo>
                    <a:lnTo>
                      <a:pt x="7226301" y="2135188"/>
                    </a:lnTo>
                    <a:lnTo>
                      <a:pt x="7197726" y="2268538"/>
                    </a:lnTo>
                    <a:lnTo>
                      <a:pt x="7170738" y="2390775"/>
                    </a:lnTo>
                    <a:lnTo>
                      <a:pt x="7140576" y="2503488"/>
                    </a:lnTo>
                    <a:lnTo>
                      <a:pt x="7178676" y="2503488"/>
                    </a:lnTo>
                    <a:lnTo>
                      <a:pt x="7235826" y="2414588"/>
                    </a:lnTo>
                    <a:lnTo>
                      <a:pt x="7289801" y="2316163"/>
                    </a:lnTo>
                    <a:lnTo>
                      <a:pt x="7345363" y="2217738"/>
                    </a:lnTo>
                    <a:lnTo>
                      <a:pt x="7402513" y="2128838"/>
                    </a:lnTo>
                    <a:lnTo>
                      <a:pt x="7405688" y="2117725"/>
                    </a:lnTo>
                    <a:lnTo>
                      <a:pt x="7413626" y="2108200"/>
                    </a:lnTo>
                    <a:lnTo>
                      <a:pt x="7426326" y="2098675"/>
                    </a:lnTo>
                    <a:lnTo>
                      <a:pt x="7443788" y="2093913"/>
                    </a:lnTo>
                    <a:lnTo>
                      <a:pt x="7478713" y="2076451"/>
                    </a:lnTo>
                    <a:lnTo>
                      <a:pt x="7497763" y="2066925"/>
                    </a:lnTo>
                    <a:lnTo>
                      <a:pt x="7512051" y="2054225"/>
                    </a:lnTo>
                    <a:lnTo>
                      <a:pt x="7539038" y="2084388"/>
                    </a:lnTo>
                    <a:lnTo>
                      <a:pt x="7553326" y="2098675"/>
                    </a:lnTo>
                    <a:lnTo>
                      <a:pt x="7562851" y="2114550"/>
                    </a:lnTo>
                    <a:lnTo>
                      <a:pt x="7573963" y="2135188"/>
                    </a:lnTo>
                    <a:lnTo>
                      <a:pt x="7580313" y="2155825"/>
                    </a:lnTo>
                    <a:lnTo>
                      <a:pt x="7586663" y="2176463"/>
                    </a:lnTo>
                    <a:lnTo>
                      <a:pt x="7586663" y="2203450"/>
                    </a:lnTo>
                    <a:lnTo>
                      <a:pt x="7586663" y="2262188"/>
                    </a:lnTo>
                    <a:lnTo>
                      <a:pt x="7580313" y="2322513"/>
                    </a:lnTo>
                    <a:lnTo>
                      <a:pt x="7569201" y="2452688"/>
                    </a:lnTo>
                    <a:lnTo>
                      <a:pt x="7556501" y="2587625"/>
                    </a:lnTo>
                    <a:lnTo>
                      <a:pt x="7550151" y="2659063"/>
                    </a:lnTo>
                    <a:lnTo>
                      <a:pt x="7550151" y="2727325"/>
                    </a:lnTo>
                    <a:lnTo>
                      <a:pt x="7589838" y="2613025"/>
                    </a:lnTo>
                    <a:lnTo>
                      <a:pt x="7624763" y="2503488"/>
                    </a:lnTo>
                    <a:lnTo>
                      <a:pt x="7654926" y="2390775"/>
                    </a:lnTo>
                    <a:lnTo>
                      <a:pt x="7666038" y="2333625"/>
                    </a:lnTo>
                    <a:lnTo>
                      <a:pt x="7675563" y="2278063"/>
                    </a:lnTo>
                    <a:lnTo>
                      <a:pt x="7681913" y="2224088"/>
                    </a:lnTo>
                    <a:lnTo>
                      <a:pt x="7688263" y="2168525"/>
                    </a:lnTo>
                    <a:lnTo>
                      <a:pt x="7689851" y="2111375"/>
                    </a:lnTo>
                    <a:lnTo>
                      <a:pt x="7689851" y="2054225"/>
                    </a:lnTo>
                    <a:lnTo>
                      <a:pt x="7688263" y="1998663"/>
                    </a:lnTo>
                    <a:lnTo>
                      <a:pt x="7681913" y="1941513"/>
                    </a:lnTo>
                    <a:lnTo>
                      <a:pt x="7672388" y="1885950"/>
                    </a:lnTo>
                    <a:lnTo>
                      <a:pt x="7661276" y="1831975"/>
                    </a:lnTo>
                    <a:lnTo>
                      <a:pt x="7654926" y="1811338"/>
                    </a:lnTo>
                    <a:lnTo>
                      <a:pt x="7651751" y="1790700"/>
                    </a:lnTo>
                    <a:lnTo>
                      <a:pt x="7651751" y="1773238"/>
                    </a:lnTo>
                    <a:lnTo>
                      <a:pt x="7651751" y="1754188"/>
                    </a:lnTo>
                    <a:lnTo>
                      <a:pt x="7654926" y="1736725"/>
                    </a:lnTo>
                    <a:lnTo>
                      <a:pt x="7661276" y="1719263"/>
                    </a:lnTo>
                    <a:lnTo>
                      <a:pt x="7675563" y="1689100"/>
                    </a:lnTo>
                    <a:lnTo>
                      <a:pt x="7696201" y="1665288"/>
                    </a:lnTo>
                    <a:lnTo>
                      <a:pt x="7720013" y="1641476"/>
                    </a:lnTo>
                    <a:lnTo>
                      <a:pt x="7743826" y="1620838"/>
                    </a:lnTo>
                    <a:lnTo>
                      <a:pt x="7773988" y="1606550"/>
                    </a:lnTo>
                    <a:lnTo>
                      <a:pt x="7805738" y="1590675"/>
                    </a:lnTo>
                    <a:lnTo>
                      <a:pt x="7839076" y="1576388"/>
                    </a:lnTo>
                    <a:lnTo>
                      <a:pt x="7904163" y="1538288"/>
                    </a:lnTo>
                    <a:lnTo>
                      <a:pt x="7967663" y="1495425"/>
                    </a:lnTo>
                    <a:lnTo>
                      <a:pt x="8026401" y="1447801"/>
                    </a:lnTo>
                    <a:lnTo>
                      <a:pt x="8085138" y="1398588"/>
                    </a:lnTo>
                    <a:lnTo>
                      <a:pt x="8142288" y="1344613"/>
                    </a:lnTo>
                    <a:lnTo>
                      <a:pt x="8255001" y="1235076"/>
                    </a:lnTo>
                    <a:lnTo>
                      <a:pt x="8275638" y="1208088"/>
                    </a:lnTo>
                    <a:lnTo>
                      <a:pt x="8296276" y="1187450"/>
                    </a:lnTo>
                    <a:lnTo>
                      <a:pt x="8318501" y="1168400"/>
                    </a:lnTo>
                    <a:lnTo>
                      <a:pt x="8339138" y="1154113"/>
                    </a:lnTo>
                    <a:lnTo>
                      <a:pt x="8359776" y="1144588"/>
                    </a:lnTo>
                    <a:lnTo>
                      <a:pt x="8377238" y="1139825"/>
                    </a:lnTo>
                    <a:lnTo>
                      <a:pt x="8397876" y="1139825"/>
                    </a:lnTo>
                    <a:lnTo>
                      <a:pt x="8415338" y="1139825"/>
                    </a:lnTo>
                    <a:lnTo>
                      <a:pt x="8435976" y="1144588"/>
                    </a:lnTo>
                    <a:lnTo>
                      <a:pt x="8455026" y="1154113"/>
                    </a:lnTo>
                    <a:lnTo>
                      <a:pt x="8472488" y="1166813"/>
                    </a:lnTo>
                    <a:lnTo>
                      <a:pt x="8489951" y="1181100"/>
                    </a:lnTo>
                    <a:lnTo>
                      <a:pt x="8504238" y="1198563"/>
                    </a:lnTo>
                    <a:lnTo>
                      <a:pt x="8523288" y="1219201"/>
                    </a:lnTo>
                    <a:lnTo>
                      <a:pt x="8537576" y="1243013"/>
                    </a:lnTo>
                    <a:lnTo>
                      <a:pt x="8551863" y="1270000"/>
                    </a:lnTo>
                    <a:lnTo>
                      <a:pt x="8605838" y="1403350"/>
                    </a:lnTo>
                    <a:lnTo>
                      <a:pt x="8659813" y="1531938"/>
                    </a:lnTo>
                    <a:lnTo>
                      <a:pt x="8680451" y="1593850"/>
                    </a:lnTo>
                    <a:lnTo>
                      <a:pt x="8704263" y="1658938"/>
                    </a:lnTo>
                    <a:lnTo>
                      <a:pt x="8721726" y="1725613"/>
                    </a:lnTo>
                    <a:lnTo>
                      <a:pt x="8737601" y="1793875"/>
                    </a:lnTo>
                    <a:lnTo>
                      <a:pt x="8763001" y="1974850"/>
                    </a:lnTo>
                    <a:lnTo>
                      <a:pt x="8785226" y="2149475"/>
                    </a:lnTo>
                    <a:lnTo>
                      <a:pt x="8789988" y="2238375"/>
                    </a:lnTo>
                    <a:lnTo>
                      <a:pt x="8796338" y="2325688"/>
                    </a:lnTo>
                    <a:lnTo>
                      <a:pt x="8802688" y="2411413"/>
                    </a:lnTo>
                    <a:lnTo>
                      <a:pt x="8802688" y="2497138"/>
                    </a:lnTo>
                    <a:lnTo>
                      <a:pt x="8802688" y="2584450"/>
                    </a:lnTo>
                    <a:lnTo>
                      <a:pt x="8796338" y="2670175"/>
                    </a:lnTo>
                    <a:lnTo>
                      <a:pt x="8789988" y="2752725"/>
                    </a:lnTo>
                    <a:lnTo>
                      <a:pt x="8778876" y="2840038"/>
                    </a:lnTo>
                    <a:lnTo>
                      <a:pt x="8763001" y="2922588"/>
                    </a:lnTo>
                    <a:lnTo>
                      <a:pt x="8748713" y="3006725"/>
                    </a:lnTo>
                    <a:lnTo>
                      <a:pt x="8724901" y="3092450"/>
                    </a:lnTo>
                    <a:lnTo>
                      <a:pt x="8701088" y="3175000"/>
                    </a:lnTo>
                    <a:lnTo>
                      <a:pt x="8670926" y="3249613"/>
                    </a:lnTo>
                    <a:lnTo>
                      <a:pt x="8642351" y="3321050"/>
                    </a:lnTo>
                    <a:lnTo>
                      <a:pt x="8609013" y="3389313"/>
                    </a:lnTo>
                    <a:lnTo>
                      <a:pt x="8575676" y="3451225"/>
                    </a:lnTo>
                    <a:lnTo>
                      <a:pt x="8543926" y="3514725"/>
                    </a:lnTo>
                    <a:lnTo>
                      <a:pt x="8507413" y="3570288"/>
                    </a:lnTo>
                    <a:lnTo>
                      <a:pt x="8469313" y="3621088"/>
                    </a:lnTo>
                    <a:lnTo>
                      <a:pt x="8431213" y="3671888"/>
                    </a:lnTo>
                    <a:lnTo>
                      <a:pt x="8391526" y="3719513"/>
                    </a:lnTo>
                    <a:lnTo>
                      <a:pt x="8350251" y="3760788"/>
                    </a:lnTo>
                    <a:lnTo>
                      <a:pt x="8305801" y="3802063"/>
                    </a:lnTo>
                    <a:lnTo>
                      <a:pt x="8261351" y="3838575"/>
                    </a:lnTo>
                    <a:lnTo>
                      <a:pt x="8216901" y="3870325"/>
                    </a:lnTo>
                    <a:lnTo>
                      <a:pt x="8172451" y="3903663"/>
                    </a:lnTo>
                    <a:lnTo>
                      <a:pt x="8124826" y="3930650"/>
                    </a:lnTo>
                    <a:lnTo>
                      <a:pt x="8074026" y="3954463"/>
                    </a:lnTo>
                    <a:lnTo>
                      <a:pt x="8023226" y="3978275"/>
                    </a:lnTo>
                    <a:lnTo>
                      <a:pt x="7972426" y="3995738"/>
                    </a:lnTo>
                    <a:lnTo>
                      <a:pt x="7920038" y="4013200"/>
                    </a:lnTo>
                    <a:lnTo>
                      <a:pt x="7866063" y="4029075"/>
                    </a:lnTo>
                    <a:lnTo>
                      <a:pt x="7812088" y="4040188"/>
                    </a:lnTo>
                    <a:lnTo>
                      <a:pt x="7756526" y="4049713"/>
                    </a:lnTo>
                    <a:lnTo>
                      <a:pt x="7699376" y="4057650"/>
                    </a:lnTo>
                    <a:lnTo>
                      <a:pt x="7640638" y="4064000"/>
                    </a:lnTo>
                    <a:lnTo>
                      <a:pt x="7583488" y="4067175"/>
                    </a:lnTo>
                    <a:lnTo>
                      <a:pt x="7521576" y="4067175"/>
                    </a:lnTo>
                    <a:lnTo>
                      <a:pt x="7461251" y="4067175"/>
                    </a:lnTo>
                    <a:lnTo>
                      <a:pt x="7399338" y="4064000"/>
                    </a:lnTo>
                    <a:lnTo>
                      <a:pt x="7270751" y="4052888"/>
                    </a:lnTo>
                    <a:lnTo>
                      <a:pt x="7140576" y="4033838"/>
                    </a:lnTo>
                    <a:lnTo>
                      <a:pt x="7018338" y="4016375"/>
                    </a:lnTo>
                    <a:lnTo>
                      <a:pt x="6896101" y="3992563"/>
                    </a:lnTo>
                    <a:lnTo>
                      <a:pt x="6780213" y="3965575"/>
                    </a:lnTo>
                    <a:lnTo>
                      <a:pt x="6664326" y="3937000"/>
                    </a:lnTo>
                    <a:lnTo>
                      <a:pt x="6438901" y="3870325"/>
                    </a:lnTo>
                    <a:lnTo>
                      <a:pt x="6326188" y="3841750"/>
                    </a:lnTo>
                    <a:lnTo>
                      <a:pt x="6216651" y="3811588"/>
                    </a:lnTo>
                    <a:lnTo>
                      <a:pt x="6186488" y="3951288"/>
                    </a:lnTo>
                    <a:lnTo>
                      <a:pt x="6162676" y="4094163"/>
                    </a:lnTo>
                    <a:lnTo>
                      <a:pt x="6153151" y="4171950"/>
                    </a:lnTo>
                    <a:lnTo>
                      <a:pt x="6148388" y="4244975"/>
                    </a:lnTo>
                    <a:lnTo>
                      <a:pt x="6142038" y="4325938"/>
                    </a:lnTo>
                    <a:lnTo>
                      <a:pt x="6142038" y="4408488"/>
                    </a:lnTo>
                    <a:lnTo>
                      <a:pt x="6142038" y="4438650"/>
                    </a:lnTo>
                    <a:lnTo>
                      <a:pt x="6148388" y="4468813"/>
                    </a:lnTo>
                    <a:lnTo>
                      <a:pt x="6156326" y="4500563"/>
                    </a:lnTo>
                    <a:lnTo>
                      <a:pt x="6169026" y="4530725"/>
                    </a:lnTo>
                    <a:lnTo>
                      <a:pt x="6183313" y="4554538"/>
                    </a:lnTo>
                    <a:lnTo>
                      <a:pt x="6203951" y="4575175"/>
                    </a:lnTo>
                    <a:lnTo>
                      <a:pt x="6213476" y="4584700"/>
                    </a:lnTo>
                    <a:lnTo>
                      <a:pt x="6224588" y="4591050"/>
                    </a:lnTo>
                    <a:lnTo>
                      <a:pt x="6237288" y="4594225"/>
                    </a:lnTo>
                    <a:lnTo>
                      <a:pt x="6251576" y="4595813"/>
                    </a:lnTo>
                    <a:lnTo>
                      <a:pt x="6281738" y="4608513"/>
                    </a:lnTo>
                    <a:lnTo>
                      <a:pt x="6313488" y="4619625"/>
                    </a:lnTo>
                    <a:lnTo>
                      <a:pt x="6350001" y="4629150"/>
                    </a:lnTo>
                    <a:lnTo>
                      <a:pt x="6384926" y="4632325"/>
                    </a:lnTo>
                    <a:lnTo>
                      <a:pt x="6405563" y="4632325"/>
                    </a:lnTo>
                    <a:lnTo>
                      <a:pt x="6424613" y="4629150"/>
                    </a:lnTo>
                    <a:lnTo>
                      <a:pt x="6445251" y="4622800"/>
                    </a:lnTo>
                    <a:lnTo>
                      <a:pt x="6465888" y="4616450"/>
                    </a:lnTo>
                    <a:lnTo>
                      <a:pt x="6486526" y="4605338"/>
                    </a:lnTo>
                    <a:lnTo>
                      <a:pt x="6507163" y="4594225"/>
                    </a:lnTo>
                    <a:lnTo>
                      <a:pt x="6527801" y="4575175"/>
                    </a:lnTo>
                    <a:lnTo>
                      <a:pt x="6548438" y="4557713"/>
                    </a:lnTo>
                    <a:lnTo>
                      <a:pt x="6578601" y="4516438"/>
                    </a:lnTo>
                    <a:lnTo>
                      <a:pt x="6608763" y="4476750"/>
                    </a:lnTo>
                    <a:lnTo>
                      <a:pt x="6673851" y="4403725"/>
                    </a:lnTo>
                    <a:lnTo>
                      <a:pt x="6704013" y="4364038"/>
                    </a:lnTo>
                    <a:lnTo>
                      <a:pt x="6731001" y="4319588"/>
                    </a:lnTo>
                    <a:lnTo>
                      <a:pt x="6754813" y="4275138"/>
                    </a:lnTo>
                    <a:lnTo>
                      <a:pt x="6762751" y="4248150"/>
                    </a:lnTo>
                    <a:lnTo>
                      <a:pt x="6772276" y="4221163"/>
                    </a:lnTo>
                    <a:lnTo>
                      <a:pt x="6775451" y="4210050"/>
                    </a:lnTo>
                    <a:lnTo>
                      <a:pt x="6783388" y="4197350"/>
                    </a:lnTo>
                    <a:lnTo>
                      <a:pt x="6796088" y="4192588"/>
                    </a:lnTo>
                    <a:lnTo>
                      <a:pt x="6813551" y="4183063"/>
                    </a:lnTo>
                    <a:lnTo>
                      <a:pt x="6848476" y="4168775"/>
                    </a:lnTo>
                    <a:lnTo>
                      <a:pt x="6867526" y="4159250"/>
                    </a:lnTo>
                    <a:lnTo>
                      <a:pt x="6881813" y="4148138"/>
                    </a:lnTo>
                    <a:lnTo>
                      <a:pt x="6881813" y="4200525"/>
                    </a:lnTo>
                    <a:lnTo>
                      <a:pt x="6875463" y="4254500"/>
                    </a:lnTo>
                    <a:lnTo>
                      <a:pt x="6867526" y="4302125"/>
                    </a:lnTo>
                    <a:lnTo>
                      <a:pt x="6854826" y="4349750"/>
                    </a:lnTo>
                    <a:lnTo>
                      <a:pt x="6840538" y="4394200"/>
                    </a:lnTo>
                    <a:lnTo>
                      <a:pt x="6823076" y="4435475"/>
                    </a:lnTo>
                    <a:lnTo>
                      <a:pt x="6800851" y="4475163"/>
                    </a:lnTo>
                    <a:lnTo>
                      <a:pt x="6775451" y="4510088"/>
                    </a:lnTo>
                    <a:lnTo>
                      <a:pt x="6748463" y="4546600"/>
                    </a:lnTo>
                    <a:lnTo>
                      <a:pt x="6718301" y="4575175"/>
                    </a:lnTo>
                    <a:lnTo>
                      <a:pt x="6683376" y="4605338"/>
                    </a:lnTo>
                    <a:lnTo>
                      <a:pt x="6646863" y="4629150"/>
                    </a:lnTo>
                    <a:lnTo>
                      <a:pt x="6608763" y="4652963"/>
                    </a:lnTo>
                    <a:lnTo>
                      <a:pt x="6567488" y="4673600"/>
                    </a:lnTo>
                    <a:lnTo>
                      <a:pt x="6521451" y="4691063"/>
                    </a:lnTo>
                    <a:lnTo>
                      <a:pt x="6473826" y="4706938"/>
                    </a:lnTo>
                    <a:lnTo>
                      <a:pt x="6438901" y="4718050"/>
                    </a:lnTo>
                    <a:lnTo>
                      <a:pt x="6403976" y="4727575"/>
                    </a:lnTo>
                    <a:lnTo>
                      <a:pt x="6370638" y="4733925"/>
                    </a:lnTo>
                    <a:lnTo>
                      <a:pt x="6334126" y="4735513"/>
                    </a:lnTo>
                    <a:lnTo>
                      <a:pt x="6302376" y="4735513"/>
                    </a:lnTo>
                    <a:lnTo>
                      <a:pt x="6265863" y="4733925"/>
                    </a:lnTo>
                    <a:lnTo>
                      <a:pt x="6234113" y="4724400"/>
                    </a:lnTo>
                    <a:lnTo>
                      <a:pt x="6200776" y="4714875"/>
                    </a:lnTo>
                    <a:lnTo>
                      <a:pt x="6169026" y="4703763"/>
                    </a:lnTo>
                    <a:lnTo>
                      <a:pt x="6135688" y="4691063"/>
                    </a:lnTo>
                    <a:lnTo>
                      <a:pt x="6102351" y="4673600"/>
                    </a:lnTo>
                    <a:lnTo>
                      <a:pt x="6073776" y="4656138"/>
                    </a:lnTo>
                    <a:lnTo>
                      <a:pt x="6040438" y="4632325"/>
                    </a:lnTo>
                    <a:lnTo>
                      <a:pt x="6010276" y="4611688"/>
                    </a:lnTo>
                    <a:lnTo>
                      <a:pt x="5984876" y="4584700"/>
                    </a:lnTo>
                    <a:lnTo>
                      <a:pt x="5954713" y="4557713"/>
                    </a:lnTo>
                    <a:lnTo>
                      <a:pt x="5903913" y="4510088"/>
                    </a:lnTo>
                    <a:lnTo>
                      <a:pt x="5853113" y="4465638"/>
                    </a:lnTo>
                    <a:lnTo>
                      <a:pt x="5802313" y="4424363"/>
                    </a:lnTo>
                    <a:lnTo>
                      <a:pt x="5746751" y="4384675"/>
                    </a:lnTo>
                    <a:lnTo>
                      <a:pt x="5692776" y="4349750"/>
                    </a:lnTo>
                    <a:lnTo>
                      <a:pt x="5635626" y="4316413"/>
                    </a:lnTo>
                    <a:lnTo>
                      <a:pt x="5576888" y="4284663"/>
                    </a:lnTo>
                    <a:lnTo>
                      <a:pt x="5519738" y="4254500"/>
                    </a:lnTo>
                    <a:lnTo>
                      <a:pt x="5399088" y="4197350"/>
                    </a:lnTo>
                    <a:lnTo>
                      <a:pt x="5276851" y="4141788"/>
                    </a:lnTo>
                    <a:lnTo>
                      <a:pt x="5027613" y="4033838"/>
                    </a:lnTo>
                    <a:lnTo>
                      <a:pt x="5110163" y="4090988"/>
                    </a:lnTo>
                    <a:lnTo>
                      <a:pt x="5151438" y="4121150"/>
                    </a:lnTo>
                    <a:lnTo>
                      <a:pt x="5191126" y="4151313"/>
                    </a:lnTo>
                    <a:lnTo>
                      <a:pt x="5226051" y="4183063"/>
                    </a:lnTo>
                    <a:lnTo>
                      <a:pt x="5260976" y="4219575"/>
                    </a:lnTo>
                    <a:lnTo>
                      <a:pt x="5294313" y="4254500"/>
                    </a:lnTo>
                    <a:lnTo>
                      <a:pt x="5324476" y="4295775"/>
                    </a:lnTo>
                    <a:lnTo>
                      <a:pt x="5356226" y="4329113"/>
                    </a:lnTo>
                    <a:lnTo>
                      <a:pt x="5392738" y="4370388"/>
                    </a:lnTo>
                    <a:lnTo>
                      <a:pt x="5410201" y="4391025"/>
                    </a:lnTo>
                    <a:lnTo>
                      <a:pt x="5422901" y="4411663"/>
                    </a:lnTo>
                    <a:lnTo>
                      <a:pt x="5430838" y="4430713"/>
                    </a:lnTo>
                    <a:lnTo>
                      <a:pt x="5434013" y="4445000"/>
                    </a:lnTo>
                    <a:lnTo>
                      <a:pt x="5376863" y="4656138"/>
                    </a:lnTo>
                    <a:lnTo>
                      <a:pt x="5348288" y="4759325"/>
                    </a:lnTo>
                    <a:lnTo>
                      <a:pt x="5314951" y="4864100"/>
                    </a:lnTo>
                    <a:lnTo>
                      <a:pt x="5280026" y="4965700"/>
                    </a:lnTo>
                    <a:lnTo>
                      <a:pt x="5243513" y="5068888"/>
                    </a:lnTo>
                    <a:lnTo>
                      <a:pt x="5205413" y="5167313"/>
                    </a:lnTo>
                    <a:lnTo>
                      <a:pt x="5160963" y="5268913"/>
                    </a:lnTo>
                    <a:lnTo>
                      <a:pt x="5116513" y="5362575"/>
                    </a:lnTo>
                    <a:lnTo>
                      <a:pt x="5068888" y="5457825"/>
                    </a:lnTo>
                    <a:lnTo>
                      <a:pt x="5014913" y="5553075"/>
                    </a:lnTo>
                    <a:lnTo>
                      <a:pt x="4960938" y="5643563"/>
                    </a:lnTo>
                    <a:lnTo>
                      <a:pt x="4902201" y="5732463"/>
                    </a:lnTo>
                    <a:lnTo>
                      <a:pt x="4837113" y="5815013"/>
                    </a:lnTo>
                    <a:lnTo>
                      <a:pt x="4768850" y="5899150"/>
                    </a:lnTo>
                    <a:lnTo>
                      <a:pt x="4694238" y="5978525"/>
                    </a:lnTo>
                    <a:lnTo>
                      <a:pt x="4581525" y="6062663"/>
                    </a:lnTo>
                    <a:lnTo>
                      <a:pt x="4470400" y="6151563"/>
                    </a:lnTo>
                    <a:lnTo>
                      <a:pt x="4360863" y="6246813"/>
                    </a:lnTo>
                    <a:lnTo>
                      <a:pt x="4303713" y="6296025"/>
                    </a:lnTo>
                    <a:lnTo>
                      <a:pt x="4248150" y="6350000"/>
                    </a:lnTo>
                    <a:lnTo>
                      <a:pt x="4221163" y="6365875"/>
                    </a:lnTo>
                    <a:lnTo>
                      <a:pt x="4194175" y="6386513"/>
                    </a:lnTo>
                    <a:lnTo>
                      <a:pt x="4167188" y="6407150"/>
                    </a:lnTo>
                    <a:lnTo>
                      <a:pt x="4140200" y="6430963"/>
                    </a:lnTo>
                    <a:lnTo>
                      <a:pt x="4117975" y="6454775"/>
                    </a:lnTo>
                    <a:lnTo>
                      <a:pt x="4095750" y="6481763"/>
                    </a:lnTo>
                    <a:lnTo>
                      <a:pt x="4078288" y="6510338"/>
                    </a:lnTo>
                    <a:lnTo>
                      <a:pt x="4064000" y="6537325"/>
                    </a:lnTo>
                    <a:lnTo>
                      <a:pt x="4033838" y="6564313"/>
                    </a:lnTo>
                    <a:lnTo>
                      <a:pt x="4003675" y="6588125"/>
                    </a:lnTo>
                    <a:lnTo>
                      <a:pt x="3975100" y="6608763"/>
                    </a:lnTo>
                    <a:lnTo>
                      <a:pt x="3944938" y="6626225"/>
                    </a:lnTo>
                    <a:lnTo>
                      <a:pt x="3914775" y="6645275"/>
                    </a:lnTo>
                    <a:lnTo>
                      <a:pt x="3884613" y="6656388"/>
                    </a:lnTo>
                    <a:lnTo>
                      <a:pt x="3852863" y="6665913"/>
                    </a:lnTo>
                    <a:lnTo>
                      <a:pt x="3822700" y="6673850"/>
                    </a:lnTo>
                    <a:lnTo>
                      <a:pt x="3790950" y="6677025"/>
                    </a:lnTo>
                    <a:lnTo>
                      <a:pt x="3760788" y="6677025"/>
                    </a:lnTo>
                    <a:lnTo>
                      <a:pt x="3727450" y="6673850"/>
                    </a:lnTo>
                    <a:lnTo>
                      <a:pt x="3697288" y="6669088"/>
                    </a:lnTo>
                    <a:lnTo>
                      <a:pt x="3668713" y="6659563"/>
                    </a:lnTo>
                    <a:lnTo>
                      <a:pt x="3638550" y="6646863"/>
                    </a:lnTo>
                    <a:lnTo>
                      <a:pt x="3608388" y="6632575"/>
                    </a:lnTo>
                    <a:lnTo>
                      <a:pt x="3579813" y="6611938"/>
                    </a:lnTo>
                    <a:lnTo>
                      <a:pt x="3525838" y="6543675"/>
                    </a:lnTo>
                    <a:lnTo>
                      <a:pt x="3475038" y="6472238"/>
                    </a:lnTo>
                    <a:lnTo>
                      <a:pt x="3427413" y="6400800"/>
                    </a:lnTo>
                    <a:lnTo>
                      <a:pt x="3379788" y="6326188"/>
                    </a:lnTo>
                    <a:lnTo>
                      <a:pt x="3335338" y="6251575"/>
                    </a:lnTo>
                    <a:lnTo>
                      <a:pt x="3294063" y="6175375"/>
                    </a:lnTo>
                    <a:lnTo>
                      <a:pt x="3252788" y="6097588"/>
                    </a:lnTo>
                    <a:lnTo>
                      <a:pt x="3209925" y="6015038"/>
                    </a:lnTo>
                    <a:lnTo>
                      <a:pt x="3195638" y="5999163"/>
                    </a:lnTo>
                    <a:lnTo>
                      <a:pt x="3186113" y="5984875"/>
                    </a:lnTo>
                    <a:lnTo>
                      <a:pt x="3181350" y="5967413"/>
                    </a:lnTo>
                    <a:lnTo>
                      <a:pt x="3175000" y="5946775"/>
                    </a:lnTo>
                    <a:lnTo>
                      <a:pt x="3171825" y="5927725"/>
                    </a:lnTo>
                    <a:lnTo>
                      <a:pt x="3171825" y="5907088"/>
                    </a:lnTo>
                    <a:lnTo>
                      <a:pt x="3175000" y="5886450"/>
                    </a:lnTo>
                    <a:lnTo>
                      <a:pt x="3181350" y="5865813"/>
                    </a:lnTo>
                    <a:lnTo>
                      <a:pt x="3189288" y="5845175"/>
                    </a:lnTo>
                    <a:lnTo>
                      <a:pt x="3201988" y="5824538"/>
                    </a:lnTo>
                    <a:lnTo>
                      <a:pt x="3213100" y="5803900"/>
                    </a:lnTo>
                    <a:lnTo>
                      <a:pt x="3230563" y="5783263"/>
                    </a:lnTo>
                    <a:lnTo>
                      <a:pt x="3249613" y="5764213"/>
                    </a:lnTo>
                    <a:lnTo>
                      <a:pt x="3270250" y="5746750"/>
                    </a:lnTo>
                    <a:lnTo>
                      <a:pt x="3294063" y="5732463"/>
                    </a:lnTo>
                    <a:lnTo>
                      <a:pt x="3321050" y="5716588"/>
                    </a:lnTo>
                    <a:lnTo>
                      <a:pt x="3362325" y="5699125"/>
                    </a:lnTo>
                    <a:lnTo>
                      <a:pt x="3403600" y="5681663"/>
                    </a:lnTo>
                    <a:lnTo>
                      <a:pt x="3492500" y="5637213"/>
                    </a:lnTo>
                    <a:lnTo>
                      <a:pt x="3587750" y="5583238"/>
                    </a:lnTo>
                    <a:lnTo>
                      <a:pt x="3692525" y="5529263"/>
                    </a:lnTo>
                    <a:lnTo>
                      <a:pt x="3692525" y="5081588"/>
                    </a:lnTo>
                    <a:lnTo>
                      <a:pt x="3683000" y="5116513"/>
                    </a:lnTo>
                    <a:lnTo>
                      <a:pt x="3673475" y="5153025"/>
                    </a:lnTo>
                    <a:lnTo>
                      <a:pt x="3665538" y="5184775"/>
                    </a:lnTo>
                    <a:lnTo>
                      <a:pt x="3652838" y="5211763"/>
                    </a:lnTo>
                    <a:lnTo>
                      <a:pt x="3641725" y="5238750"/>
                    </a:lnTo>
                    <a:lnTo>
                      <a:pt x="3629025" y="5265738"/>
                    </a:lnTo>
                    <a:lnTo>
                      <a:pt x="3614738" y="5286375"/>
                    </a:lnTo>
                    <a:lnTo>
                      <a:pt x="3600450" y="5307013"/>
                    </a:lnTo>
                    <a:lnTo>
                      <a:pt x="3581400" y="5324475"/>
                    </a:lnTo>
                    <a:lnTo>
                      <a:pt x="3567113" y="5340350"/>
                    </a:lnTo>
                    <a:lnTo>
                      <a:pt x="3549650" y="5354638"/>
                    </a:lnTo>
                    <a:lnTo>
                      <a:pt x="3529013" y="5365750"/>
                    </a:lnTo>
                    <a:lnTo>
                      <a:pt x="3489325" y="5386388"/>
                    </a:lnTo>
                    <a:lnTo>
                      <a:pt x="3451225" y="5402263"/>
                    </a:lnTo>
                    <a:lnTo>
                      <a:pt x="3406775" y="5413375"/>
                    </a:lnTo>
                    <a:lnTo>
                      <a:pt x="3365500" y="5419725"/>
                    </a:lnTo>
                    <a:lnTo>
                      <a:pt x="3321050" y="5422900"/>
                    </a:lnTo>
                    <a:lnTo>
                      <a:pt x="3273425" y="5422900"/>
                    </a:lnTo>
                    <a:lnTo>
                      <a:pt x="3182938" y="5419725"/>
                    </a:lnTo>
                    <a:lnTo>
                      <a:pt x="3097213" y="5416550"/>
                    </a:lnTo>
                    <a:lnTo>
                      <a:pt x="2838450" y="5416550"/>
                    </a:lnTo>
                    <a:lnTo>
                      <a:pt x="2770188" y="5416550"/>
                    </a:lnTo>
                    <a:lnTo>
                      <a:pt x="2708275" y="5413375"/>
                    </a:lnTo>
                    <a:lnTo>
                      <a:pt x="2678113" y="5408613"/>
                    </a:lnTo>
                    <a:lnTo>
                      <a:pt x="2647950" y="5402263"/>
                    </a:lnTo>
                    <a:lnTo>
                      <a:pt x="2622550" y="5395913"/>
                    </a:lnTo>
                    <a:lnTo>
                      <a:pt x="2598738" y="5384800"/>
                    </a:lnTo>
                    <a:lnTo>
                      <a:pt x="2574925" y="5368925"/>
                    </a:lnTo>
                    <a:lnTo>
                      <a:pt x="2554288" y="5354638"/>
                    </a:lnTo>
                    <a:lnTo>
                      <a:pt x="2532063" y="5330825"/>
                    </a:lnTo>
                    <a:lnTo>
                      <a:pt x="2514600" y="5307013"/>
                    </a:lnTo>
                    <a:lnTo>
                      <a:pt x="2500313" y="5276850"/>
                    </a:lnTo>
                    <a:lnTo>
                      <a:pt x="2484438" y="5241925"/>
                    </a:lnTo>
                    <a:lnTo>
                      <a:pt x="2476500" y="5202238"/>
                    </a:lnTo>
                    <a:lnTo>
                      <a:pt x="2466975" y="5154613"/>
                    </a:lnTo>
                    <a:lnTo>
                      <a:pt x="2466975" y="5229225"/>
                    </a:lnTo>
                    <a:lnTo>
                      <a:pt x="2466975" y="5341938"/>
                    </a:lnTo>
                    <a:lnTo>
                      <a:pt x="2466975" y="5440363"/>
                    </a:lnTo>
                    <a:lnTo>
                      <a:pt x="2463800" y="5538788"/>
                    </a:lnTo>
                    <a:lnTo>
                      <a:pt x="2459038" y="5634038"/>
                    </a:lnTo>
                    <a:lnTo>
                      <a:pt x="2452688" y="5681663"/>
                    </a:lnTo>
                    <a:lnTo>
                      <a:pt x="2443163" y="5729288"/>
                    </a:lnTo>
                    <a:lnTo>
                      <a:pt x="2435225" y="5776913"/>
                    </a:lnTo>
                    <a:lnTo>
                      <a:pt x="2422525" y="5824538"/>
                    </a:lnTo>
                    <a:lnTo>
                      <a:pt x="2408238" y="5868988"/>
                    </a:lnTo>
                    <a:lnTo>
                      <a:pt x="2390775" y="5916613"/>
                    </a:lnTo>
                    <a:lnTo>
                      <a:pt x="2368550" y="5961063"/>
                    </a:lnTo>
                    <a:lnTo>
                      <a:pt x="2343150" y="6002338"/>
                    </a:lnTo>
                    <a:lnTo>
                      <a:pt x="2316163" y="6046788"/>
                    </a:lnTo>
                    <a:lnTo>
                      <a:pt x="2282825" y="6088063"/>
                    </a:lnTo>
                    <a:lnTo>
                      <a:pt x="2268538" y="6103938"/>
                    </a:lnTo>
                    <a:lnTo>
                      <a:pt x="2255838" y="6121400"/>
                    </a:lnTo>
                    <a:lnTo>
                      <a:pt x="2238375" y="6156325"/>
                    </a:lnTo>
                    <a:lnTo>
                      <a:pt x="2224088" y="6199188"/>
                    </a:lnTo>
                    <a:lnTo>
                      <a:pt x="2211388" y="6243638"/>
                    </a:lnTo>
                    <a:lnTo>
                      <a:pt x="2193925" y="6335713"/>
                    </a:lnTo>
                    <a:lnTo>
                      <a:pt x="2181225" y="6383338"/>
                    </a:lnTo>
                    <a:lnTo>
                      <a:pt x="2170113" y="6424613"/>
                    </a:lnTo>
                    <a:lnTo>
                      <a:pt x="2166938" y="6442075"/>
                    </a:lnTo>
                    <a:lnTo>
                      <a:pt x="2157413" y="6459538"/>
                    </a:lnTo>
                    <a:lnTo>
                      <a:pt x="2143125" y="6478588"/>
                    </a:lnTo>
                    <a:lnTo>
                      <a:pt x="2125663" y="6496050"/>
                    </a:lnTo>
                    <a:lnTo>
                      <a:pt x="2101850" y="6510338"/>
                    </a:lnTo>
                    <a:lnTo>
                      <a:pt x="2078038" y="6526213"/>
                    </a:lnTo>
                    <a:lnTo>
                      <a:pt x="2051050" y="6534150"/>
                    </a:lnTo>
                    <a:lnTo>
                      <a:pt x="2020888" y="6537325"/>
                    </a:lnTo>
                    <a:lnTo>
                      <a:pt x="1828800" y="6507163"/>
                    </a:lnTo>
                    <a:lnTo>
                      <a:pt x="1628775" y="6478588"/>
                    </a:lnTo>
                    <a:lnTo>
                      <a:pt x="1525588" y="6457950"/>
                    </a:lnTo>
                    <a:lnTo>
                      <a:pt x="1420813" y="6435725"/>
                    </a:lnTo>
                    <a:lnTo>
                      <a:pt x="1316038" y="6415088"/>
                    </a:lnTo>
                    <a:lnTo>
                      <a:pt x="1206500" y="6389688"/>
                    </a:lnTo>
                    <a:lnTo>
                      <a:pt x="1168400" y="6370638"/>
                    </a:lnTo>
                    <a:lnTo>
                      <a:pt x="1150938" y="6362700"/>
                    </a:lnTo>
                    <a:lnTo>
                      <a:pt x="1135063" y="6353175"/>
                    </a:lnTo>
                    <a:lnTo>
                      <a:pt x="1123950" y="6342063"/>
                    </a:lnTo>
                    <a:lnTo>
                      <a:pt x="1111250" y="6326188"/>
                    </a:lnTo>
                    <a:lnTo>
                      <a:pt x="1103313" y="6311900"/>
                    </a:lnTo>
                    <a:lnTo>
                      <a:pt x="1093788" y="6294438"/>
                    </a:lnTo>
                    <a:lnTo>
                      <a:pt x="1087438" y="6275388"/>
                    </a:lnTo>
                    <a:lnTo>
                      <a:pt x="1084263" y="6254750"/>
                    </a:lnTo>
                    <a:lnTo>
                      <a:pt x="1082675" y="6234113"/>
                    </a:lnTo>
                    <a:lnTo>
                      <a:pt x="1082675" y="6210300"/>
                    </a:lnTo>
                    <a:lnTo>
                      <a:pt x="1084263" y="6154738"/>
                    </a:lnTo>
                    <a:lnTo>
                      <a:pt x="1093788" y="6088063"/>
                    </a:lnTo>
                    <a:lnTo>
                      <a:pt x="1120775" y="6046788"/>
                    </a:lnTo>
                    <a:lnTo>
                      <a:pt x="1144588" y="5999163"/>
                    </a:lnTo>
                    <a:lnTo>
                      <a:pt x="1162050" y="5948363"/>
                    </a:lnTo>
                    <a:lnTo>
                      <a:pt x="1176338" y="5899150"/>
                    </a:lnTo>
                    <a:lnTo>
                      <a:pt x="1189038" y="5845175"/>
                    </a:lnTo>
                    <a:lnTo>
                      <a:pt x="1198563" y="5788025"/>
                    </a:lnTo>
                    <a:lnTo>
                      <a:pt x="1203325" y="5735638"/>
                    </a:lnTo>
                    <a:lnTo>
                      <a:pt x="1206500" y="5678488"/>
                    </a:lnTo>
                    <a:lnTo>
                      <a:pt x="1212850" y="5657850"/>
                    </a:lnTo>
                    <a:lnTo>
                      <a:pt x="1216025" y="5634038"/>
                    </a:lnTo>
                    <a:lnTo>
                      <a:pt x="1216025" y="5613400"/>
                    </a:lnTo>
                    <a:lnTo>
                      <a:pt x="1216025" y="5589588"/>
                    </a:lnTo>
                    <a:lnTo>
                      <a:pt x="1209675" y="5541963"/>
                    </a:lnTo>
                    <a:lnTo>
                      <a:pt x="1198563" y="5497513"/>
                    </a:lnTo>
                    <a:lnTo>
                      <a:pt x="1179513" y="5453063"/>
                    </a:lnTo>
                    <a:lnTo>
                      <a:pt x="1165225" y="5410200"/>
                    </a:lnTo>
                    <a:lnTo>
                      <a:pt x="1131888" y="5341938"/>
                    </a:lnTo>
                    <a:lnTo>
                      <a:pt x="1069975" y="5238750"/>
                    </a:lnTo>
                    <a:lnTo>
                      <a:pt x="1012825" y="5130800"/>
                    </a:lnTo>
                    <a:lnTo>
                      <a:pt x="957263" y="5027613"/>
                    </a:lnTo>
                    <a:lnTo>
                      <a:pt x="903288" y="4919663"/>
                    </a:lnTo>
                    <a:lnTo>
                      <a:pt x="855663" y="4813300"/>
                    </a:lnTo>
                    <a:lnTo>
                      <a:pt x="811213" y="4706938"/>
                    </a:lnTo>
                    <a:lnTo>
                      <a:pt x="769938" y="4598988"/>
                    </a:lnTo>
                    <a:lnTo>
                      <a:pt x="733425" y="4492625"/>
                    </a:lnTo>
                    <a:lnTo>
                      <a:pt x="701675" y="4383088"/>
                    </a:lnTo>
                    <a:lnTo>
                      <a:pt x="671513" y="4271963"/>
                    </a:lnTo>
                    <a:lnTo>
                      <a:pt x="647700" y="4162425"/>
                    </a:lnTo>
                    <a:lnTo>
                      <a:pt x="630238" y="4049713"/>
                    </a:lnTo>
                    <a:lnTo>
                      <a:pt x="617538" y="3937000"/>
                    </a:lnTo>
                    <a:lnTo>
                      <a:pt x="609600" y="3821113"/>
                    </a:lnTo>
                    <a:lnTo>
                      <a:pt x="609600" y="3705225"/>
                    </a:lnTo>
                    <a:lnTo>
                      <a:pt x="612775" y="3586163"/>
                    </a:lnTo>
                    <a:lnTo>
                      <a:pt x="620713" y="3470275"/>
                    </a:lnTo>
                    <a:lnTo>
                      <a:pt x="636588" y="3354388"/>
                    </a:lnTo>
                    <a:lnTo>
                      <a:pt x="657225" y="3243263"/>
                    </a:lnTo>
                    <a:lnTo>
                      <a:pt x="681038" y="3136900"/>
                    </a:lnTo>
                    <a:lnTo>
                      <a:pt x="709613" y="3032125"/>
                    </a:lnTo>
                    <a:lnTo>
                      <a:pt x="746125" y="2932113"/>
                    </a:lnTo>
                    <a:lnTo>
                      <a:pt x="784225" y="2833688"/>
                    </a:lnTo>
                    <a:lnTo>
                      <a:pt x="828675" y="2735263"/>
                    </a:lnTo>
                    <a:lnTo>
                      <a:pt x="879475" y="2643188"/>
                    </a:lnTo>
                    <a:lnTo>
                      <a:pt x="933450" y="2551113"/>
                    </a:lnTo>
                    <a:lnTo>
                      <a:pt x="992188" y="2465388"/>
                    </a:lnTo>
                    <a:lnTo>
                      <a:pt x="1055688" y="2379663"/>
                    </a:lnTo>
                    <a:lnTo>
                      <a:pt x="1123950" y="2295525"/>
                    </a:lnTo>
                    <a:lnTo>
                      <a:pt x="1195388" y="2212975"/>
                    </a:lnTo>
                    <a:lnTo>
                      <a:pt x="1271588" y="2132013"/>
                    </a:lnTo>
                    <a:lnTo>
                      <a:pt x="1355725" y="2054225"/>
                    </a:lnTo>
                    <a:lnTo>
                      <a:pt x="1423988" y="2001838"/>
                    </a:lnTo>
                    <a:lnTo>
                      <a:pt x="1495425" y="1951038"/>
                    </a:lnTo>
                    <a:lnTo>
                      <a:pt x="1566863" y="1900238"/>
                    </a:lnTo>
                    <a:lnTo>
                      <a:pt x="1641475" y="1855788"/>
                    </a:lnTo>
                    <a:lnTo>
                      <a:pt x="1714500" y="1814513"/>
                    </a:lnTo>
                    <a:lnTo>
                      <a:pt x="1789113" y="1774825"/>
                    </a:lnTo>
                    <a:lnTo>
                      <a:pt x="1866900" y="1739900"/>
                    </a:lnTo>
                    <a:lnTo>
                      <a:pt x="1944688" y="1703388"/>
                    </a:lnTo>
                    <a:lnTo>
                      <a:pt x="2020888" y="1671638"/>
                    </a:lnTo>
                    <a:lnTo>
                      <a:pt x="2101850" y="1641476"/>
                    </a:lnTo>
                    <a:lnTo>
                      <a:pt x="2184400" y="1614488"/>
                    </a:lnTo>
                    <a:lnTo>
                      <a:pt x="2268538" y="1587500"/>
                    </a:lnTo>
                    <a:lnTo>
                      <a:pt x="2351088" y="1562100"/>
                    </a:lnTo>
                    <a:lnTo>
                      <a:pt x="2436813" y="1538288"/>
                    </a:lnTo>
                    <a:lnTo>
                      <a:pt x="2616200" y="1492250"/>
                    </a:lnTo>
                    <a:lnTo>
                      <a:pt x="2725738" y="1492250"/>
                    </a:lnTo>
                    <a:lnTo>
                      <a:pt x="2654300" y="1590675"/>
                    </a:lnTo>
                    <a:lnTo>
                      <a:pt x="2582863" y="1682750"/>
                    </a:lnTo>
                    <a:lnTo>
                      <a:pt x="2435225" y="1866901"/>
                    </a:lnTo>
                    <a:lnTo>
                      <a:pt x="2363788" y="1958975"/>
                    </a:lnTo>
                    <a:lnTo>
                      <a:pt x="2295525" y="2052638"/>
                    </a:lnTo>
                    <a:lnTo>
                      <a:pt x="2228850" y="2144713"/>
                    </a:lnTo>
                    <a:lnTo>
                      <a:pt x="2200275" y="2192338"/>
                    </a:lnTo>
                    <a:lnTo>
                      <a:pt x="2170113" y="2241550"/>
                    </a:lnTo>
                    <a:lnTo>
                      <a:pt x="2089150" y="2355850"/>
                    </a:lnTo>
                    <a:lnTo>
                      <a:pt x="2047875" y="2411413"/>
                    </a:lnTo>
                    <a:lnTo>
                      <a:pt x="2012950" y="2471738"/>
                    </a:lnTo>
                    <a:lnTo>
                      <a:pt x="1979613" y="2530475"/>
                    </a:lnTo>
                    <a:lnTo>
                      <a:pt x="1952625" y="2592388"/>
                    </a:lnTo>
                    <a:lnTo>
                      <a:pt x="1928813" y="2659063"/>
                    </a:lnTo>
                    <a:lnTo>
                      <a:pt x="1917700" y="2693988"/>
                    </a:lnTo>
                    <a:lnTo>
                      <a:pt x="1911350" y="2727325"/>
                    </a:lnTo>
                    <a:lnTo>
                      <a:pt x="1893888" y="2776538"/>
                    </a:lnTo>
                    <a:lnTo>
                      <a:pt x="1881188" y="2824163"/>
                    </a:lnTo>
                    <a:lnTo>
                      <a:pt x="1873250" y="2868613"/>
                    </a:lnTo>
                    <a:lnTo>
                      <a:pt x="1873250" y="2916238"/>
                    </a:lnTo>
                    <a:lnTo>
                      <a:pt x="1876425" y="2962275"/>
                    </a:lnTo>
                    <a:lnTo>
                      <a:pt x="1881188" y="3006725"/>
                    </a:lnTo>
                    <a:lnTo>
                      <a:pt x="1893888" y="3048000"/>
                    </a:lnTo>
                    <a:lnTo>
                      <a:pt x="1905000" y="3092450"/>
                    </a:lnTo>
                    <a:lnTo>
                      <a:pt x="1924050" y="3133725"/>
                    </a:lnTo>
                    <a:lnTo>
                      <a:pt x="1944688" y="3171825"/>
                    </a:lnTo>
                    <a:lnTo>
                      <a:pt x="1965325" y="3214688"/>
                    </a:lnTo>
                    <a:lnTo>
                      <a:pt x="1989138" y="3252788"/>
                    </a:lnTo>
                    <a:lnTo>
                      <a:pt x="2041525" y="3327400"/>
                    </a:lnTo>
                    <a:lnTo>
                      <a:pt x="2095500" y="3398838"/>
                    </a:lnTo>
                    <a:lnTo>
                      <a:pt x="2149475" y="3470275"/>
                    </a:lnTo>
                    <a:lnTo>
                      <a:pt x="2197100" y="3541713"/>
                    </a:lnTo>
                    <a:lnTo>
                      <a:pt x="2217738" y="3576638"/>
                    </a:lnTo>
                    <a:lnTo>
                      <a:pt x="2238375" y="3613150"/>
                    </a:lnTo>
                    <a:lnTo>
                      <a:pt x="2252663" y="3648075"/>
                    </a:lnTo>
                    <a:lnTo>
                      <a:pt x="2268538" y="3684588"/>
                    </a:lnTo>
                    <a:lnTo>
                      <a:pt x="2279650" y="3722688"/>
                    </a:lnTo>
                    <a:lnTo>
                      <a:pt x="2286000" y="3757613"/>
                    </a:lnTo>
                    <a:lnTo>
                      <a:pt x="2289175" y="3797300"/>
                    </a:lnTo>
                    <a:lnTo>
                      <a:pt x="2289175" y="3835400"/>
                    </a:lnTo>
                    <a:lnTo>
                      <a:pt x="2286000" y="3873500"/>
                    </a:lnTo>
                    <a:lnTo>
                      <a:pt x="2276475" y="3916363"/>
                    </a:lnTo>
                    <a:lnTo>
                      <a:pt x="2262188" y="3954463"/>
                    </a:lnTo>
                    <a:lnTo>
                      <a:pt x="2244725" y="3995738"/>
                    </a:lnTo>
                    <a:lnTo>
                      <a:pt x="2232025" y="4013200"/>
                    </a:lnTo>
                    <a:lnTo>
                      <a:pt x="2224088" y="4037013"/>
                    </a:lnTo>
                    <a:lnTo>
                      <a:pt x="2217738" y="4064000"/>
                    </a:lnTo>
                    <a:lnTo>
                      <a:pt x="2217738" y="4090988"/>
                    </a:lnTo>
                    <a:lnTo>
                      <a:pt x="2217738" y="4117975"/>
                    </a:lnTo>
                    <a:lnTo>
                      <a:pt x="2224088" y="4144963"/>
                    </a:lnTo>
                    <a:lnTo>
                      <a:pt x="2232025" y="4168775"/>
                    </a:lnTo>
                    <a:lnTo>
                      <a:pt x="2244725" y="4183063"/>
                    </a:lnTo>
                    <a:lnTo>
                      <a:pt x="2306638" y="4251325"/>
                    </a:lnTo>
                    <a:lnTo>
                      <a:pt x="2368550" y="4313238"/>
                    </a:lnTo>
                    <a:lnTo>
                      <a:pt x="2435225" y="4373563"/>
                    </a:lnTo>
                    <a:lnTo>
                      <a:pt x="2497138" y="4424363"/>
                    </a:lnTo>
                    <a:lnTo>
                      <a:pt x="2562225" y="4471988"/>
                    </a:lnTo>
                    <a:lnTo>
                      <a:pt x="2627313" y="4510088"/>
                    </a:lnTo>
                    <a:lnTo>
                      <a:pt x="2660650" y="4527550"/>
                    </a:lnTo>
                    <a:lnTo>
                      <a:pt x="2695575" y="4543425"/>
                    </a:lnTo>
                    <a:lnTo>
                      <a:pt x="2728913" y="4554538"/>
                    </a:lnTo>
                    <a:lnTo>
                      <a:pt x="2763838" y="4567238"/>
                    </a:lnTo>
                    <a:lnTo>
                      <a:pt x="2800350" y="4575175"/>
                    </a:lnTo>
                    <a:lnTo>
                      <a:pt x="2835275" y="4584700"/>
                    </a:lnTo>
                    <a:lnTo>
                      <a:pt x="2871788" y="4591050"/>
                    </a:lnTo>
                    <a:lnTo>
                      <a:pt x="2906713" y="4594225"/>
                    </a:lnTo>
                    <a:lnTo>
                      <a:pt x="2943225" y="4594225"/>
                    </a:lnTo>
                    <a:lnTo>
                      <a:pt x="2981325" y="4594225"/>
                    </a:lnTo>
                    <a:lnTo>
                      <a:pt x="3021013" y="4591050"/>
                    </a:lnTo>
                    <a:lnTo>
                      <a:pt x="3059113" y="4584700"/>
                    </a:lnTo>
                    <a:lnTo>
                      <a:pt x="3097213" y="4575175"/>
                    </a:lnTo>
                    <a:lnTo>
                      <a:pt x="3138488" y="4564063"/>
                    </a:lnTo>
                    <a:lnTo>
                      <a:pt x="3178175" y="4551363"/>
                    </a:lnTo>
                    <a:lnTo>
                      <a:pt x="3219450" y="4537075"/>
                    </a:lnTo>
                    <a:lnTo>
                      <a:pt x="3263900" y="4516438"/>
                    </a:lnTo>
                    <a:lnTo>
                      <a:pt x="3305175" y="4495800"/>
                    </a:lnTo>
                    <a:lnTo>
                      <a:pt x="3349625" y="4471988"/>
                    </a:lnTo>
                    <a:lnTo>
                      <a:pt x="3394075" y="4445000"/>
                    </a:lnTo>
                    <a:lnTo>
                      <a:pt x="3617913" y="4329113"/>
                    </a:lnTo>
                    <a:lnTo>
                      <a:pt x="3730625" y="4271963"/>
                    </a:lnTo>
                    <a:lnTo>
                      <a:pt x="3843338" y="4216400"/>
                    </a:lnTo>
                    <a:lnTo>
                      <a:pt x="3959225" y="4168775"/>
                    </a:lnTo>
                    <a:lnTo>
                      <a:pt x="4019550" y="4144963"/>
                    </a:lnTo>
                    <a:lnTo>
                      <a:pt x="4078288" y="4124325"/>
                    </a:lnTo>
                    <a:lnTo>
                      <a:pt x="4138613" y="4108450"/>
                    </a:lnTo>
                    <a:lnTo>
                      <a:pt x="4197350" y="4094163"/>
                    </a:lnTo>
                    <a:lnTo>
                      <a:pt x="4259263" y="4081463"/>
                    </a:lnTo>
                    <a:lnTo>
                      <a:pt x="4322763" y="4073525"/>
                    </a:lnTo>
                    <a:lnTo>
                      <a:pt x="4337050" y="4067175"/>
                    </a:lnTo>
                    <a:lnTo>
                      <a:pt x="4354513" y="4057650"/>
                    </a:lnTo>
                    <a:lnTo>
                      <a:pt x="4375150" y="4043363"/>
                    </a:lnTo>
                    <a:lnTo>
                      <a:pt x="4397375" y="4025900"/>
                    </a:lnTo>
                    <a:lnTo>
                      <a:pt x="4418013" y="4002088"/>
                    </a:lnTo>
                    <a:lnTo>
                      <a:pt x="4438650" y="3978275"/>
                    </a:lnTo>
                    <a:lnTo>
                      <a:pt x="4456113" y="3951288"/>
                    </a:lnTo>
                    <a:lnTo>
                      <a:pt x="4470400" y="3921125"/>
                    </a:lnTo>
                    <a:lnTo>
                      <a:pt x="4497388" y="3844925"/>
                    </a:lnTo>
                    <a:lnTo>
                      <a:pt x="4518025" y="3767138"/>
                    </a:lnTo>
                    <a:lnTo>
                      <a:pt x="4537075" y="3689350"/>
                    </a:lnTo>
                    <a:lnTo>
                      <a:pt x="4548188" y="3613150"/>
                    </a:lnTo>
                    <a:lnTo>
                      <a:pt x="4560888" y="3535363"/>
                    </a:lnTo>
                    <a:lnTo>
                      <a:pt x="4565650" y="3457575"/>
                    </a:lnTo>
                    <a:lnTo>
                      <a:pt x="4572000" y="3381375"/>
                    </a:lnTo>
                    <a:lnTo>
                      <a:pt x="4572000" y="3300413"/>
                    </a:lnTo>
                    <a:lnTo>
                      <a:pt x="4572000" y="3222625"/>
                    </a:lnTo>
                    <a:lnTo>
                      <a:pt x="4568825" y="3143250"/>
                    </a:lnTo>
                    <a:lnTo>
                      <a:pt x="4562475" y="3062288"/>
                    </a:lnTo>
                    <a:lnTo>
                      <a:pt x="4554538" y="2982913"/>
                    </a:lnTo>
                    <a:lnTo>
                      <a:pt x="4533900" y="2819400"/>
                    </a:lnTo>
                    <a:lnTo>
                      <a:pt x="4506913" y="2652713"/>
                    </a:lnTo>
                    <a:lnTo>
                      <a:pt x="4479925" y="2476500"/>
                    </a:lnTo>
                    <a:lnTo>
                      <a:pt x="4446588" y="2292351"/>
                    </a:lnTo>
                    <a:lnTo>
                      <a:pt x="4429125" y="2197100"/>
                    </a:lnTo>
                    <a:lnTo>
                      <a:pt x="4408488" y="2098675"/>
                    </a:lnTo>
                    <a:lnTo>
                      <a:pt x="4384675" y="2005013"/>
                    </a:lnTo>
                    <a:lnTo>
                      <a:pt x="4360863" y="1906588"/>
                    </a:lnTo>
                    <a:lnTo>
                      <a:pt x="4360863" y="2765425"/>
                    </a:lnTo>
                    <a:lnTo>
                      <a:pt x="4360863" y="3698875"/>
                    </a:lnTo>
                    <a:lnTo>
                      <a:pt x="4357688" y="3725863"/>
                    </a:lnTo>
                    <a:lnTo>
                      <a:pt x="4354513" y="3752850"/>
                    </a:lnTo>
                    <a:lnTo>
                      <a:pt x="4349750" y="3776663"/>
                    </a:lnTo>
                    <a:lnTo>
                      <a:pt x="4340225" y="3797300"/>
                    </a:lnTo>
                    <a:lnTo>
                      <a:pt x="4327525" y="3817938"/>
                    </a:lnTo>
                    <a:lnTo>
                      <a:pt x="4316413" y="3838575"/>
                    </a:lnTo>
                    <a:lnTo>
                      <a:pt x="4302125" y="3856038"/>
                    </a:lnTo>
                    <a:lnTo>
                      <a:pt x="4286250" y="3870325"/>
                    </a:lnTo>
                    <a:lnTo>
                      <a:pt x="4265613" y="3886200"/>
                    </a:lnTo>
                    <a:lnTo>
                      <a:pt x="4248150" y="3900488"/>
                    </a:lnTo>
                    <a:lnTo>
                      <a:pt x="4203700" y="3924300"/>
                    </a:lnTo>
                    <a:lnTo>
                      <a:pt x="4152900" y="3944938"/>
                    </a:lnTo>
                    <a:lnTo>
                      <a:pt x="4098925" y="3960813"/>
                    </a:lnTo>
                    <a:lnTo>
                      <a:pt x="4000500" y="3989388"/>
                    </a:lnTo>
                    <a:lnTo>
                      <a:pt x="3906838" y="4022725"/>
                    </a:lnTo>
                    <a:lnTo>
                      <a:pt x="3811588" y="4057650"/>
                    </a:lnTo>
                    <a:lnTo>
                      <a:pt x="3716338" y="4100513"/>
                    </a:lnTo>
                    <a:lnTo>
                      <a:pt x="3621088" y="4144963"/>
                    </a:lnTo>
                    <a:lnTo>
                      <a:pt x="3532188" y="4192588"/>
                    </a:lnTo>
                    <a:lnTo>
                      <a:pt x="3441700" y="4243388"/>
                    </a:lnTo>
                    <a:lnTo>
                      <a:pt x="3359150" y="4295775"/>
                    </a:lnTo>
                    <a:lnTo>
                      <a:pt x="3287713" y="4329113"/>
                    </a:lnTo>
                    <a:lnTo>
                      <a:pt x="3222625" y="4359275"/>
                    </a:lnTo>
                    <a:lnTo>
                      <a:pt x="3157538" y="4379913"/>
                    </a:lnTo>
                    <a:lnTo>
                      <a:pt x="3094038" y="4400550"/>
                    </a:lnTo>
                    <a:lnTo>
                      <a:pt x="3032125" y="4411663"/>
                    </a:lnTo>
                    <a:lnTo>
                      <a:pt x="2973388" y="4421188"/>
                    </a:lnTo>
                    <a:lnTo>
                      <a:pt x="2913063" y="4421188"/>
                    </a:lnTo>
                    <a:lnTo>
                      <a:pt x="2857500" y="4418013"/>
                    </a:lnTo>
                    <a:lnTo>
                      <a:pt x="2803525" y="4406900"/>
                    </a:lnTo>
                    <a:lnTo>
                      <a:pt x="2749550" y="4391025"/>
                    </a:lnTo>
                    <a:lnTo>
                      <a:pt x="2698750" y="4367213"/>
                    </a:lnTo>
                    <a:lnTo>
                      <a:pt x="2647950" y="4337050"/>
                    </a:lnTo>
                    <a:lnTo>
                      <a:pt x="2600325" y="4302125"/>
                    </a:lnTo>
                    <a:lnTo>
                      <a:pt x="2554288" y="4257675"/>
                    </a:lnTo>
                    <a:lnTo>
                      <a:pt x="2508250" y="4206875"/>
                    </a:lnTo>
                    <a:lnTo>
                      <a:pt x="2466975" y="4148138"/>
                    </a:lnTo>
                    <a:lnTo>
                      <a:pt x="2452688" y="4117975"/>
                    </a:lnTo>
                    <a:lnTo>
                      <a:pt x="2439988" y="4084638"/>
                    </a:lnTo>
                    <a:lnTo>
                      <a:pt x="2428875" y="4049713"/>
                    </a:lnTo>
                    <a:lnTo>
                      <a:pt x="2419350" y="4016375"/>
                    </a:lnTo>
                    <a:lnTo>
                      <a:pt x="2416175" y="3981450"/>
                    </a:lnTo>
                    <a:lnTo>
                      <a:pt x="2416175" y="3948113"/>
                    </a:lnTo>
                    <a:lnTo>
                      <a:pt x="2419350" y="3916363"/>
                    </a:lnTo>
                    <a:lnTo>
                      <a:pt x="2425700" y="3900488"/>
                    </a:lnTo>
                    <a:lnTo>
                      <a:pt x="2432050" y="3886200"/>
                    </a:lnTo>
                    <a:lnTo>
                      <a:pt x="2446338" y="3829050"/>
                    </a:lnTo>
                    <a:lnTo>
                      <a:pt x="2463800" y="3778250"/>
                    </a:lnTo>
                    <a:lnTo>
                      <a:pt x="2484438" y="3730625"/>
                    </a:lnTo>
                    <a:lnTo>
                      <a:pt x="2508250" y="3684588"/>
                    </a:lnTo>
                    <a:lnTo>
                      <a:pt x="2535238" y="3638550"/>
                    </a:lnTo>
                    <a:lnTo>
                      <a:pt x="2559050" y="3597275"/>
                    </a:lnTo>
                    <a:lnTo>
                      <a:pt x="2616200" y="3511550"/>
                    </a:lnTo>
                    <a:lnTo>
                      <a:pt x="2667000" y="3406775"/>
                    </a:lnTo>
                    <a:lnTo>
                      <a:pt x="2705100" y="3311525"/>
                    </a:lnTo>
                    <a:lnTo>
                      <a:pt x="2735263" y="3222625"/>
                    </a:lnTo>
                    <a:lnTo>
                      <a:pt x="2763838" y="3136900"/>
                    </a:lnTo>
                    <a:lnTo>
                      <a:pt x="2722563" y="3181350"/>
                    </a:lnTo>
                    <a:lnTo>
                      <a:pt x="2681288" y="3228975"/>
                    </a:lnTo>
                    <a:lnTo>
                      <a:pt x="2598738" y="3330575"/>
                    </a:lnTo>
                    <a:lnTo>
                      <a:pt x="2514600" y="3436938"/>
                    </a:lnTo>
                    <a:lnTo>
                      <a:pt x="2432050" y="3549650"/>
                    </a:lnTo>
                    <a:lnTo>
                      <a:pt x="2374900" y="3478213"/>
                    </a:lnTo>
                    <a:lnTo>
                      <a:pt x="2324100" y="3409950"/>
                    </a:lnTo>
                    <a:lnTo>
                      <a:pt x="2276475" y="3338513"/>
                    </a:lnTo>
                    <a:lnTo>
                      <a:pt x="2228850" y="3267075"/>
                    </a:lnTo>
                    <a:lnTo>
                      <a:pt x="2143125" y="3127375"/>
                    </a:lnTo>
                    <a:lnTo>
                      <a:pt x="2060575" y="2987675"/>
                    </a:lnTo>
                    <a:lnTo>
                      <a:pt x="2047875" y="2973388"/>
                    </a:lnTo>
                    <a:lnTo>
                      <a:pt x="2039938" y="2955925"/>
                    </a:lnTo>
                    <a:lnTo>
                      <a:pt x="2030413" y="2935288"/>
                    </a:lnTo>
                    <a:lnTo>
                      <a:pt x="2027238" y="2914650"/>
                    </a:lnTo>
                    <a:lnTo>
                      <a:pt x="2020888" y="2871788"/>
                    </a:lnTo>
                    <a:lnTo>
                      <a:pt x="2020888" y="2840038"/>
                    </a:lnTo>
                    <a:lnTo>
                      <a:pt x="2063750" y="2755900"/>
                    </a:lnTo>
                    <a:lnTo>
                      <a:pt x="2101850" y="2673350"/>
                    </a:lnTo>
                    <a:lnTo>
                      <a:pt x="2176463" y="2506663"/>
                    </a:lnTo>
                    <a:lnTo>
                      <a:pt x="2214563" y="2428875"/>
                    </a:lnTo>
                    <a:lnTo>
                      <a:pt x="2255838" y="2352675"/>
                    </a:lnTo>
                    <a:lnTo>
                      <a:pt x="2303463" y="2274888"/>
                    </a:lnTo>
                    <a:lnTo>
                      <a:pt x="2330450" y="2238375"/>
                    </a:lnTo>
                    <a:lnTo>
                      <a:pt x="2357438" y="2203450"/>
                    </a:lnTo>
                    <a:lnTo>
                      <a:pt x="2482850" y="2054225"/>
                    </a:lnTo>
                    <a:lnTo>
                      <a:pt x="2613025" y="1909763"/>
                    </a:lnTo>
                    <a:lnTo>
                      <a:pt x="2743200" y="1766888"/>
                    </a:lnTo>
                    <a:lnTo>
                      <a:pt x="2874963" y="1630363"/>
                    </a:lnTo>
                    <a:lnTo>
                      <a:pt x="3138488" y="1358900"/>
                    </a:lnTo>
                    <a:lnTo>
                      <a:pt x="3267075" y="1222376"/>
                    </a:lnTo>
                    <a:lnTo>
                      <a:pt x="3394075" y="1082675"/>
                    </a:lnTo>
                    <a:lnTo>
                      <a:pt x="3430588" y="1044576"/>
                    </a:lnTo>
                    <a:lnTo>
                      <a:pt x="3468688" y="1011238"/>
                    </a:lnTo>
                    <a:lnTo>
                      <a:pt x="3508375" y="984250"/>
                    </a:lnTo>
                    <a:lnTo>
                      <a:pt x="3546475" y="963613"/>
                    </a:lnTo>
                    <a:lnTo>
                      <a:pt x="3587750" y="946150"/>
                    </a:lnTo>
                    <a:lnTo>
                      <a:pt x="3629025" y="933450"/>
                    </a:lnTo>
                    <a:lnTo>
                      <a:pt x="3671888" y="922338"/>
                    </a:lnTo>
                    <a:lnTo>
                      <a:pt x="3716338" y="915988"/>
                    </a:lnTo>
                    <a:lnTo>
                      <a:pt x="3802063" y="904875"/>
                    </a:lnTo>
                    <a:lnTo>
                      <a:pt x="3890963" y="895350"/>
                    </a:lnTo>
                    <a:lnTo>
                      <a:pt x="3932238" y="889000"/>
                    </a:lnTo>
                    <a:lnTo>
                      <a:pt x="3976688" y="881063"/>
                    </a:lnTo>
                    <a:lnTo>
                      <a:pt x="4022725" y="871538"/>
                    </a:lnTo>
                    <a:lnTo>
                      <a:pt x="4064000" y="860425"/>
                    </a:lnTo>
                    <a:lnTo>
                      <a:pt x="4090988" y="857250"/>
                    </a:lnTo>
                    <a:lnTo>
                      <a:pt x="4117975" y="854075"/>
                    </a:lnTo>
                    <a:lnTo>
                      <a:pt x="4143375" y="844550"/>
                    </a:lnTo>
                    <a:lnTo>
                      <a:pt x="4170363" y="836613"/>
                    </a:lnTo>
                    <a:lnTo>
                      <a:pt x="4191000" y="823913"/>
                    </a:lnTo>
                    <a:lnTo>
                      <a:pt x="4214813" y="812801"/>
                    </a:lnTo>
                    <a:lnTo>
                      <a:pt x="4233863" y="796926"/>
                    </a:lnTo>
                    <a:lnTo>
                      <a:pt x="4248150" y="785813"/>
                    </a:lnTo>
                    <a:lnTo>
                      <a:pt x="3876675" y="785813"/>
                    </a:lnTo>
                    <a:lnTo>
                      <a:pt x="3906838" y="728663"/>
                    </a:lnTo>
                    <a:lnTo>
                      <a:pt x="3938588" y="677863"/>
                    </a:lnTo>
                    <a:lnTo>
                      <a:pt x="3971925" y="630238"/>
                    </a:lnTo>
                    <a:lnTo>
                      <a:pt x="4006850" y="585788"/>
                    </a:lnTo>
                    <a:lnTo>
                      <a:pt x="4046538" y="544513"/>
                    </a:lnTo>
                    <a:lnTo>
                      <a:pt x="4084638" y="506413"/>
                    </a:lnTo>
                    <a:lnTo>
                      <a:pt x="4125913" y="466725"/>
                    </a:lnTo>
                    <a:lnTo>
                      <a:pt x="4170363" y="434975"/>
                    </a:lnTo>
                    <a:lnTo>
                      <a:pt x="4211638" y="401638"/>
                    </a:lnTo>
                    <a:lnTo>
                      <a:pt x="4259263" y="373063"/>
                    </a:lnTo>
                    <a:lnTo>
                      <a:pt x="4303713" y="342900"/>
                    </a:lnTo>
                    <a:lnTo>
                      <a:pt x="4351338" y="315913"/>
                    </a:lnTo>
                    <a:lnTo>
                      <a:pt x="4446588" y="268288"/>
                    </a:lnTo>
                    <a:lnTo>
                      <a:pt x="4545013" y="223838"/>
                    </a:lnTo>
                    <a:lnTo>
                      <a:pt x="4654550" y="193675"/>
                    </a:lnTo>
                    <a:lnTo>
                      <a:pt x="4768850" y="163513"/>
                    </a:lnTo>
                    <a:lnTo>
                      <a:pt x="4991101" y="98425"/>
                    </a:lnTo>
                    <a:lnTo>
                      <a:pt x="5100638" y="69850"/>
                    </a:lnTo>
                    <a:lnTo>
                      <a:pt x="5213351" y="39688"/>
                    </a:lnTo>
                    <a:lnTo>
                      <a:pt x="5324476" y="19050"/>
                    </a:lnTo>
                    <a:close/>
                  </a:path>
                </a:pathLst>
              </a:custGeom>
              <a:solidFill>
                <a:srgbClr val="FFFFFF"/>
              </a:solidFill>
              <a:ln w="6350">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endParaRPr>
              </a:p>
            </p:txBody>
          </p:sp>
          <p:sp>
            <p:nvSpPr>
              <p:cNvPr id="203" name="Freeform 559"/>
              <p:cNvSpPr/>
              <p:nvPr/>
            </p:nvSpPr>
            <p:spPr bwMode="auto">
              <a:xfrm flipH="1">
                <a:off x="6027271" y="2158754"/>
                <a:ext cx="267252" cy="282819"/>
              </a:xfrm>
              <a:custGeom>
                <a:avLst/>
                <a:gdLst>
                  <a:gd name="connsiteX0" fmla="*/ 1820774 w 3146654"/>
                  <a:gd name="connsiteY0" fmla="*/ 396240 h 3329940"/>
                  <a:gd name="connsiteX1" fmla="*/ 1820774 w 3146654"/>
                  <a:gd name="connsiteY1" fmla="*/ 1062990 h 3329940"/>
                  <a:gd name="connsiteX2" fmla="*/ 2760574 w 3146654"/>
                  <a:gd name="connsiteY2" fmla="*/ 2815590 h 3329940"/>
                  <a:gd name="connsiteX3" fmla="*/ 2722474 w 3146654"/>
                  <a:gd name="connsiteY3" fmla="*/ 2923540 h 3329940"/>
                  <a:gd name="connsiteX4" fmla="*/ 2455774 w 3146654"/>
                  <a:gd name="connsiteY4" fmla="*/ 2923540 h 3329940"/>
                  <a:gd name="connsiteX5" fmla="*/ 1693774 w 3146654"/>
                  <a:gd name="connsiteY5" fmla="*/ 1418590 h 3329940"/>
                  <a:gd name="connsiteX6" fmla="*/ 1141324 w 3146654"/>
                  <a:gd name="connsiteY6" fmla="*/ 1418590 h 3329940"/>
                  <a:gd name="connsiteX7" fmla="*/ 1331824 w 3146654"/>
                  <a:gd name="connsiteY7" fmla="*/ 999490 h 3329940"/>
                  <a:gd name="connsiteX8" fmla="*/ 1331824 w 3146654"/>
                  <a:gd name="connsiteY8" fmla="*/ 396240 h 3329940"/>
                  <a:gd name="connsiteX9" fmla="*/ 2415134 w 3146654"/>
                  <a:gd name="connsiteY9" fmla="*/ 0 h 3329940"/>
                  <a:gd name="connsiteX10" fmla="*/ 2369414 w 3146654"/>
                  <a:gd name="connsiteY10" fmla="*/ 0 h 3329940"/>
                  <a:gd name="connsiteX11" fmla="*/ 1607414 w 3146654"/>
                  <a:gd name="connsiteY11" fmla="*/ 0 h 3329940"/>
                  <a:gd name="connsiteX12" fmla="*/ 1584960 w 3146654"/>
                  <a:gd name="connsiteY12" fmla="*/ 0 h 3329940"/>
                  <a:gd name="connsiteX13" fmla="*/ 1561694 w 3146654"/>
                  <a:gd name="connsiteY13" fmla="*/ 0 h 3329940"/>
                  <a:gd name="connsiteX14" fmla="*/ 1539240 w 3146654"/>
                  <a:gd name="connsiteY14" fmla="*/ 0 h 3329940"/>
                  <a:gd name="connsiteX15" fmla="*/ 777240 w 3146654"/>
                  <a:gd name="connsiteY15" fmla="*/ 0 h 3329940"/>
                  <a:gd name="connsiteX16" fmla="*/ 731520 w 3146654"/>
                  <a:gd name="connsiteY16" fmla="*/ 0 h 3329940"/>
                  <a:gd name="connsiteX17" fmla="*/ 731520 w 3146654"/>
                  <a:gd name="connsiteY17" fmla="*/ 381000 h 3329940"/>
                  <a:gd name="connsiteX18" fmla="*/ 784860 w 3146654"/>
                  <a:gd name="connsiteY18" fmla="*/ 381000 h 3329940"/>
                  <a:gd name="connsiteX19" fmla="*/ 960120 w 3146654"/>
                  <a:gd name="connsiteY19" fmla="*/ 381000 h 3329940"/>
                  <a:gd name="connsiteX20" fmla="*/ 960120 w 3146654"/>
                  <a:gd name="connsiteY20" fmla="*/ 899160 h 3329940"/>
                  <a:gd name="connsiteX21" fmla="*/ 0 w 3146654"/>
                  <a:gd name="connsiteY21" fmla="*/ 2834640 h 3329940"/>
                  <a:gd name="connsiteX22" fmla="*/ 297180 w 3146654"/>
                  <a:gd name="connsiteY22" fmla="*/ 3329940 h 3329940"/>
                  <a:gd name="connsiteX23" fmla="*/ 1561694 w 3146654"/>
                  <a:gd name="connsiteY23" fmla="*/ 3329940 h 3329940"/>
                  <a:gd name="connsiteX24" fmla="*/ 1584960 w 3146654"/>
                  <a:gd name="connsiteY24" fmla="*/ 3329940 h 3329940"/>
                  <a:gd name="connsiteX25" fmla="*/ 2849474 w 3146654"/>
                  <a:gd name="connsiteY25" fmla="*/ 3329940 h 3329940"/>
                  <a:gd name="connsiteX26" fmla="*/ 3146654 w 3146654"/>
                  <a:gd name="connsiteY26" fmla="*/ 2834640 h 3329940"/>
                  <a:gd name="connsiteX27" fmla="*/ 2186534 w 3146654"/>
                  <a:gd name="connsiteY27" fmla="*/ 899160 h 3329940"/>
                  <a:gd name="connsiteX28" fmla="*/ 2186534 w 3146654"/>
                  <a:gd name="connsiteY28" fmla="*/ 381000 h 3329940"/>
                  <a:gd name="connsiteX29" fmla="*/ 2361794 w 3146654"/>
                  <a:gd name="connsiteY29" fmla="*/ 381000 h 3329940"/>
                  <a:gd name="connsiteX30" fmla="*/ 2415134 w 3146654"/>
                  <a:gd name="connsiteY30" fmla="*/ 381000 h 3329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146654" h="3329940">
                    <a:moveTo>
                      <a:pt x="1820774" y="396240"/>
                    </a:moveTo>
                    <a:lnTo>
                      <a:pt x="1820774" y="1062990"/>
                    </a:lnTo>
                    <a:lnTo>
                      <a:pt x="2760574" y="2815590"/>
                    </a:lnTo>
                    <a:lnTo>
                      <a:pt x="2722474" y="2923540"/>
                    </a:lnTo>
                    <a:lnTo>
                      <a:pt x="2455774" y="2923540"/>
                    </a:lnTo>
                    <a:lnTo>
                      <a:pt x="1693774" y="1418590"/>
                    </a:lnTo>
                    <a:lnTo>
                      <a:pt x="1141324" y="1418590"/>
                    </a:lnTo>
                    <a:lnTo>
                      <a:pt x="1331824" y="999490"/>
                    </a:lnTo>
                    <a:lnTo>
                      <a:pt x="1331824" y="396240"/>
                    </a:lnTo>
                    <a:close/>
                    <a:moveTo>
                      <a:pt x="2415134" y="0"/>
                    </a:moveTo>
                    <a:lnTo>
                      <a:pt x="2369414" y="0"/>
                    </a:lnTo>
                    <a:lnTo>
                      <a:pt x="1607414" y="0"/>
                    </a:lnTo>
                    <a:lnTo>
                      <a:pt x="1584960" y="0"/>
                    </a:lnTo>
                    <a:lnTo>
                      <a:pt x="1561694" y="0"/>
                    </a:lnTo>
                    <a:lnTo>
                      <a:pt x="1539240" y="0"/>
                    </a:lnTo>
                    <a:lnTo>
                      <a:pt x="777240" y="0"/>
                    </a:lnTo>
                    <a:lnTo>
                      <a:pt x="731520" y="0"/>
                    </a:lnTo>
                    <a:lnTo>
                      <a:pt x="731520" y="381000"/>
                    </a:lnTo>
                    <a:lnTo>
                      <a:pt x="784860" y="381000"/>
                    </a:lnTo>
                    <a:lnTo>
                      <a:pt x="960120" y="381000"/>
                    </a:lnTo>
                    <a:lnTo>
                      <a:pt x="960120" y="899160"/>
                    </a:lnTo>
                    <a:lnTo>
                      <a:pt x="0" y="2834640"/>
                    </a:lnTo>
                    <a:lnTo>
                      <a:pt x="297180" y="3329940"/>
                    </a:lnTo>
                    <a:lnTo>
                      <a:pt x="1561694" y="3329940"/>
                    </a:lnTo>
                    <a:lnTo>
                      <a:pt x="1584960" y="3329940"/>
                    </a:lnTo>
                    <a:lnTo>
                      <a:pt x="2849474" y="3329940"/>
                    </a:lnTo>
                    <a:lnTo>
                      <a:pt x="3146654" y="2834640"/>
                    </a:lnTo>
                    <a:lnTo>
                      <a:pt x="2186534" y="899160"/>
                    </a:lnTo>
                    <a:lnTo>
                      <a:pt x="2186534" y="381000"/>
                    </a:lnTo>
                    <a:lnTo>
                      <a:pt x="2361794" y="381000"/>
                    </a:lnTo>
                    <a:lnTo>
                      <a:pt x="2415134" y="381000"/>
                    </a:ln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defRPr/>
                </a:pPr>
                <a:endParaRPr lang="en-US" sz="2400" kern="0" dirty="0">
                  <a:solidFill>
                    <a:srgbClr val="FFFFFF"/>
                  </a:solidFill>
                  <a:ea typeface="Segoe UI" pitchFamily="34" charset="0"/>
                  <a:cs typeface="Segoe UI" pitchFamily="34" charset="0"/>
                </a:endParaRPr>
              </a:p>
            </p:txBody>
          </p:sp>
          <p:grpSp>
            <p:nvGrpSpPr>
              <p:cNvPr id="204" name="Group 203"/>
              <p:cNvGrpSpPr>
                <a:grpSpLocks noChangeAspect="1"/>
              </p:cNvGrpSpPr>
              <p:nvPr/>
            </p:nvGrpSpPr>
            <p:grpSpPr>
              <a:xfrm>
                <a:off x="6008529" y="2775918"/>
                <a:ext cx="294051" cy="292608"/>
                <a:chOff x="8580718" y="793097"/>
                <a:chExt cx="2587625" cy="2574925"/>
              </a:xfrm>
            </p:grpSpPr>
            <p:sp>
              <p:nvSpPr>
                <p:cNvPr id="205" name="Freeform 34"/>
                <p:cNvSpPr>
                  <a:spLocks/>
                </p:cNvSpPr>
                <p:nvPr/>
              </p:nvSpPr>
              <p:spPr bwMode="auto">
                <a:xfrm>
                  <a:off x="9477655" y="1434447"/>
                  <a:ext cx="792163" cy="1312862"/>
                </a:xfrm>
                <a:custGeom>
                  <a:avLst/>
                  <a:gdLst>
                    <a:gd name="T0" fmla="*/ 1459 w 1508"/>
                    <a:gd name="T1" fmla="*/ 930 h 2501"/>
                    <a:gd name="T2" fmla="*/ 837 w 1508"/>
                    <a:gd name="T3" fmla="*/ 930 h 2501"/>
                    <a:gd name="T4" fmla="*/ 1097 w 1508"/>
                    <a:gd name="T5" fmla="*/ 63 h 2501"/>
                    <a:gd name="T6" fmla="*/ 1072 w 1508"/>
                    <a:gd name="T7" fmla="*/ 4 h 2501"/>
                    <a:gd name="T8" fmla="*/ 1053 w 1508"/>
                    <a:gd name="T9" fmla="*/ 0 h 2501"/>
                    <a:gd name="T10" fmla="*/ 1014 w 1508"/>
                    <a:gd name="T11" fmla="*/ 19 h 2501"/>
                    <a:gd name="T12" fmla="*/ 10 w 1508"/>
                    <a:gd name="T13" fmla="*/ 1483 h 2501"/>
                    <a:gd name="T14" fmla="*/ 5 w 1508"/>
                    <a:gd name="T15" fmla="*/ 1532 h 2501"/>
                    <a:gd name="T16" fmla="*/ 49 w 1508"/>
                    <a:gd name="T17" fmla="*/ 1556 h 2501"/>
                    <a:gd name="T18" fmla="*/ 651 w 1508"/>
                    <a:gd name="T19" fmla="*/ 1556 h 2501"/>
                    <a:gd name="T20" fmla="*/ 382 w 1508"/>
                    <a:gd name="T21" fmla="*/ 2438 h 2501"/>
                    <a:gd name="T22" fmla="*/ 407 w 1508"/>
                    <a:gd name="T23" fmla="*/ 2497 h 2501"/>
                    <a:gd name="T24" fmla="*/ 426 w 1508"/>
                    <a:gd name="T25" fmla="*/ 2501 h 2501"/>
                    <a:gd name="T26" fmla="*/ 465 w 1508"/>
                    <a:gd name="T27" fmla="*/ 2482 h 2501"/>
                    <a:gd name="T28" fmla="*/ 1498 w 1508"/>
                    <a:gd name="T29" fmla="*/ 1003 h 2501"/>
                    <a:gd name="T30" fmla="*/ 1508 w 1508"/>
                    <a:gd name="T31" fmla="*/ 974 h 2501"/>
                    <a:gd name="T32" fmla="*/ 1459 w 1508"/>
                    <a:gd name="T33" fmla="*/ 930 h 2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08" h="2501">
                      <a:moveTo>
                        <a:pt x="1459" y="930"/>
                      </a:moveTo>
                      <a:lnTo>
                        <a:pt x="837" y="930"/>
                      </a:lnTo>
                      <a:lnTo>
                        <a:pt x="1097" y="63"/>
                      </a:lnTo>
                      <a:cubicBezTo>
                        <a:pt x="1102" y="39"/>
                        <a:pt x="1092" y="14"/>
                        <a:pt x="1072" y="4"/>
                      </a:cubicBezTo>
                      <a:cubicBezTo>
                        <a:pt x="1068" y="0"/>
                        <a:pt x="1058" y="0"/>
                        <a:pt x="1053" y="0"/>
                      </a:cubicBezTo>
                      <a:cubicBezTo>
                        <a:pt x="1038" y="0"/>
                        <a:pt x="1024" y="9"/>
                        <a:pt x="1014" y="19"/>
                      </a:cubicBezTo>
                      <a:lnTo>
                        <a:pt x="10" y="1483"/>
                      </a:lnTo>
                      <a:cubicBezTo>
                        <a:pt x="0" y="1498"/>
                        <a:pt x="0" y="1517"/>
                        <a:pt x="5" y="1532"/>
                      </a:cubicBezTo>
                      <a:cubicBezTo>
                        <a:pt x="15" y="1547"/>
                        <a:pt x="30" y="1556"/>
                        <a:pt x="49" y="1556"/>
                      </a:cubicBezTo>
                      <a:lnTo>
                        <a:pt x="651" y="1556"/>
                      </a:lnTo>
                      <a:lnTo>
                        <a:pt x="382" y="2438"/>
                      </a:lnTo>
                      <a:cubicBezTo>
                        <a:pt x="377" y="2462"/>
                        <a:pt x="387" y="2487"/>
                        <a:pt x="407" y="2497"/>
                      </a:cubicBezTo>
                      <a:cubicBezTo>
                        <a:pt x="412" y="2501"/>
                        <a:pt x="421" y="2501"/>
                        <a:pt x="426" y="2501"/>
                      </a:cubicBezTo>
                      <a:cubicBezTo>
                        <a:pt x="441" y="2501"/>
                        <a:pt x="456" y="2492"/>
                        <a:pt x="465" y="2482"/>
                      </a:cubicBezTo>
                      <a:lnTo>
                        <a:pt x="1498" y="1003"/>
                      </a:lnTo>
                      <a:cubicBezTo>
                        <a:pt x="1503" y="993"/>
                        <a:pt x="1508" y="984"/>
                        <a:pt x="1508" y="974"/>
                      </a:cubicBezTo>
                      <a:cubicBezTo>
                        <a:pt x="1508" y="949"/>
                        <a:pt x="1484" y="930"/>
                        <a:pt x="1459" y="93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06" name="Freeform 35"/>
                <p:cNvSpPr>
                  <a:spLocks noEditPoints="1"/>
                </p:cNvSpPr>
                <p:nvPr/>
              </p:nvSpPr>
              <p:spPr bwMode="auto">
                <a:xfrm>
                  <a:off x="8580718" y="793097"/>
                  <a:ext cx="2587625" cy="2574925"/>
                </a:xfrm>
                <a:custGeom>
                  <a:avLst/>
                  <a:gdLst>
                    <a:gd name="T0" fmla="*/ 3231 w 4925"/>
                    <a:gd name="T1" fmla="*/ 4866 h 4910"/>
                    <a:gd name="T2" fmla="*/ 3422 w 4925"/>
                    <a:gd name="T3" fmla="*/ 4910 h 4910"/>
                    <a:gd name="T4" fmla="*/ 3579 w 4925"/>
                    <a:gd name="T5" fmla="*/ 4881 h 4910"/>
                    <a:gd name="T6" fmla="*/ 3833 w 4925"/>
                    <a:gd name="T7" fmla="*/ 4646 h 4910"/>
                    <a:gd name="T8" fmla="*/ 3899 w 4925"/>
                    <a:gd name="T9" fmla="*/ 4509 h 4910"/>
                    <a:gd name="T10" fmla="*/ 4063 w 4925"/>
                    <a:gd name="T11" fmla="*/ 4509 h 4910"/>
                    <a:gd name="T12" fmla="*/ 4509 w 4925"/>
                    <a:gd name="T13" fmla="*/ 4063 h 4910"/>
                    <a:gd name="T14" fmla="*/ 4509 w 4925"/>
                    <a:gd name="T15" fmla="*/ 2794 h 4910"/>
                    <a:gd name="T16" fmla="*/ 4866 w 4925"/>
                    <a:gd name="T17" fmla="*/ 2031 h 4910"/>
                    <a:gd name="T18" fmla="*/ 4881 w 4925"/>
                    <a:gd name="T19" fmla="*/ 1679 h 4910"/>
                    <a:gd name="T20" fmla="*/ 4646 w 4925"/>
                    <a:gd name="T21" fmla="*/ 1424 h 4910"/>
                    <a:gd name="T22" fmla="*/ 4509 w 4925"/>
                    <a:gd name="T23" fmla="*/ 1358 h 4910"/>
                    <a:gd name="T24" fmla="*/ 4509 w 4925"/>
                    <a:gd name="T25" fmla="*/ 856 h 4910"/>
                    <a:gd name="T26" fmla="*/ 4063 w 4925"/>
                    <a:gd name="T27" fmla="*/ 411 h 4910"/>
                    <a:gd name="T28" fmla="*/ 2779 w 4925"/>
                    <a:gd name="T29" fmla="*/ 411 h 4910"/>
                    <a:gd name="T30" fmla="*/ 2026 w 4925"/>
                    <a:gd name="T31" fmla="*/ 58 h 4910"/>
                    <a:gd name="T32" fmla="*/ 1679 w 4925"/>
                    <a:gd name="T33" fmla="*/ 44 h 4910"/>
                    <a:gd name="T34" fmla="*/ 1424 w 4925"/>
                    <a:gd name="T35" fmla="*/ 279 h 4910"/>
                    <a:gd name="T36" fmla="*/ 1360 w 4925"/>
                    <a:gd name="T37" fmla="*/ 411 h 4910"/>
                    <a:gd name="T38" fmla="*/ 856 w 4925"/>
                    <a:gd name="T39" fmla="*/ 411 h 4910"/>
                    <a:gd name="T40" fmla="*/ 411 w 4925"/>
                    <a:gd name="T41" fmla="*/ 856 h 4910"/>
                    <a:gd name="T42" fmla="*/ 411 w 4925"/>
                    <a:gd name="T43" fmla="*/ 2478 h 4910"/>
                    <a:gd name="T44" fmla="*/ 58 w 4925"/>
                    <a:gd name="T45" fmla="*/ 3231 h 4910"/>
                    <a:gd name="T46" fmla="*/ 44 w 4925"/>
                    <a:gd name="T47" fmla="*/ 3579 h 4910"/>
                    <a:gd name="T48" fmla="*/ 279 w 4925"/>
                    <a:gd name="T49" fmla="*/ 3833 h 4910"/>
                    <a:gd name="T50" fmla="*/ 411 w 4925"/>
                    <a:gd name="T51" fmla="*/ 3897 h 4910"/>
                    <a:gd name="T52" fmla="*/ 411 w 4925"/>
                    <a:gd name="T53" fmla="*/ 4063 h 4910"/>
                    <a:gd name="T54" fmla="*/ 856 w 4925"/>
                    <a:gd name="T55" fmla="*/ 4509 h 4910"/>
                    <a:gd name="T56" fmla="*/ 2468 w 4925"/>
                    <a:gd name="T57" fmla="*/ 4509 h 4910"/>
                    <a:gd name="T58" fmla="*/ 3231 w 4925"/>
                    <a:gd name="T59" fmla="*/ 4866 h 4910"/>
                    <a:gd name="T60" fmla="*/ 856 w 4925"/>
                    <a:gd name="T61" fmla="*/ 705 h 4910"/>
                    <a:gd name="T62" fmla="*/ 4063 w 4925"/>
                    <a:gd name="T63" fmla="*/ 705 h 4910"/>
                    <a:gd name="T64" fmla="*/ 4210 w 4925"/>
                    <a:gd name="T65" fmla="*/ 851 h 4910"/>
                    <a:gd name="T66" fmla="*/ 4210 w 4925"/>
                    <a:gd name="T67" fmla="*/ 4058 h 4910"/>
                    <a:gd name="T68" fmla="*/ 4063 w 4925"/>
                    <a:gd name="T69" fmla="*/ 4205 h 4910"/>
                    <a:gd name="T70" fmla="*/ 856 w 4925"/>
                    <a:gd name="T71" fmla="*/ 4205 h 4910"/>
                    <a:gd name="T72" fmla="*/ 709 w 4925"/>
                    <a:gd name="T73" fmla="*/ 4058 h 4910"/>
                    <a:gd name="T74" fmla="*/ 709 w 4925"/>
                    <a:gd name="T75" fmla="*/ 851 h 4910"/>
                    <a:gd name="T76" fmla="*/ 856 w 4925"/>
                    <a:gd name="T77" fmla="*/ 705 h 4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925" h="4910">
                      <a:moveTo>
                        <a:pt x="3231" y="4866"/>
                      </a:moveTo>
                      <a:cubicBezTo>
                        <a:pt x="3290" y="4896"/>
                        <a:pt x="3358" y="4910"/>
                        <a:pt x="3422" y="4910"/>
                      </a:cubicBezTo>
                      <a:cubicBezTo>
                        <a:pt x="3476" y="4910"/>
                        <a:pt x="3525" y="4900"/>
                        <a:pt x="3579" y="4881"/>
                      </a:cubicBezTo>
                      <a:cubicBezTo>
                        <a:pt x="3691" y="4842"/>
                        <a:pt x="3784" y="4758"/>
                        <a:pt x="3833" y="4646"/>
                      </a:cubicBezTo>
                      <a:lnTo>
                        <a:pt x="3899" y="4509"/>
                      </a:lnTo>
                      <a:lnTo>
                        <a:pt x="4063" y="4509"/>
                      </a:lnTo>
                      <a:cubicBezTo>
                        <a:pt x="4308" y="4509"/>
                        <a:pt x="4509" y="4308"/>
                        <a:pt x="4509" y="4063"/>
                      </a:cubicBezTo>
                      <a:lnTo>
                        <a:pt x="4509" y="2794"/>
                      </a:lnTo>
                      <a:lnTo>
                        <a:pt x="4866" y="2031"/>
                      </a:lnTo>
                      <a:cubicBezTo>
                        <a:pt x="4920" y="1919"/>
                        <a:pt x="4925" y="1796"/>
                        <a:pt x="4881" y="1679"/>
                      </a:cubicBezTo>
                      <a:cubicBezTo>
                        <a:pt x="4842" y="1566"/>
                        <a:pt x="4758" y="1473"/>
                        <a:pt x="4646" y="1424"/>
                      </a:cubicBezTo>
                      <a:lnTo>
                        <a:pt x="4509" y="1358"/>
                      </a:lnTo>
                      <a:lnTo>
                        <a:pt x="4509" y="856"/>
                      </a:lnTo>
                      <a:cubicBezTo>
                        <a:pt x="4509" y="612"/>
                        <a:pt x="4308" y="411"/>
                        <a:pt x="4063" y="411"/>
                      </a:cubicBezTo>
                      <a:lnTo>
                        <a:pt x="2779" y="411"/>
                      </a:lnTo>
                      <a:lnTo>
                        <a:pt x="2026" y="58"/>
                      </a:lnTo>
                      <a:cubicBezTo>
                        <a:pt x="1919" y="9"/>
                        <a:pt x="1791" y="0"/>
                        <a:pt x="1679" y="44"/>
                      </a:cubicBezTo>
                      <a:cubicBezTo>
                        <a:pt x="1566" y="83"/>
                        <a:pt x="1473" y="166"/>
                        <a:pt x="1424" y="279"/>
                      </a:cubicBezTo>
                      <a:lnTo>
                        <a:pt x="1360" y="411"/>
                      </a:lnTo>
                      <a:lnTo>
                        <a:pt x="856" y="411"/>
                      </a:lnTo>
                      <a:cubicBezTo>
                        <a:pt x="612" y="411"/>
                        <a:pt x="411" y="612"/>
                        <a:pt x="411" y="856"/>
                      </a:cubicBezTo>
                      <a:lnTo>
                        <a:pt x="411" y="2478"/>
                      </a:lnTo>
                      <a:lnTo>
                        <a:pt x="58" y="3231"/>
                      </a:lnTo>
                      <a:cubicBezTo>
                        <a:pt x="9" y="3339"/>
                        <a:pt x="0" y="3466"/>
                        <a:pt x="44" y="3579"/>
                      </a:cubicBezTo>
                      <a:cubicBezTo>
                        <a:pt x="83" y="3691"/>
                        <a:pt x="166" y="3784"/>
                        <a:pt x="279" y="3833"/>
                      </a:cubicBezTo>
                      <a:lnTo>
                        <a:pt x="411" y="3897"/>
                      </a:lnTo>
                      <a:lnTo>
                        <a:pt x="411" y="4063"/>
                      </a:lnTo>
                      <a:cubicBezTo>
                        <a:pt x="411" y="4308"/>
                        <a:pt x="612" y="4509"/>
                        <a:pt x="856" y="4509"/>
                      </a:cubicBezTo>
                      <a:lnTo>
                        <a:pt x="2468" y="4509"/>
                      </a:lnTo>
                      <a:lnTo>
                        <a:pt x="3231" y="4866"/>
                      </a:lnTo>
                      <a:close/>
                      <a:moveTo>
                        <a:pt x="856" y="705"/>
                      </a:moveTo>
                      <a:lnTo>
                        <a:pt x="4063" y="705"/>
                      </a:lnTo>
                      <a:cubicBezTo>
                        <a:pt x="4142" y="705"/>
                        <a:pt x="4210" y="768"/>
                        <a:pt x="4210" y="851"/>
                      </a:cubicBezTo>
                      <a:lnTo>
                        <a:pt x="4210" y="4058"/>
                      </a:lnTo>
                      <a:cubicBezTo>
                        <a:pt x="4210" y="4137"/>
                        <a:pt x="4146" y="4205"/>
                        <a:pt x="4063" y="4205"/>
                      </a:cubicBezTo>
                      <a:lnTo>
                        <a:pt x="856" y="4205"/>
                      </a:lnTo>
                      <a:cubicBezTo>
                        <a:pt x="778" y="4205"/>
                        <a:pt x="709" y="4142"/>
                        <a:pt x="709" y="4058"/>
                      </a:cubicBezTo>
                      <a:lnTo>
                        <a:pt x="709" y="851"/>
                      </a:lnTo>
                      <a:cubicBezTo>
                        <a:pt x="709" y="773"/>
                        <a:pt x="773" y="705"/>
                        <a:pt x="856" y="70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grpSp>
          <p:nvGrpSpPr>
            <p:cNvPr id="186" name="Group 185"/>
            <p:cNvGrpSpPr/>
            <p:nvPr/>
          </p:nvGrpSpPr>
          <p:grpSpPr>
            <a:xfrm>
              <a:off x="4043785" y="1425785"/>
              <a:ext cx="1737360" cy="4187396"/>
              <a:chOff x="4043785" y="1293980"/>
              <a:chExt cx="1737360" cy="4187396"/>
            </a:xfrm>
          </p:grpSpPr>
          <p:sp>
            <p:nvSpPr>
              <p:cNvPr id="187" name="Rectangle 186"/>
              <p:cNvSpPr/>
              <p:nvPr/>
            </p:nvSpPr>
            <p:spPr bwMode="auto">
              <a:xfrm>
                <a:off x="4043785" y="1293980"/>
                <a:ext cx="1737360" cy="4187396"/>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algn="ctr" defTabSz="725012">
                  <a:spcBef>
                    <a:spcPct val="0"/>
                  </a:spcBef>
                  <a:spcAft>
                    <a:spcPct val="35000"/>
                  </a:spcAft>
                  <a:defRPr/>
                </a:pPr>
                <a:r>
                  <a:rPr lang="en-US" sz="1400" kern="0" dirty="0">
                    <a:solidFill>
                      <a:srgbClr val="FFFFFF"/>
                    </a:solidFill>
                    <a:latin typeface="Segoe UI Semibold" panose="020B0702040204020203" pitchFamily="34" charset="0"/>
                    <a:cs typeface="Segoe UI Semibold" panose="020B0702040204020203" pitchFamily="34" charset="0"/>
                  </a:rPr>
                  <a:t>Big Data Stores</a:t>
                </a:r>
              </a:p>
            </p:txBody>
          </p:sp>
          <p:sp>
            <p:nvSpPr>
              <p:cNvPr id="188" name="Rectangle 187"/>
              <p:cNvSpPr/>
              <p:nvPr/>
            </p:nvSpPr>
            <p:spPr>
              <a:xfrm>
                <a:off x="4508692" y="2692870"/>
                <a:ext cx="1271016" cy="430887"/>
              </a:xfrm>
              <a:prstGeom prst="rect">
                <a:avLst/>
              </a:prstGeom>
            </p:spPr>
            <p:txBody>
              <a:bodyPr wrap="square">
                <a:spAutoFit/>
              </a:bodyPr>
              <a:lstStyle/>
              <a:p>
                <a:r>
                  <a:rPr lang="en-US" sz="1100" dirty="0">
                    <a:solidFill>
                      <a:srgbClr val="FFFFFF"/>
                    </a:solidFill>
                    <a:cs typeface="Segoe UI Semilight" panose="020B0402040204020203" pitchFamily="34" charset="0"/>
                  </a:rPr>
                  <a:t>SQL Data </a:t>
                </a:r>
              </a:p>
              <a:p>
                <a:r>
                  <a:rPr lang="en-US" sz="1100" dirty="0">
                    <a:solidFill>
                      <a:srgbClr val="FFFFFF"/>
                    </a:solidFill>
                    <a:cs typeface="Segoe UI Semilight" panose="020B0402040204020203" pitchFamily="34" charset="0"/>
                  </a:rPr>
                  <a:t>Warehouse</a:t>
                </a:r>
              </a:p>
            </p:txBody>
          </p:sp>
          <p:sp>
            <p:nvSpPr>
              <p:cNvPr id="189" name="Rectangle 188"/>
              <p:cNvSpPr/>
              <p:nvPr/>
            </p:nvSpPr>
            <p:spPr>
              <a:xfrm>
                <a:off x="4494875" y="2165158"/>
                <a:ext cx="1271016" cy="261610"/>
              </a:xfrm>
              <a:prstGeom prst="rect">
                <a:avLst/>
              </a:prstGeom>
            </p:spPr>
            <p:txBody>
              <a:bodyPr wrap="square">
                <a:spAutoFit/>
              </a:bodyPr>
              <a:lstStyle/>
              <a:p>
                <a:r>
                  <a:rPr lang="en-US" sz="1100" dirty="0">
                    <a:solidFill>
                      <a:srgbClr val="FFFFFF"/>
                    </a:solidFill>
                    <a:cs typeface="Segoe UI Semilight" panose="020B0402040204020203" pitchFamily="34" charset="0"/>
                  </a:rPr>
                  <a:t>Data Lake Store</a:t>
                </a:r>
              </a:p>
            </p:txBody>
          </p:sp>
          <p:grpSp>
            <p:nvGrpSpPr>
              <p:cNvPr id="190" name="Group 189"/>
              <p:cNvGrpSpPr/>
              <p:nvPr/>
            </p:nvGrpSpPr>
            <p:grpSpPr>
              <a:xfrm>
                <a:off x="4186988" y="2756286"/>
                <a:ext cx="248256" cy="304055"/>
                <a:chOff x="-3084513" y="3390510"/>
                <a:chExt cx="2716213" cy="3363913"/>
              </a:xfrm>
              <a:solidFill>
                <a:srgbClr val="FFFFFF"/>
              </a:solidFill>
            </p:grpSpPr>
            <p:sp>
              <p:nvSpPr>
                <p:cNvPr id="194" name="Freeform 40"/>
                <p:cNvSpPr>
                  <a:spLocks noEditPoints="1"/>
                </p:cNvSpPr>
                <p:nvPr/>
              </p:nvSpPr>
              <p:spPr bwMode="auto">
                <a:xfrm>
                  <a:off x="-3084513" y="3390510"/>
                  <a:ext cx="2716213" cy="3363913"/>
                </a:xfrm>
                <a:custGeom>
                  <a:avLst/>
                  <a:gdLst>
                    <a:gd name="T0" fmla="*/ 896 w 896"/>
                    <a:gd name="T1" fmla="*/ 212 h 1107"/>
                    <a:gd name="T2" fmla="*/ 448 w 896"/>
                    <a:gd name="T3" fmla="*/ 0 h 1107"/>
                    <a:gd name="T4" fmla="*/ 0 w 896"/>
                    <a:gd name="T5" fmla="*/ 212 h 1107"/>
                    <a:gd name="T6" fmla="*/ 1 w 896"/>
                    <a:gd name="T7" fmla="*/ 219 h 1107"/>
                    <a:gd name="T8" fmla="*/ 0 w 896"/>
                    <a:gd name="T9" fmla="*/ 894 h 1107"/>
                    <a:gd name="T10" fmla="*/ 448 w 896"/>
                    <a:gd name="T11" fmla="*/ 1107 h 1107"/>
                    <a:gd name="T12" fmla="*/ 896 w 896"/>
                    <a:gd name="T13" fmla="*/ 894 h 1107"/>
                    <a:gd name="T14" fmla="*/ 895 w 896"/>
                    <a:gd name="T15" fmla="*/ 219 h 1107"/>
                    <a:gd name="T16" fmla="*/ 305 w 896"/>
                    <a:gd name="T17" fmla="*/ 679 h 1107"/>
                    <a:gd name="T18" fmla="*/ 253 w 896"/>
                    <a:gd name="T19" fmla="*/ 716 h 1107"/>
                    <a:gd name="T20" fmla="*/ 178 w 896"/>
                    <a:gd name="T21" fmla="*/ 717 h 1107"/>
                    <a:gd name="T22" fmla="*/ 146 w 896"/>
                    <a:gd name="T23" fmla="*/ 648 h 1107"/>
                    <a:gd name="T24" fmla="*/ 213 w 896"/>
                    <a:gd name="T25" fmla="*/ 674 h 1107"/>
                    <a:gd name="T26" fmla="*/ 244 w 896"/>
                    <a:gd name="T27" fmla="*/ 667 h 1107"/>
                    <a:gd name="T28" fmla="*/ 255 w 896"/>
                    <a:gd name="T29" fmla="*/ 648 h 1107"/>
                    <a:gd name="T30" fmla="*/ 240 w 896"/>
                    <a:gd name="T31" fmla="*/ 623 h 1107"/>
                    <a:gd name="T32" fmla="*/ 202 w 896"/>
                    <a:gd name="T33" fmla="*/ 604 h 1107"/>
                    <a:gd name="T34" fmla="*/ 145 w 896"/>
                    <a:gd name="T35" fmla="*/ 529 h 1107"/>
                    <a:gd name="T36" fmla="*/ 174 w 896"/>
                    <a:gd name="T37" fmla="*/ 470 h 1107"/>
                    <a:gd name="T38" fmla="*/ 241 w 896"/>
                    <a:gd name="T39" fmla="*/ 452 h 1107"/>
                    <a:gd name="T40" fmla="*/ 302 w 896"/>
                    <a:gd name="T41" fmla="*/ 462 h 1107"/>
                    <a:gd name="T42" fmla="*/ 288 w 896"/>
                    <a:gd name="T43" fmla="*/ 508 h 1107"/>
                    <a:gd name="T44" fmla="*/ 258 w 896"/>
                    <a:gd name="T45" fmla="*/ 499 h 1107"/>
                    <a:gd name="T46" fmla="*/ 227 w 896"/>
                    <a:gd name="T47" fmla="*/ 500 h 1107"/>
                    <a:gd name="T48" fmla="*/ 206 w 896"/>
                    <a:gd name="T49" fmla="*/ 513 h 1107"/>
                    <a:gd name="T50" fmla="*/ 206 w 896"/>
                    <a:gd name="T51" fmla="*/ 536 h 1107"/>
                    <a:gd name="T52" fmla="*/ 230 w 896"/>
                    <a:gd name="T53" fmla="*/ 555 h 1107"/>
                    <a:gd name="T54" fmla="*/ 275 w 896"/>
                    <a:gd name="T55" fmla="*/ 578 h 1107"/>
                    <a:gd name="T56" fmla="*/ 308 w 896"/>
                    <a:gd name="T57" fmla="*/ 615 h 1107"/>
                    <a:gd name="T58" fmla="*/ 305 w 896"/>
                    <a:gd name="T59" fmla="*/ 679 h 1107"/>
                    <a:gd name="T60" fmla="*/ 491 w 896"/>
                    <a:gd name="T61" fmla="*/ 716 h 1107"/>
                    <a:gd name="T62" fmla="*/ 370 w 896"/>
                    <a:gd name="T63" fmla="*/ 684 h 1107"/>
                    <a:gd name="T64" fmla="*/ 371 w 896"/>
                    <a:gd name="T65" fmla="*/ 490 h 1107"/>
                    <a:gd name="T66" fmla="*/ 544 w 896"/>
                    <a:gd name="T67" fmla="*/ 488 h 1107"/>
                    <a:gd name="T68" fmla="*/ 543 w 896"/>
                    <a:gd name="T69" fmla="*/ 683 h 1107"/>
                    <a:gd name="T70" fmla="*/ 538 w 896"/>
                    <a:gd name="T71" fmla="*/ 687 h 1107"/>
                    <a:gd name="T72" fmla="*/ 523 w 896"/>
                    <a:gd name="T73" fmla="*/ 751 h 1107"/>
                    <a:gd name="T74" fmla="*/ 617 w 896"/>
                    <a:gd name="T75" fmla="*/ 716 h 1107"/>
                    <a:gd name="T76" fmla="*/ 671 w 896"/>
                    <a:gd name="T77" fmla="*/ 456 h 1107"/>
                    <a:gd name="T78" fmla="*/ 762 w 896"/>
                    <a:gd name="T79" fmla="*/ 668 h 1107"/>
                    <a:gd name="T80" fmla="*/ 448 w 896"/>
                    <a:gd name="T81" fmla="*/ 329 h 1107"/>
                    <a:gd name="T82" fmla="*/ 448 w 896"/>
                    <a:gd name="T83" fmla="*/ 73 h 1107"/>
                    <a:gd name="T84" fmla="*/ 448 w 896"/>
                    <a:gd name="T85" fmla="*/ 329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96" h="1107">
                      <a:moveTo>
                        <a:pt x="896" y="215"/>
                      </a:moveTo>
                      <a:cubicBezTo>
                        <a:pt x="896" y="214"/>
                        <a:pt x="896" y="213"/>
                        <a:pt x="896" y="212"/>
                      </a:cubicBezTo>
                      <a:cubicBezTo>
                        <a:pt x="896" y="148"/>
                        <a:pt x="844" y="91"/>
                        <a:pt x="751" y="53"/>
                      </a:cubicBezTo>
                      <a:cubicBezTo>
                        <a:pt x="669" y="18"/>
                        <a:pt x="561" y="0"/>
                        <a:pt x="448" y="0"/>
                      </a:cubicBezTo>
                      <a:cubicBezTo>
                        <a:pt x="335" y="0"/>
                        <a:pt x="227" y="18"/>
                        <a:pt x="146" y="52"/>
                      </a:cubicBezTo>
                      <a:cubicBezTo>
                        <a:pt x="52" y="91"/>
                        <a:pt x="0" y="148"/>
                        <a:pt x="0" y="212"/>
                      </a:cubicBezTo>
                      <a:cubicBezTo>
                        <a:pt x="0" y="213"/>
                        <a:pt x="0" y="214"/>
                        <a:pt x="1" y="215"/>
                      </a:cubicBezTo>
                      <a:cubicBezTo>
                        <a:pt x="1" y="219"/>
                        <a:pt x="1" y="219"/>
                        <a:pt x="1" y="219"/>
                      </a:cubicBezTo>
                      <a:cubicBezTo>
                        <a:pt x="1" y="220"/>
                        <a:pt x="0" y="222"/>
                        <a:pt x="0" y="224"/>
                      </a:cubicBezTo>
                      <a:cubicBezTo>
                        <a:pt x="0" y="894"/>
                        <a:pt x="0" y="894"/>
                        <a:pt x="0" y="894"/>
                      </a:cubicBezTo>
                      <a:cubicBezTo>
                        <a:pt x="0" y="959"/>
                        <a:pt x="52" y="1016"/>
                        <a:pt x="146" y="1054"/>
                      </a:cubicBezTo>
                      <a:cubicBezTo>
                        <a:pt x="227" y="1088"/>
                        <a:pt x="335" y="1107"/>
                        <a:pt x="448" y="1107"/>
                      </a:cubicBezTo>
                      <a:cubicBezTo>
                        <a:pt x="561" y="1107"/>
                        <a:pt x="669" y="1088"/>
                        <a:pt x="751" y="1054"/>
                      </a:cubicBezTo>
                      <a:cubicBezTo>
                        <a:pt x="844" y="1016"/>
                        <a:pt x="896" y="959"/>
                        <a:pt x="896" y="894"/>
                      </a:cubicBezTo>
                      <a:cubicBezTo>
                        <a:pt x="896" y="224"/>
                        <a:pt x="896" y="224"/>
                        <a:pt x="896" y="224"/>
                      </a:cubicBezTo>
                      <a:cubicBezTo>
                        <a:pt x="896" y="222"/>
                        <a:pt x="896" y="220"/>
                        <a:pt x="895" y="219"/>
                      </a:cubicBezTo>
                      <a:lnTo>
                        <a:pt x="896" y="215"/>
                      </a:lnTo>
                      <a:close/>
                      <a:moveTo>
                        <a:pt x="305" y="679"/>
                      </a:moveTo>
                      <a:cubicBezTo>
                        <a:pt x="300" y="689"/>
                        <a:pt x="293" y="697"/>
                        <a:pt x="284" y="703"/>
                      </a:cubicBezTo>
                      <a:cubicBezTo>
                        <a:pt x="275" y="709"/>
                        <a:pt x="265" y="714"/>
                        <a:pt x="253" y="716"/>
                      </a:cubicBezTo>
                      <a:cubicBezTo>
                        <a:pt x="241" y="719"/>
                        <a:pt x="229" y="720"/>
                        <a:pt x="216" y="720"/>
                      </a:cubicBezTo>
                      <a:cubicBezTo>
                        <a:pt x="202" y="720"/>
                        <a:pt x="190" y="719"/>
                        <a:pt x="178" y="717"/>
                      </a:cubicBezTo>
                      <a:cubicBezTo>
                        <a:pt x="166" y="714"/>
                        <a:pt x="155" y="711"/>
                        <a:pt x="146" y="706"/>
                      </a:cubicBezTo>
                      <a:cubicBezTo>
                        <a:pt x="146" y="648"/>
                        <a:pt x="146" y="648"/>
                        <a:pt x="146" y="648"/>
                      </a:cubicBezTo>
                      <a:cubicBezTo>
                        <a:pt x="156" y="657"/>
                        <a:pt x="167" y="663"/>
                        <a:pt x="178" y="668"/>
                      </a:cubicBezTo>
                      <a:cubicBezTo>
                        <a:pt x="190" y="672"/>
                        <a:pt x="202" y="674"/>
                        <a:pt x="213" y="674"/>
                      </a:cubicBezTo>
                      <a:cubicBezTo>
                        <a:pt x="220" y="674"/>
                        <a:pt x="226" y="674"/>
                        <a:pt x="232" y="672"/>
                      </a:cubicBezTo>
                      <a:cubicBezTo>
                        <a:pt x="237" y="671"/>
                        <a:pt x="241" y="669"/>
                        <a:pt x="244" y="667"/>
                      </a:cubicBezTo>
                      <a:cubicBezTo>
                        <a:pt x="248" y="664"/>
                        <a:pt x="251" y="662"/>
                        <a:pt x="252" y="658"/>
                      </a:cubicBezTo>
                      <a:cubicBezTo>
                        <a:pt x="254" y="655"/>
                        <a:pt x="255" y="652"/>
                        <a:pt x="255" y="648"/>
                      </a:cubicBezTo>
                      <a:cubicBezTo>
                        <a:pt x="255" y="643"/>
                        <a:pt x="253" y="638"/>
                        <a:pt x="251" y="634"/>
                      </a:cubicBezTo>
                      <a:cubicBezTo>
                        <a:pt x="248" y="630"/>
                        <a:pt x="244" y="627"/>
                        <a:pt x="240" y="623"/>
                      </a:cubicBezTo>
                      <a:cubicBezTo>
                        <a:pt x="235" y="620"/>
                        <a:pt x="229" y="617"/>
                        <a:pt x="223" y="614"/>
                      </a:cubicBezTo>
                      <a:cubicBezTo>
                        <a:pt x="216" y="610"/>
                        <a:pt x="209" y="607"/>
                        <a:pt x="202" y="604"/>
                      </a:cubicBezTo>
                      <a:cubicBezTo>
                        <a:pt x="183" y="596"/>
                        <a:pt x="169" y="585"/>
                        <a:pt x="159" y="573"/>
                      </a:cubicBezTo>
                      <a:cubicBezTo>
                        <a:pt x="150" y="561"/>
                        <a:pt x="145" y="546"/>
                        <a:pt x="145" y="529"/>
                      </a:cubicBezTo>
                      <a:cubicBezTo>
                        <a:pt x="145" y="515"/>
                        <a:pt x="148" y="504"/>
                        <a:pt x="153" y="494"/>
                      </a:cubicBezTo>
                      <a:cubicBezTo>
                        <a:pt x="158" y="484"/>
                        <a:pt x="165" y="476"/>
                        <a:pt x="174" y="470"/>
                      </a:cubicBezTo>
                      <a:cubicBezTo>
                        <a:pt x="183" y="464"/>
                        <a:pt x="193" y="459"/>
                        <a:pt x="204" y="456"/>
                      </a:cubicBezTo>
                      <a:cubicBezTo>
                        <a:pt x="216" y="453"/>
                        <a:pt x="228" y="452"/>
                        <a:pt x="241" y="452"/>
                      </a:cubicBezTo>
                      <a:cubicBezTo>
                        <a:pt x="254" y="452"/>
                        <a:pt x="265" y="453"/>
                        <a:pt x="275" y="454"/>
                      </a:cubicBezTo>
                      <a:cubicBezTo>
                        <a:pt x="285" y="456"/>
                        <a:pt x="294" y="458"/>
                        <a:pt x="302" y="462"/>
                      </a:cubicBezTo>
                      <a:cubicBezTo>
                        <a:pt x="302" y="516"/>
                        <a:pt x="302" y="516"/>
                        <a:pt x="302" y="516"/>
                      </a:cubicBezTo>
                      <a:cubicBezTo>
                        <a:pt x="298" y="513"/>
                        <a:pt x="293" y="510"/>
                        <a:pt x="288" y="508"/>
                      </a:cubicBezTo>
                      <a:cubicBezTo>
                        <a:pt x="284" y="506"/>
                        <a:pt x="279" y="504"/>
                        <a:pt x="274" y="502"/>
                      </a:cubicBezTo>
                      <a:cubicBezTo>
                        <a:pt x="269" y="501"/>
                        <a:pt x="263" y="500"/>
                        <a:pt x="258" y="499"/>
                      </a:cubicBezTo>
                      <a:cubicBezTo>
                        <a:pt x="253" y="498"/>
                        <a:pt x="249" y="498"/>
                        <a:pt x="244" y="498"/>
                      </a:cubicBezTo>
                      <a:cubicBezTo>
                        <a:pt x="238" y="498"/>
                        <a:pt x="232" y="498"/>
                        <a:pt x="227" y="500"/>
                      </a:cubicBezTo>
                      <a:cubicBezTo>
                        <a:pt x="222" y="501"/>
                        <a:pt x="218" y="503"/>
                        <a:pt x="214" y="505"/>
                      </a:cubicBezTo>
                      <a:cubicBezTo>
                        <a:pt x="211" y="507"/>
                        <a:pt x="208" y="510"/>
                        <a:pt x="206" y="513"/>
                      </a:cubicBezTo>
                      <a:cubicBezTo>
                        <a:pt x="204" y="517"/>
                        <a:pt x="203" y="520"/>
                        <a:pt x="203" y="524"/>
                      </a:cubicBezTo>
                      <a:cubicBezTo>
                        <a:pt x="203" y="528"/>
                        <a:pt x="204" y="532"/>
                        <a:pt x="206" y="536"/>
                      </a:cubicBezTo>
                      <a:cubicBezTo>
                        <a:pt x="208" y="539"/>
                        <a:pt x="212" y="542"/>
                        <a:pt x="216" y="546"/>
                      </a:cubicBezTo>
                      <a:cubicBezTo>
                        <a:pt x="219" y="549"/>
                        <a:pt x="224" y="552"/>
                        <a:pt x="230" y="555"/>
                      </a:cubicBezTo>
                      <a:cubicBezTo>
                        <a:pt x="236" y="558"/>
                        <a:pt x="242" y="561"/>
                        <a:pt x="249" y="564"/>
                      </a:cubicBezTo>
                      <a:cubicBezTo>
                        <a:pt x="259" y="568"/>
                        <a:pt x="268" y="573"/>
                        <a:pt x="275" y="578"/>
                      </a:cubicBezTo>
                      <a:cubicBezTo>
                        <a:pt x="283" y="582"/>
                        <a:pt x="290" y="588"/>
                        <a:pt x="295" y="594"/>
                      </a:cubicBezTo>
                      <a:cubicBezTo>
                        <a:pt x="301" y="600"/>
                        <a:pt x="305" y="607"/>
                        <a:pt x="308" y="615"/>
                      </a:cubicBezTo>
                      <a:cubicBezTo>
                        <a:pt x="311" y="623"/>
                        <a:pt x="313" y="632"/>
                        <a:pt x="313" y="643"/>
                      </a:cubicBezTo>
                      <a:cubicBezTo>
                        <a:pt x="313" y="657"/>
                        <a:pt x="310" y="669"/>
                        <a:pt x="305" y="679"/>
                      </a:cubicBezTo>
                      <a:close/>
                      <a:moveTo>
                        <a:pt x="523" y="751"/>
                      </a:moveTo>
                      <a:cubicBezTo>
                        <a:pt x="491" y="716"/>
                        <a:pt x="491" y="716"/>
                        <a:pt x="491" y="716"/>
                      </a:cubicBezTo>
                      <a:cubicBezTo>
                        <a:pt x="480" y="719"/>
                        <a:pt x="468" y="720"/>
                        <a:pt x="456" y="720"/>
                      </a:cubicBezTo>
                      <a:cubicBezTo>
                        <a:pt x="421" y="720"/>
                        <a:pt x="392" y="708"/>
                        <a:pt x="370" y="684"/>
                      </a:cubicBezTo>
                      <a:cubicBezTo>
                        <a:pt x="348" y="660"/>
                        <a:pt x="337" y="628"/>
                        <a:pt x="337" y="589"/>
                      </a:cubicBezTo>
                      <a:cubicBezTo>
                        <a:pt x="337" y="549"/>
                        <a:pt x="349" y="515"/>
                        <a:pt x="371" y="490"/>
                      </a:cubicBezTo>
                      <a:cubicBezTo>
                        <a:pt x="393" y="465"/>
                        <a:pt x="423" y="452"/>
                        <a:pt x="460" y="452"/>
                      </a:cubicBezTo>
                      <a:cubicBezTo>
                        <a:pt x="494" y="452"/>
                        <a:pt x="522" y="464"/>
                        <a:pt x="544" y="488"/>
                      </a:cubicBezTo>
                      <a:cubicBezTo>
                        <a:pt x="565" y="512"/>
                        <a:pt x="576" y="544"/>
                        <a:pt x="576" y="584"/>
                      </a:cubicBezTo>
                      <a:cubicBezTo>
                        <a:pt x="576" y="625"/>
                        <a:pt x="565" y="658"/>
                        <a:pt x="543" y="683"/>
                      </a:cubicBezTo>
                      <a:cubicBezTo>
                        <a:pt x="542" y="684"/>
                        <a:pt x="541" y="684"/>
                        <a:pt x="540" y="685"/>
                      </a:cubicBezTo>
                      <a:cubicBezTo>
                        <a:pt x="540" y="686"/>
                        <a:pt x="539" y="687"/>
                        <a:pt x="538" y="687"/>
                      </a:cubicBezTo>
                      <a:cubicBezTo>
                        <a:pt x="600" y="751"/>
                        <a:pt x="600" y="751"/>
                        <a:pt x="600" y="751"/>
                      </a:cubicBezTo>
                      <a:lnTo>
                        <a:pt x="523" y="751"/>
                      </a:lnTo>
                      <a:close/>
                      <a:moveTo>
                        <a:pt x="762" y="716"/>
                      </a:moveTo>
                      <a:cubicBezTo>
                        <a:pt x="617" y="716"/>
                        <a:pt x="617" y="716"/>
                        <a:pt x="617" y="716"/>
                      </a:cubicBezTo>
                      <a:cubicBezTo>
                        <a:pt x="617" y="456"/>
                        <a:pt x="617" y="456"/>
                        <a:pt x="617" y="456"/>
                      </a:cubicBezTo>
                      <a:cubicBezTo>
                        <a:pt x="671" y="456"/>
                        <a:pt x="671" y="456"/>
                        <a:pt x="671" y="456"/>
                      </a:cubicBezTo>
                      <a:cubicBezTo>
                        <a:pt x="671" y="668"/>
                        <a:pt x="671" y="668"/>
                        <a:pt x="671" y="668"/>
                      </a:cubicBezTo>
                      <a:cubicBezTo>
                        <a:pt x="762" y="668"/>
                        <a:pt x="762" y="668"/>
                        <a:pt x="762" y="668"/>
                      </a:cubicBezTo>
                      <a:lnTo>
                        <a:pt x="762" y="716"/>
                      </a:lnTo>
                      <a:close/>
                      <a:moveTo>
                        <a:pt x="448" y="329"/>
                      </a:moveTo>
                      <a:cubicBezTo>
                        <a:pt x="250" y="329"/>
                        <a:pt x="89" y="272"/>
                        <a:pt x="89" y="201"/>
                      </a:cubicBezTo>
                      <a:cubicBezTo>
                        <a:pt x="89" y="131"/>
                        <a:pt x="250" y="73"/>
                        <a:pt x="448" y="73"/>
                      </a:cubicBezTo>
                      <a:cubicBezTo>
                        <a:pt x="646" y="73"/>
                        <a:pt x="807" y="131"/>
                        <a:pt x="807" y="201"/>
                      </a:cubicBezTo>
                      <a:cubicBezTo>
                        <a:pt x="807" y="272"/>
                        <a:pt x="646" y="329"/>
                        <a:pt x="448" y="3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95" name="Freeform 41"/>
                <p:cNvSpPr>
                  <a:spLocks/>
                </p:cNvSpPr>
                <p:nvPr/>
              </p:nvSpPr>
              <p:spPr bwMode="auto">
                <a:xfrm>
                  <a:off x="-1887538" y="4916098"/>
                  <a:ext cx="373063" cy="511175"/>
                </a:xfrm>
                <a:custGeom>
                  <a:avLst/>
                  <a:gdLst>
                    <a:gd name="T0" fmla="*/ 63 w 123"/>
                    <a:gd name="T1" fmla="*/ 0 h 168"/>
                    <a:gd name="T2" fmla="*/ 17 w 123"/>
                    <a:gd name="T3" fmla="*/ 23 h 168"/>
                    <a:gd name="T4" fmla="*/ 0 w 123"/>
                    <a:gd name="T5" fmla="*/ 84 h 168"/>
                    <a:gd name="T6" fmla="*/ 17 w 123"/>
                    <a:gd name="T7" fmla="*/ 145 h 168"/>
                    <a:gd name="T8" fmla="*/ 62 w 123"/>
                    <a:gd name="T9" fmla="*/ 168 h 168"/>
                    <a:gd name="T10" fmla="*/ 107 w 123"/>
                    <a:gd name="T11" fmla="*/ 146 h 168"/>
                    <a:gd name="T12" fmla="*/ 123 w 123"/>
                    <a:gd name="T13" fmla="*/ 85 h 168"/>
                    <a:gd name="T14" fmla="*/ 107 w 123"/>
                    <a:gd name="T15" fmla="*/ 23 h 168"/>
                    <a:gd name="T16" fmla="*/ 63 w 123"/>
                    <a:gd name="T1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68">
                      <a:moveTo>
                        <a:pt x="63" y="0"/>
                      </a:moveTo>
                      <a:cubicBezTo>
                        <a:pt x="44" y="0"/>
                        <a:pt x="29" y="8"/>
                        <a:pt x="17" y="23"/>
                      </a:cubicBezTo>
                      <a:cubicBezTo>
                        <a:pt x="6" y="39"/>
                        <a:pt x="0" y="59"/>
                        <a:pt x="0" y="84"/>
                      </a:cubicBezTo>
                      <a:cubicBezTo>
                        <a:pt x="0" y="110"/>
                        <a:pt x="6" y="130"/>
                        <a:pt x="17" y="145"/>
                      </a:cubicBezTo>
                      <a:cubicBezTo>
                        <a:pt x="28" y="160"/>
                        <a:pt x="43" y="168"/>
                        <a:pt x="62" y="168"/>
                      </a:cubicBezTo>
                      <a:cubicBezTo>
                        <a:pt x="81" y="168"/>
                        <a:pt x="96" y="160"/>
                        <a:pt x="107" y="146"/>
                      </a:cubicBezTo>
                      <a:cubicBezTo>
                        <a:pt x="118" y="131"/>
                        <a:pt x="123" y="111"/>
                        <a:pt x="123" y="85"/>
                      </a:cubicBezTo>
                      <a:cubicBezTo>
                        <a:pt x="123" y="59"/>
                        <a:pt x="118" y="38"/>
                        <a:pt x="107" y="23"/>
                      </a:cubicBezTo>
                      <a:cubicBezTo>
                        <a:pt x="97" y="8"/>
                        <a:pt x="82" y="0"/>
                        <a:pt x="6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nvGrpSpPr>
              <p:cNvPr id="191" name="Group 190"/>
              <p:cNvGrpSpPr>
                <a:grpSpLocks noChangeAspect="1"/>
              </p:cNvGrpSpPr>
              <p:nvPr/>
            </p:nvGrpSpPr>
            <p:grpSpPr>
              <a:xfrm>
                <a:off x="4165572" y="2158754"/>
                <a:ext cx="292608" cy="229390"/>
                <a:chOff x="8588655" y="3482322"/>
                <a:chExt cx="2571750" cy="2016125"/>
              </a:xfrm>
            </p:grpSpPr>
            <p:sp>
              <p:nvSpPr>
                <p:cNvPr id="192" name="Freeform 36"/>
                <p:cNvSpPr>
                  <a:spLocks/>
                </p:cNvSpPr>
                <p:nvPr/>
              </p:nvSpPr>
              <p:spPr bwMode="auto">
                <a:xfrm>
                  <a:off x="8588655" y="3482322"/>
                  <a:ext cx="1547813" cy="241300"/>
                </a:xfrm>
                <a:custGeom>
                  <a:avLst/>
                  <a:gdLst>
                    <a:gd name="T0" fmla="*/ 2894 w 2948"/>
                    <a:gd name="T1" fmla="*/ 397 h 460"/>
                    <a:gd name="T2" fmla="*/ 2752 w 2948"/>
                    <a:gd name="T3" fmla="*/ 152 h 460"/>
                    <a:gd name="T4" fmla="*/ 2488 w 2948"/>
                    <a:gd name="T5" fmla="*/ 0 h 460"/>
                    <a:gd name="T6" fmla="*/ 304 w 2948"/>
                    <a:gd name="T7" fmla="*/ 0 h 460"/>
                    <a:gd name="T8" fmla="*/ 0 w 2948"/>
                    <a:gd name="T9" fmla="*/ 304 h 460"/>
                    <a:gd name="T10" fmla="*/ 0 w 2948"/>
                    <a:gd name="T11" fmla="*/ 460 h 460"/>
                    <a:gd name="T12" fmla="*/ 2948 w 2948"/>
                    <a:gd name="T13" fmla="*/ 460 h 460"/>
                    <a:gd name="T14" fmla="*/ 2894 w 2948"/>
                    <a:gd name="T15" fmla="*/ 397 h 4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48" h="460">
                      <a:moveTo>
                        <a:pt x="2894" y="397"/>
                      </a:moveTo>
                      <a:lnTo>
                        <a:pt x="2752" y="152"/>
                      </a:lnTo>
                      <a:cubicBezTo>
                        <a:pt x="2698" y="59"/>
                        <a:pt x="2595" y="0"/>
                        <a:pt x="2488" y="0"/>
                      </a:cubicBezTo>
                      <a:lnTo>
                        <a:pt x="304" y="0"/>
                      </a:lnTo>
                      <a:cubicBezTo>
                        <a:pt x="138" y="0"/>
                        <a:pt x="0" y="137"/>
                        <a:pt x="0" y="304"/>
                      </a:cubicBezTo>
                      <a:lnTo>
                        <a:pt x="0" y="460"/>
                      </a:lnTo>
                      <a:lnTo>
                        <a:pt x="2948" y="460"/>
                      </a:lnTo>
                      <a:cubicBezTo>
                        <a:pt x="2923" y="446"/>
                        <a:pt x="2909" y="421"/>
                        <a:pt x="2894" y="39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93" name="Freeform 37"/>
                <p:cNvSpPr>
                  <a:spLocks noEditPoints="1"/>
                </p:cNvSpPr>
                <p:nvPr/>
              </p:nvSpPr>
              <p:spPr bwMode="auto">
                <a:xfrm>
                  <a:off x="8588655" y="3804585"/>
                  <a:ext cx="2571750" cy="1693862"/>
                </a:xfrm>
                <a:custGeom>
                  <a:avLst/>
                  <a:gdLst>
                    <a:gd name="T0" fmla="*/ 4706 w 4896"/>
                    <a:gd name="T1" fmla="*/ 0 h 3227"/>
                    <a:gd name="T2" fmla="*/ 0 w 4896"/>
                    <a:gd name="T3" fmla="*/ 0 h 3227"/>
                    <a:gd name="T4" fmla="*/ 0 w 4896"/>
                    <a:gd name="T5" fmla="*/ 2923 h 3227"/>
                    <a:gd name="T6" fmla="*/ 304 w 4896"/>
                    <a:gd name="T7" fmla="*/ 3227 h 3227"/>
                    <a:gd name="T8" fmla="*/ 4593 w 4896"/>
                    <a:gd name="T9" fmla="*/ 3227 h 3227"/>
                    <a:gd name="T10" fmla="*/ 4896 w 4896"/>
                    <a:gd name="T11" fmla="*/ 2923 h 3227"/>
                    <a:gd name="T12" fmla="*/ 4896 w 4896"/>
                    <a:gd name="T13" fmla="*/ 279 h 3227"/>
                    <a:gd name="T14" fmla="*/ 4706 w 4896"/>
                    <a:gd name="T15" fmla="*/ 0 h 3227"/>
                    <a:gd name="T16" fmla="*/ 3070 w 4896"/>
                    <a:gd name="T17" fmla="*/ 1469 h 3227"/>
                    <a:gd name="T18" fmla="*/ 2204 w 4896"/>
                    <a:gd name="T19" fmla="*/ 2708 h 3227"/>
                    <a:gd name="T20" fmla="*/ 2169 w 4896"/>
                    <a:gd name="T21" fmla="*/ 2727 h 3227"/>
                    <a:gd name="T22" fmla="*/ 2150 w 4896"/>
                    <a:gd name="T23" fmla="*/ 2722 h 3227"/>
                    <a:gd name="T24" fmla="*/ 2130 w 4896"/>
                    <a:gd name="T25" fmla="*/ 2673 h 3227"/>
                    <a:gd name="T26" fmla="*/ 2355 w 4896"/>
                    <a:gd name="T27" fmla="*/ 1934 h 3227"/>
                    <a:gd name="T28" fmla="*/ 1851 w 4896"/>
                    <a:gd name="T29" fmla="*/ 1934 h 3227"/>
                    <a:gd name="T30" fmla="*/ 1812 w 4896"/>
                    <a:gd name="T31" fmla="*/ 1910 h 3227"/>
                    <a:gd name="T32" fmla="*/ 1817 w 4896"/>
                    <a:gd name="T33" fmla="*/ 1866 h 3227"/>
                    <a:gd name="T34" fmla="*/ 2659 w 4896"/>
                    <a:gd name="T35" fmla="*/ 642 h 3227"/>
                    <a:gd name="T36" fmla="*/ 2693 w 4896"/>
                    <a:gd name="T37" fmla="*/ 622 h 3227"/>
                    <a:gd name="T38" fmla="*/ 2713 w 4896"/>
                    <a:gd name="T39" fmla="*/ 627 h 3227"/>
                    <a:gd name="T40" fmla="*/ 2732 w 4896"/>
                    <a:gd name="T41" fmla="*/ 676 h 3227"/>
                    <a:gd name="T42" fmla="*/ 2517 w 4896"/>
                    <a:gd name="T43" fmla="*/ 1400 h 3227"/>
                    <a:gd name="T44" fmla="*/ 3036 w 4896"/>
                    <a:gd name="T45" fmla="*/ 1400 h 3227"/>
                    <a:gd name="T46" fmla="*/ 3080 w 4896"/>
                    <a:gd name="T47" fmla="*/ 1444 h 3227"/>
                    <a:gd name="T48" fmla="*/ 3070 w 4896"/>
                    <a:gd name="T49" fmla="*/ 1469 h 3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896" h="3227">
                      <a:moveTo>
                        <a:pt x="4706" y="0"/>
                      </a:moveTo>
                      <a:lnTo>
                        <a:pt x="0" y="0"/>
                      </a:lnTo>
                      <a:lnTo>
                        <a:pt x="0" y="2923"/>
                      </a:lnTo>
                      <a:cubicBezTo>
                        <a:pt x="0" y="3090"/>
                        <a:pt x="138" y="3227"/>
                        <a:pt x="304" y="3227"/>
                      </a:cubicBezTo>
                      <a:lnTo>
                        <a:pt x="4593" y="3227"/>
                      </a:lnTo>
                      <a:cubicBezTo>
                        <a:pt x="4759" y="3227"/>
                        <a:pt x="4896" y="3090"/>
                        <a:pt x="4896" y="2923"/>
                      </a:cubicBezTo>
                      <a:lnTo>
                        <a:pt x="4896" y="279"/>
                      </a:lnTo>
                      <a:cubicBezTo>
                        <a:pt x="4896" y="157"/>
                        <a:pt x="4818" y="49"/>
                        <a:pt x="4706" y="0"/>
                      </a:cubicBezTo>
                      <a:close/>
                      <a:moveTo>
                        <a:pt x="3070" y="1469"/>
                      </a:moveTo>
                      <a:lnTo>
                        <a:pt x="2204" y="2708"/>
                      </a:lnTo>
                      <a:cubicBezTo>
                        <a:pt x="2194" y="2717"/>
                        <a:pt x="2184" y="2727"/>
                        <a:pt x="2169" y="2727"/>
                      </a:cubicBezTo>
                      <a:cubicBezTo>
                        <a:pt x="2164" y="2727"/>
                        <a:pt x="2155" y="2727"/>
                        <a:pt x="2150" y="2722"/>
                      </a:cubicBezTo>
                      <a:cubicBezTo>
                        <a:pt x="2130" y="2713"/>
                        <a:pt x="2120" y="2693"/>
                        <a:pt x="2130" y="2673"/>
                      </a:cubicBezTo>
                      <a:lnTo>
                        <a:pt x="2355" y="1934"/>
                      </a:lnTo>
                      <a:lnTo>
                        <a:pt x="1851" y="1934"/>
                      </a:lnTo>
                      <a:cubicBezTo>
                        <a:pt x="1836" y="1934"/>
                        <a:pt x="1822" y="1924"/>
                        <a:pt x="1812" y="1910"/>
                      </a:cubicBezTo>
                      <a:cubicBezTo>
                        <a:pt x="1807" y="1895"/>
                        <a:pt x="1807" y="1880"/>
                        <a:pt x="1817" y="1866"/>
                      </a:cubicBezTo>
                      <a:lnTo>
                        <a:pt x="2659" y="642"/>
                      </a:lnTo>
                      <a:cubicBezTo>
                        <a:pt x="2669" y="632"/>
                        <a:pt x="2679" y="622"/>
                        <a:pt x="2693" y="622"/>
                      </a:cubicBezTo>
                      <a:cubicBezTo>
                        <a:pt x="2698" y="622"/>
                        <a:pt x="2703" y="622"/>
                        <a:pt x="2713" y="627"/>
                      </a:cubicBezTo>
                      <a:cubicBezTo>
                        <a:pt x="2732" y="637"/>
                        <a:pt x="2742" y="656"/>
                        <a:pt x="2732" y="676"/>
                      </a:cubicBezTo>
                      <a:lnTo>
                        <a:pt x="2517" y="1400"/>
                      </a:lnTo>
                      <a:lnTo>
                        <a:pt x="3036" y="1400"/>
                      </a:lnTo>
                      <a:cubicBezTo>
                        <a:pt x="3060" y="1400"/>
                        <a:pt x="3080" y="1420"/>
                        <a:pt x="3080" y="1444"/>
                      </a:cubicBezTo>
                      <a:cubicBezTo>
                        <a:pt x="3080" y="1454"/>
                        <a:pt x="3075" y="1459"/>
                        <a:pt x="3070" y="146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grpSp>
      <p:grpSp>
        <p:nvGrpSpPr>
          <p:cNvPr id="5" name="Group 4"/>
          <p:cNvGrpSpPr/>
          <p:nvPr/>
        </p:nvGrpSpPr>
        <p:grpSpPr>
          <a:xfrm>
            <a:off x="496692" y="1434930"/>
            <a:ext cx="1600799" cy="4611909"/>
            <a:chOff x="496692" y="1434930"/>
            <a:chExt cx="1600799" cy="4611909"/>
          </a:xfrm>
        </p:grpSpPr>
        <p:sp>
          <p:nvSpPr>
            <p:cNvPr id="164" name="Rectangle 163"/>
            <p:cNvSpPr/>
            <p:nvPr/>
          </p:nvSpPr>
          <p:spPr>
            <a:xfrm>
              <a:off x="813890" y="5725695"/>
              <a:ext cx="933597" cy="321144"/>
            </a:xfrm>
            <a:prstGeom prst="rect">
              <a:avLst/>
            </a:prstGeom>
          </p:spPr>
          <p:txBody>
            <a:bodyPr wrap="none" lIns="0" tIns="0" rIns="0" bIns="0" anchor="ctr">
              <a:no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2050"/>
                  </a:solidFill>
                  <a:effectLst/>
                  <a:uLnTx/>
                  <a:uFillTx/>
                  <a:latin typeface="Segoe UI Light"/>
                </a:rPr>
                <a:t>Data</a:t>
              </a:r>
            </a:p>
          </p:txBody>
        </p:sp>
        <p:grpSp>
          <p:nvGrpSpPr>
            <p:cNvPr id="165" name="Group 164"/>
            <p:cNvGrpSpPr/>
            <p:nvPr/>
          </p:nvGrpSpPr>
          <p:grpSpPr>
            <a:xfrm>
              <a:off x="1789019" y="1434930"/>
              <a:ext cx="308472" cy="4199169"/>
              <a:chOff x="1776319" y="1369399"/>
              <a:chExt cx="308472" cy="3830198"/>
            </a:xfrm>
          </p:grpSpPr>
          <p:sp>
            <p:nvSpPr>
              <p:cNvPr id="181" name="Freeform 586"/>
              <p:cNvSpPr/>
              <p:nvPr/>
            </p:nvSpPr>
            <p:spPr bwMode="auto">
              <a:xfrm>
                <a:off x="1960934" y="1369399"/>
                <a:ext cx="123857" cy="3830198"/>
              </a:xfrm>
              <a:custGeom>
                <a:avLst/>
                <a:gdLst>
                  <a:gd name="connsiteX0" fmla="*/ 247650 w 247650"/>
                  <a:gd name="connsiteY0" fmla="*/ 0 h 295275"/>
                  <a:gd name="connsiteX1" fmla="*/ 0 w 247650"/>
                  <a:gd name="connsiteY1" fmla="*/ 0 h 295275"/>
                  <a:gd name="connsiteX2" fmla="*/ 0 w 247650"/>
                  <a:gd name="connsiteY2" fmla="*/ 295275 h 295275"/>
                  <a:gd name="connsiteX3" fmla="*/ 238125 w 247650"/>
                  <a:gd name="connsiteY3" fmla="*/ 295275 h 295275"/>
                </a:gdLst>
                <a:ahLst/>
                <a:cxnLst>
                  <a:cxn ang="0">
                    <a:pos x="connsiteX0" y="connsiteY0"/>
                  </a:cxn>
                  <a:cxn ang="0">
                    <a:pos x="connsiteX1" y="connsiteY1"/>
                  </a:cxn>
                  <a:cxn ang="0">
                    <a:pos x="connsiteX2" y="connsiteY2"/>
                  </a:cxn>
                  <a:cxn ang="0">
                    <a:pos x="connsiteX3" y="connsiteY3"/>
                  </a:cxn>
                </a:cxnLst>
                <a:rect l="l" t="t" r="r" b="b"/>
                <a:pathLst>
                  <a:path w="247650" h="295275">
                    <a:moveTo>
                      <a:pt x="247650" y="0"/>
                    </a:moveTo>
                    <a:lnTo>
                      <a:pt x="0" y="0"/>
                    </a:lnTo>
                    <a:lnTo>
                      <a:pt x="0" y="295275"/>
                    </a:lnTo>
                    <a:lnTo>
                      <a:pt x="238125" y="295275"/>
                    </a:lnTo>
                  </a:path>
                </a:pathLst>
              </a:custGeom>
              <a:noFill/>
              <a:ln w="12700" cap="flat" cmpd="sng" algn="ctr">
                <a:solidFill>
                  <a:srgbClr val="0078D7"/>
                </a:solidFill>
                <a:prstDash val="soli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cxnSp>
            <p:nvCxnSpPr>
              <p:cNvPr id="182" name="Straight Connector 181"/>
              <p:cNvCxnSpPr/>
              <p:nvPr/>
            </p:nvCxnSpPr>
            <p:spPr>
              <a:xfrm>
                <a:off x="1776319" y="3284498"/>
                <a:ext cx="308472" cy="0"/>
              </a:xfrm>
              <a:prstGeom prst="line">
                <a:avLst/>
              </a:prstGeom>
              <a:noFill/>
              <a:ln w="12700" cap="flat" cmpd="sng" algn="ctr">
                <a:solidFill>
                  <a:srgbClr val="0078D7"/>
                </a:solidFill>
                <a:prstDash val="solid"/>
                <a:headEnd type="none"/>
                <a:tailEnd type="none"/>
              </a:ln>
              <a:effectLst/>
            </p:spPr>
          </p:cxnSp>
        </p:grpSp>
        <p:grpSp>
          <p:nvGrpSpPr>
            <p:cNvPr id="3" name="Group 2"/>
            <p:cNvGrpSpPr/>
            <p:nvPr/>
          </p:nvGrpSpPr>
          <p:grpSpPr>
            <a:xfrm>
              <a:off x="496692" y="1654968"/>
              <a:ext cx="1439175" cy="563250"/>
              <a:chOff x="496692" y="2081186"/>
              <a:chExt cx="1439175" cy="563250"/>
            </a:xfrm>
          </p:grpSpPr>
          <p:sp>
            <p:nvSpPr>
              <p:cNvPr id="161" name="TextBox 160"/>
              <p:cNvSpPr txBox="1"/>
              <p:nvPr/>
            </p:nvSpPr>
            <p:spPr>
              <a:xfrm>
                <a:off x="1261371" y="2081186"/>
                <a:ext cx="674496" cy="563250"/>
              </a:xfrm>
              <a:prstGeom prst="rect">
                <a:avLst/>
              </a:prstGeom>
              <a:noFill/>
            </p:spPr>
            <p:txBody>
              <a:bodyPr wrap="square" lIns="0" tIns="146283" rIns="182854" bIns="146283" rtlCol="0">
                <a:noAutofit/>
              </a:bodyPr>
              <a:lstStyle/>
              <a:p>
                <a:pPr marL="0" marR="0" lvl="0" indent="0" defTabSz="932563" eaLnBrk="1" fontAlgn="auto" latinLnBrk="0" hangingPunct="1">
                  <a:lnSpc>
                    <a:spcPct val="90000"/>
                  </a:lnSpc>
                  <a:spcBef>
                    <a:spcPts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Data </a:t>
                </a:r>
                <a:b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b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Sources</a:t>
                </a:r>
              </a:p>
            </p:txBody>
          </p:sp>
          <p:sp>
            <p:nvSpPr>
              <p:cNvPr id="166" name="Freeform 34"/>
              <p:cNvSpPr>
                <a:spLocks noChangeAspect="1" noEditPoints="1"/>
              </p:cNvSpPr>
              <p:nvPr/>
            </p:nvSpPr>
            <p:spPr bwMode="auto">
              <a:xfrm>
                <a:off x="496692" y="2203651"/>
                <a:ext cx="530352" cy="419571"/>
              </a:xfrm>
              <a:custGeom>
                <a:avLst/>
                <a:gdLst>
                  <a:gd name="T0" fmla="*/ 234 w 1464"/>
                  <a:gd name="T1" fmla="*/ 815 h 1158"/>
                  <a:gd name="T2" fmla="*/ 206 w 1464"/>
                  <a:gd name="T3" fmla="*/ 1158 h 1158"/>
                  <a:gd name="T4" fmla="*/ 33 w 1464"/>
                  <a:gd name="T5" fmla="*/ 1131 h 1158"/>
                  <a:gd name="T6" fmla="*/ 89 w 1464"/>
                  <a:gd name="T7" fmla="*/ 876 h 1158"/>
                  <a:gd name="T8" fmla="*/ 183 w 1464"/>
                  <a:gd name="T9" fmla="*/ 876 h 1158"/>
                  <a:gd name="T10" fmla="*/ 323 w 1464"/>
                  <a:gd name="T11" fmla="*/ 1158 h 1158"/>
                  <a:gd name="T12" fmla="*/ 495 w 1464"/>
                  <a:gd name="T13" fmla="*/ 1131 h 1158"/>
                  <a:gd name="T14" fmla="*/ 295 w 1464"/>
                  <a:gd name="T15" fmla="*/ 748 h 1158"/>
                  <a:gd name="T16" fmla="*/ 295 w 1464"/>
                  <a:gd name="T17" fmla="*/ 1131 h 1158"/>
                  <a:gd name="T18" fmla="*/ 584 w 1464"/>
                  <a:gd name="T19" fmla="*/ 1158 h 1158"/>
                  <a:gd name="T20" fmla="*/ 757 w 1464"/>
                  <a:gd name="T21" fmla="*/ 1131 h 1158"/>
                  <a:gd name="T22" fmla="*/ 557 w 1464"/>
                  <a:gd name="T23" fmla="*/ 493 h 1158"/>
                  <a:gd name="T24" fmla="*/ 557 w 1464"/>
                  <a:gd name="T25" fmla="*/ 1131 h 1158"/>
                  <a:gd name="T26" fmla="*/ 863 w 1464"/>
                  <a:gd name="T27" fmla="*/ 676 h 1158"/>
                  <a:gd name="T28" fmla="*/ 813 w 1464"/>
                  <a:gd name="T29" fmla="*/ 1131 h 1158"/>
                  <a:gd name="T30" fmla="*/ 991 w 1464"/>
                  <a:gd name="T31" fmla="*/ 1158 h 1158"/>
                  <a:gd name="T32" fmla="*/ 1013 w 1464"/>
                  <a:gd name="T33" fmla="*/ 610 h 1158"/>
                  <a:gd name="T34" fmla="*/ 902 w 1464"/>
                  <a:gd name="T35" fmla="*/ 687 h 1158"/>
                  <a:gd name="T36" fmla="*/ 1074 w 1464"/>
                  <a:gd name="T37" fmla="*/ 1131 h 1158"/>
                  <a:gd name="T38" fmla="*/ 1247 w 1464"/>
                  <a:gd name="T39" fmla="*/ 1158 h 1158"/>
                  <a:gd name="T40" fmla="*/ 1275 w 1464"/>
                  <a:gd name="T41" fmla="*/ 366 h 1158"/>
                  <a:gd name="T42" fmla="*/ 1074 w 1464"/>
                  <a:gd name="T43" fmla="*/ 549 h 1158"/>
                  <a:gd name="T44" fmla="*/ 1442 w 1464"/>
                  <a:gd name="T45" fmla="*/ 0 h 1158"/>
                  <a:gd name="T46" fmla="*/ 1024 w 1464"/>
                  <a:gd name="T47" fmla="*/ 33 h 1158"/>
                  <a:gd name="T48" fmla="*/ 1130 w 1464"/>
                  <a:gd name="T49" fmla="*/ 166 h 1158"/>
                  <a:gd name="T50" fmla="*/ 935 w 1464"/>
                  <a:gd name="T51" fmla="*/ 410 h 1158"/>
                  <a:gd name="T52" fmla="*/ 896 w 1464"/>
                  <a:gd name="T53" fmla="*/ 416 h 1158"/>
                  <a:gd name="T54" fmla="*/ 540 w 1464"/>
                  <a:gd name="T55" fmla="*/ 94 h 1158"/>
                  <a:gd name="T56" fmla="*/ 11 w 1464"/>
                  <a:gd name="T57" fmla="*/ 704 h 1158"/>
                  <a:gd name="T58" fmla="*/ 117 w 1464"/>
                  <a:gd name="T59" fmla="*/ 848 h 1158"/>
                  <a:gd name="T60" fmla="*/ 156 w 1464"/>
                  <a:gd name="T61" fmla="*/ 848 h 1158"/>
                  <a:gd name="T62" fmla="*/ 534 w 1464"/>
                  <a:gd name="T63" fmla="*/ 443 h 1158"/>
                  <a:gd name="T64" fmla="*/ 885 w 1464"/>
                  <a:gd name="T65" fmla="*/ 649 h 1158"/>
                  <a:gd name="T66" fmla="*/ 930 w 1464"/>
                  <a:gd name="T67" fmla="*/ 643 h 1158"/>
                  <a:gd name="T68" fmla="*/ 1269 w 1464"/>
                  <a:gd name="T69" fmla="*/ 321 h 1158"/>
                  <a:gd name="T70" fmla="*/ 1420 w 1464"/>
                  <a:gd name="T71" fmla="*/ 460 h 1158"/>
                  <a:gd name="T72" fmla="*/ 1442 w 1464"/>
                  <a:gd name="T73" fmla="*/ 449 h 1158"/>
                  <a:gd name="T74" fmla="*/ 1442 w 1464"/>
                  <a:gd name="T75" fmla="*/ 0 h 1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4" h="1158">
                    <a:moveTo>
                      <a:pt x="183" y="876"/>
                    </a:moveTo>
                    <a:cubicBezTo>
                      <a:pt x="234" y="815"/>
                      <a:pt x="234" y="815"/>
                      <a:pt x="234" y="815"/>
                    </a:cubicBezTo>
                    <a:cubicBezTo>
                      <a:pt x="234" y="1131"/>
                      <a:pt x="234" y="1131"/>
                      <a:pt x="234" y="1131"/>
                    </a:cubicBezTo>
                    <a:cubicBezTo>
                      <a:pt x="234" y="1147"/>
                      <a:pt x="222" y="1158"/>
                      <a:pt x="206" y="1158"/>
                    </a:cubicBezTo>
                    <a:cubicBezTo>
                      <a:pt x="61" y="1158"/>
                      <a:pt x="61" y="1158"/>
                      <a:pt x="61" y="1158"/>
                    </a:cubicBezTo>
                    <a:cubicBezTo>
                      <a:pt x="50" y="1158"/>
                      <a:pt x="33" y="1147"/>
                      <a:pt x="33" y="1131"/>
                    </a:cubicBezTo>
                    <a:cubicBezTo>
                      <a:pt x="33" y="820"/>
                      <a:pt x="33" y="820"/>
                      <a:pt x="33" y="820"/>
                    </a:cubicBezTo>
                    <a:cubicBezTo>
                      <a:pt x="89" y="876"/>
                      <a:pt x="89" y="876"/>
                      <a:pt x="89" y="876"/>
                    </a:cubicBezTo>
                    <a:cubicBezTo>
                      <a:pt x="100" y="887"/>
                      <a:pt x="117" y="898"/>
                      <a:pt x="133" y="898"/>
                    </a:cubicBezTo>
                    <a:cubicBezTo>
                      <a:pt x="150" y="898"/>
                      <a:pt x="172" y="887"/>
                      <a:pt x="183" y="876"/>
                    </a:cubicBezTo>
                    <a:close/>
                    <a:moveTo>
                      <a:pt x="295" y="1131"/>
                    </a:moveTo>
                    <a:cubicBezTo>
                      <a:pt x="295" y="1147"/>
                      <a:pt x="306" y="1158"/>
                      <a:pt x="323" y="1158"/>
                    </a:cubicBezTo>
                    <a:cubicBezTo>
                      <a:pt x="467" y="1158"/>
                      <a:pt x="467" y="1158"/>
                      <a:pt x="467" y="1158"/>
                    </a:cubicBezTo>
                    <a:cubicBezTo>
                      <a:pt x="484" y="1158"/>
                      <a:pt x="495" y="1147"/>
                      <a:pt x="495" y="1131"/>
                    </a:cubicBezTo>
                    <a:cubicBezTo>
                      <a:pt x="495" y="527"/>
                      <a:pt x="495" y="527"/>
                      <a:pt x="495" y="527"/>
                    </a:cubicBezTo>
                    <a:cubicBezTo>
                      <a:pt x="295" y="748"/>
                      <a:pt x="295" y="748"/>
                      <a:pt x="295" y="748"/>
                    </a:cubicBezTo>
                    <a:cubicBezTo>
                      <a:pt x="295" y="1131"/>
                      <a:pt x="295" y="1131"/>
                      <a:pt x="295" y="1131"/>
                    </a:cubicBezTo>
                    <a:cubicBezTo>
                      <a:pt x="295" y="1131"/>
                      <a:pt x="295" y="1131"/>
                      <a:pt x="295" y="1131"/>
                    </a:cubicBezTo>
                    <a:close/>
                    <a:moveTo>
                      <a:pt x="557" y="1131"/>
                    </a:moveTo>
                    <a:cubicBezTo>
                      <a:pt x="557" y="1147"/>
                      <a:pt x="568" y="1158"/>
                      <a:pt x="584" y="1158"/>
                    </a:cubicBezTo>
                    <a:cubicBezTo>
                      <a:pt x="729" y="1158"/>
                      <a:pt x="729" y="1158"/>
                      <a:pt x="729" y="1158"/>
                    </a:cubicBezTo>
                    <a:cubicBezTo>
                      <a:pt x="746" y="1158"/>
                      <a:pt x="757" y="1147"/>
                      <a:pt x="757" y="1131"/>
                    </a:cubicBezTo>
                    <a:cubicBezTo>
                      <a:pt x="757" y="615"/>
                      <a:pt x="757" y="615"/>
                      <a:pt x="757" y="615"/>
                    </a:cubicBezTo>
                    <a:cubicBezTo>
                      <a:pt x="557" y="493"/>
                      <a:pt x="557" y="493"/>
                      <a:pt x="557" y="493"/>
                    </a:cubicBezTo>
                    <a:cubicBezTo>
                      <a:pt x="557" y="1131"/>
                      <a:pt x="557" y="1131"/>
                      <a:pt x="557" y="1131"/>
                    </a:cubicBezTo>
                    <a:cubicBezTo>
                      <a:pt x="557" y="1131"/>
                      <a:pt x="557" y="1131"/>
                      <a:pt x="557" y="1131"/>
                    </a:cubicBezTo>
                    <a:close/>
                    <a:moveTo>
                      <a:pt x="902" y="687"/>
                    </a:moveTo>
                    <a:cubicBezTo>
                      <a:pt x="891" y="687"/>
                      <a:pt x="874" y="687"/>
                      <a:pt x="863" y="676"/>
                    </a:cubicBezTo>
                    <a:cubicBezTo>
                      <a:pt x="813" y="649"/>
                      <a:pt x="813" y="649"/>
                      <a:pt x="813" y="649"/>
                    </a:cubicBezTo>
                    <a:cubicBezTo>
                      <a:pt x="813" y="1131"/>
                      <a:pt x="813" y="1131"/>
                      <a:pt x="813" y="1131"/>
                    </a:cubicBezTo>
                    <a:cubicBezTo>
                      <a:pt x="813" y="1147"/>
                      <a:pt x="829" y="1158"/>
                      <a:pt x="841" y="1158"/>
                    </a:cubicBezTo>
                    <a:cubicBezTo>
                      <a:pt x="991" y="1158"/>
                      <a:pt x="991" y="1158"/>
                      <a:pt x="991" y="1158"/>
                    </a:cubicBezTo>
                    <a:cubicBezTo>
                      <a:pt x="1002" y="1158"/>
                      <a:pt x="1013" y="1147"/>
                      <a:pt x="1013" y="1131"/>
                    </a:cubicBezTo>
                    <a:cubicBezTo>
                      <a:pt x="1013" y="610"/>
                      <a:pt x="1013" y="610"/>
                      <a:pt x="1013" y="610"/>
                    </a:cubicBezTo>
                    <a:cubicBezTo>
                      <a:pt x="958" y="671"/>
                      <a:pt x="958" y="671"/>
                      <a:pt x="958" y="671"/>
                    </a:cubicBezTo>
                    <a:cubicBezTo>
                      <a:pt x="941" y="682"/>
                      <a:pt x="924" y="687"/>
                      <a:pt x="902" y="687"/>
                    </a:cubicBezTo>
                    <a:close/>
                    <a:moveTo>
                      <a:pt x="1074" y="549"/>
                    </a:moveTo>
                    <a:cubicBezTo>
                      <a:pt x="1074" y="1131"/>
                      <a:pt x="1074" y="1131"/>
                      <a:pt x="1074" y="1131"/>
                    </a:cubicBezTo>
                    <a:cubicBezTo>
                      <a:pt x="1074" y="1147"/>
                      <a:pt x="1086" y="1158"/>
                      <a:pt x="1102" y="1158"/>
                    </a:cubicBezTo>
                    <a:cubicBezTo>
                      <a:pt x="1247" y="1158"/>
                      <a:pt x="1247" y="1158"/>
                      <a:pt x="1247" y="1158"/>
                    </a:cubicBezTo>
                    <a:cubicBezTo>
                      <a:pt x="1264" y="1158"/>
                      <a:pt x="1275" y="1147"/>
                      <a:pt x="1275" y="1131"/>
                    </a:cubicBezTo>
                    <a:cubicBezTo>
                      <a:pt x="1275" y="366"/>
                      <a:pt x="1275" y="366"/>
                      <a:pt x="1275" y="366"/>
                    </a:cubicBezTo>
                    <a:cubicBezTo>
                      <a:pt x="1269" y="360"/>
                      <a:pt x="1269" y="360"/>
                      <a:pt x="1269" y="360"/>
                    </a:cubicBezTo>
                    <a:cubicBezTo>
                      <a:pt x="1074" y="549"/>
                      <a:pt x="1074" y="549"/>
                      <a:pt x="1074" y="549"/>
                    </a:cubicBezTo>
                    <a:cubicBezTo>
                      <a:pt x="1074" y="549"/>
                      <a:pt x="1074" y="549"/>
                      <a:pt x="1074" y="549"/>
                    </a:cubicBezTo>
                    <a:close/>
                    <a:moveTo>
                      <a:pt x="1442" y="0"/>
                    </a:moveTo>
                    <a:cubicBezTo>
                      <a:pt x="1442" y="0"/>
                      <a:pt x="1442" y="0"/>
                      <a:pt x="1442" y="0"/>
                    </a:cubicBezTo>
                    <a:cubicBezTo>
                      <a:pt x="1024" y="33"/>
                      <a:pt x="1024" y="33"/>
                      <a:pt x="1024" y="33"/>
                    </a:cubicBezTo>
                    <a:cubicBezTo>
                      <a:pt x="1008" y="33"/>
                      <a:pt x="1002" y="44"/>
                      <a:pt x="1013" y="50"/>
                    </a:cubicBezTo>
                    <a:cubicBezTo>
                      <a:pt x="1130" y="166"/>
                      <a:pt x="1130" y="166"/>
                      <a:pt x="1130" y="166"/>
                    </a:cubicBezTo>
                    <a:cubicBezTo>
                      <a:pt x="1141" y="177"/>
                      <a:pt x="1141" y="194"/>
                      <a:pt x="1130" y="205"/>
                    </a:cubicBezTo>
                    <a:cubicBezTo>
                      <a:pt x="935" y="410"/>
                      <a:pt x="935" y="410"/>
                      <a:pt x="935" y="410"/>
                    </a:cubicBezTo>
                    <a:cubicBezTo>
                      <a:pt x="930" y="416"/>
                      <a:pt x="924" y="421"/>
                      <a:pt x="919" y="421"/>
                    </a:cubicBezTo>
                    <a:cubicBezTo>
                      <a:pt x="907" y="421"/>
                      <a:pt x="902" y="416"/>
                      <a:pt x="896" y="416"/>
                    </a:cubicBezTo>
                    <a:cubicBezTo>
                      <a:pt x="557" y="100"/>
                      <a:pt x="557" y="100"/>
                      <a:pt x="557" y="100"/>
                    </a:cubicBezTo>
                    <a:cubicBezTo>
                      <a:pt x="551" y="94"/>
                      <a:pt x="545" y="94"/>
                      <a:pt x="540" y="94"/>
                    </a:cubicBezTo>
                    <a:cubicBezTo>
                      <a:pt x="529" y="94"/>
                      <a:pt x="523" y="94"/>
                      <a:pt x="518" y="100"/>
                    </a:cubicBezTo>
                    <a:cubicBezTo>
                      <a:pt x="11" y="704"/>
                      <a:pt x="11" y="704"/>
                      <a:pt x="11" y="704"/>
                    </a:cubicBezTo>
                    <a:cubicBezTo>
                      <a:pt x="0" y="715"/>
                      <a:pt x="0" y="737"/>
                      <a:pt x="11" y="748"/>
                    </a:cubicBezTo>
                    <a:cubicBezTo>
                      <a:pt x="117" y="848"/>
                      <a:pt x="117" y="848"/>
                      <a:pt x="117" y="848"/>
                    </a:cubicBezTo>
                    <a:cubicBezTo>
                      <a:pt x="122" y="854"/>
                      <a:pt x="128" y="859"/>
                      <a:pt x="133" y="859"/>
                    </a:cubicBezTo>
                    <a:cubicBezTo>
                      <a:pt x="139" y="859"/>
                      <a:pt x="150" y="854"/>
                      <a:pt x="156" y="848"/>
                    </a:cubicBezTo>
                    <a:cubicBezTo>
                      <a:pt x="506" y="454"/>
                      <a:pt x="506" y="454"/>
                      <a:pt x="506" y="454"/>
                    </a:cubicBezTo>
                    <a:cubicBezTo>
                      <a:pt x="512" y="443"/>
                      <a:pt x="523" y="443"/>
                      <a:pt x="534" y="443"/>
                    </a:cubicBezTo>
                    <a:cubicBezTo>
                      <a:pt x="540" y="443"/>
                      <a:pt x="545" y="443"/>
                      <a:pt x="551" y="443"/>
                    </a:cubicBezTo>
                    <a:cubicBezTo>
                      <a:pt x="885" y="649"/>
                      <a:pt x="885" y="649"/>
                      <a:pt x="885" y="649"/>
                    </a:cubicBezTo>
                    <a:cubicBezTo>
                      <a:pt x="891" y="649"/>
                      <a:pt x="896" y="649"/>
                      <a:pt x="902" y="649"/>
                    </a:cubicBezTo>
                    <a:cubicBezTo>
                      <a:pt x="913" y="649"/>
                      <a:pt x="924" y="649"/>
                      <a:pt x="930" y="643"/>
                    </a:cubicBezTo>
                    <a:cubicBezTo>
                      <a:pt x="1253" y="327"/>
                      <a:pt x="1253" y="327"/>
                      <a:pt x="1253" y="327"/>
                    </a:cubicBezTo>
                    <a:cubicBezTo>
                      <a:pt x="1258" y="321"/>
                      <a:pt x="1264" y="321"/>
                      <a:pt x="1269" y="321"/>
                    </a:cubicBezTo>
                    <a:cubicBezTo>
                      <a:pt x="1281" y="321"/>
                      <a:pt x="1286" y="321"/>
                      <a:pt x="1292" y="327"/>
                    </a:cubicBezTo>
                    <a:cubicBezTo>
                      <a:pt x="1420" y="460"/>
                      <a:pt x="1420" y="460"/>
                      <a:pt x="1420" y="460"/>
                    </a:cubicBezTo>
                    <a:cubicBezTo>
                      <a:pt x="1425" y="460"/>
                      <a:pt x="1431" y="466"/>
                      <a:pt x="1431" y="466"/>
                    </a:cubicBezTo>
                    <a:cubicBezTo>
                      <a:pt x="1436" y="466"/>
                      <a:pt x="1442" y="460"/>
                      <a:pt x="1442" y="449"/>
                    </a:cubicBezTo>
                    <a:cubicBezTo>
                      <a:pt x="1464" y="28"/>
                      <a:pt x="1464" y="28"/>
                      <a:pt x="1464" y="28"/>
                    </a:cubicBezTo>
                    <a:cubicBezTo>
                      <a:pt x="1464" y="11"/>
                      <a:pt x="1453" y="0"/>
                      <a:pt x="1442" y="0"/>
                    </a:cubicBezTo>
                    <a:close/>
                  </a:path>
                </a:pathLst>
              </a:custGeom>
              <a:solidFill>
                <a:srgbClr val="FFFFFF"/>
              </a:solidFill>
              <a:ln w="15240">
                <a:solidFill>
                  <a:srgbClr val="0078D7"/>
                </a:solidFill>
              </a:ln>
            </p:spPr>
            <p:txBody>
              <a:bodyPr vert="horz" wrap="square" lIns="91427" tIns="45713" rIns="91427" bIns="45713" numCol="1" anchor="t" anchorCtr="0" compatLnSpc="1">
                <a:prstTxWarp prst="textNoShape">
                  <a:avLst/>
                </a:prstTxWarp>
              </a:bodyPr>
              <a:lstStyle/>
              <a:p>
                <a:pPr marL="0" marR="0" lvl="0" indent="0" defTabSz="9325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33333"/>
                  </a:solidFill>
                  <a:effectLst/>
                  <a:uLnTx/>
                  <a:uFillTx/>
                </a:endParaRPr>
              </a:p>
            </p:txBody>
          </p:sp>
        </p:grpSp>
        <p:grpSp>
          <p:nvGrpSpPr>
            <p:cNvPr id="2" name="Group 1"/>
            <p:cNvGrpSpPr/>
            <p:nvPr/>
          </p:nvGrpSpPr>
          <p:grpSpPr>
            <a:xfrm>
              <a:off x="594076" y="4751805"/>
              <a:ext cx="1341791" cy="628194"/>
              <a:chOff x="594076" y="4356536"/>
              <a:chExt cx="1341791" cy="628194"/>
            </a:xfrm>
          </p:grpSpPr>
          <p:sp>
            <p:nvSpPr>
              <p:cNvPr id="163" name="TextBox 162"/>
              <p:cNvSpPr txBox="1"/>
              <p:nvPr/>
            </p:nvSpPr>
            <p:spPr>
              <a:xfrm>
                <a:off x="1261370" y="4356536"/>
                <a:ext cx="674497" cy="616531"/>
              </a:xfrm>
              <a:prstGeom prst="rect">
                <a:avLst/>
              </a:prstGeom>
              <a:noFill/>
            </p:spPr>
            <p:txBody>
              <a:bodyPr wrap="square" lIns="0" tIns="146283" rIns="182854" bIns="146283" rtlCol="0">
                <a:noAutofit/>
              </a:bodyPr>
              <a:lstStyle/>
              <a:p>
                <a:pPr marL="0" marR="0" lvl="0" indent="0" defTabSz="932563" eaLnBrk="1" fontAlgn="auto" latinLnBrk="0" hangingPunct="1">
                  <a:lnSpc>
                    <a:spcPct val="90000"/>
                  </a:lnSpc>
                  <a:spcBef>
                    <a:spcPct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Sensors </a:t>
                </a:r>
                <a:b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b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and </a:t>
                </a:r>
                <a:b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b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Devices</a:t>
                </a:r>
              </a:p>
            </p:txBody>
          </p:sp>
          <p:sp>
            <p:nvSpPr>
              <p:cNvPr id="169" name="Freeform 574"/>
              <p:cNvSpPr>
                <a:spLocks noChangeAspect="1"/>
              </p:cNvSpPr>
              <p:nvPr/>
            </p:nvSpPr>
            <p:spPr bwMode="auto">
              <a:xfrm>
                <a:off x="594076" y="4527530"/>
                <a:ext cx="269639" cy="457200"/>
              </a:xfrm>
              <a:custGeom>
                <a:avLst/>
                <a:gdLst>
                  <a:gd name="connsiteX0" fmla="*/ 652199 w 1962365"/>
                  <a:gd name="connsiteY0" fmla="*/ 661855 h 3327402"/>
                  <a:gd name="connsiteX1" fmla="*/ 518186 w 1962365"/>
                  <a:gd name="connsiteY1" fmla="*/ 722665 h 3327402"/>
                  <a:gd name="connsiteX2" fmla="*/ 466408 w 1962365"/>
                  <a:gd name="connsiteY2" fmla="*/ 853406 h 3327402"/>
                  <a:gd name="connsiteX3" fmla="*/ 466408 w 1962365"/>
                  <a:gd name="connsiteY3" fmla="*/ 1151375 h 3327402"/>
                  <a:gd name="connsiteX4" fmla="*/ 466408 w 1962365"/>
                  <a:gd name="connsiteY4" fmla="*/ 1282116 h 3327402"/>
                  <a:gd name="connsiteX5" fmla="*/ 466408 w 1962365"/>
                  <a:gd name="connsiteY5" fmla="*/ 1285157 h 3327402"/>
                  <a:gd name="connsiteX6" fmla="*/ 466408 w 1962365"/>
                  <a:gd name="connsiteY6" fmla="*/ 1726029 h 3327402"/>
                  <a:gd name="connsiteX7" fmla="*/ 466408 w 1962365"/>
                  <a:gd name="connsiteY7" fmla="*/ 1732110 h 3327402"/>
                  <a:gd name="connsiteX8" fmla="*/ 466280 w 1962365"/>
                  <a:gd name="connsiteY8" fmla="*/ 1733367 h 3327402"/>
                  <a:gd name="connsiteX9" fmla="*/ 466726 w 1962365"/>
                  <a:gd name="connsiteY9" fmla="*/ 1735547 h 3327402"/>
                  <a:gd name="connsiteX10" fmla="*/ 466726 w 1962365"/>
                  <a:gd name="connsiteY10" fmla="*/ 2345918 h 3327402"/>
                  <a:gd name="connsiteX11" fmla="*/ 405607 w 1962365"/>
                  <a:gd name="connsiteY11" fmla="*/ 2406651 h 3327402"/>
                  <a:gd name="connsiteX12" fmla="*/ 344488 w 1962365"/>
                  <a:gd name="connsiteY12" fmla="*/ 2345918 h 3327402"/>
                  <a:gd name="connsiteX13" fmla="*/ 344488 w 1962365"/>
                  <a:gd name="connsiteY13" fmla="*/ 1884564 h 3327402"/>
                  <a:gd name="connsiteX14" fmla="*/ 344488 w 1962365"/>
                  <a:gd name="connsiteY14" fmla="*/ 1816216 h 3327402"/>
                  <a:gd name="connsiteX15" fmla="*/ 314121 w 1962365"/>
                  <a:gd name="connsiteY15" fmla="*/ 1811163 h 3327402"/>
                  <a:gd name="connsiteX16" fmla="*/ 292800 w 1962365"/>
                  <a:gd name="connsiteY16" fmla="*/ 1814204 h 3327402"/>
                  <a:gd name="connsiteX17" fmla="*/ 122238 w 1962365"/>
                  <a:gd name="connsiteY17" fmla="*/ 2014877 h 3327402"/>
                  <a:gd name="connsiteX18" fmla="*/ 122238 w 1962365"/>
                  <a:gd name="connsiteY18" fmla="*/ 2671624 h 3327402"/>
                  <a:gd name="connsiteX19" fmla="*/ 655245 w 1962365"/>
                  <a:gd name="connsiteY19" fmla="*/ 3206752 h 3327402"/>
                  <a:gd name="connsiteX20" fmla="*/ 1316173 w 1962365"/>
                  <a:gd name="connsiteY20" fmla="*/ 3206752 h 3327402"/>
                  <a:gd name="connsiteX21" fmla="*/ 1660343 w 1962365"/>
                  <a:gd name="connsiteY21" fmla="*/ 3069930 h 3327402"/>
                  <a:gd name="connsiteX22" fmla="*/ 1840042 w 1962365"/>
                  <a:gd name="connsiteY22" fmla="*/ 2635138 h 3327402"/>
                  <a:gd name="connsiteX23" fmla="*/ 1836997 w 1962365"/>
                  <a:gd name="connsiteY23" fmla="*/ 2200347 h 3327402"/>
                  <a:gd name="connsiteX24" fmla="*/ 1836997 w 1962365"/>
                  <a:gd name="connsiteY24" fmla="*/ 1865892 h 3327402"/>
                  <a:gd name="connsiteX25" fmla="*/ 1766944 w 1962365"/>
                  <a:gd name="connsiteY25" fmla="*/ 1710827 h 3327402"/>
                  <a:gd name="connsiteX26" fmla="*/ 1691943 w 1962365"/>
                  <a:gd name="connsiteY26" fmla="*/ 1673201 h 3327402"/>
                  <a:gd name="connsiteX27" fmla="*/ 1627188 w 1962365"/>
                  <a:gd name="connsiteY27" fmla="*/ 1674055 h 3327402"/>
                  <a:gd name="connsiteX28" fmla="*/ 1627188 w 1962365"/>
                  <a:gd name="connsiteY28" fmla="*/ 1739862 h 3327402"/>
                  <a:gd name="connsiteX29" fmla="*/ 1627188 w 1962365"/>
                  <a:gd name="connsiteY29" fmla="*/ 2002880 h 3327402"/>
                  <a:gd name="connsiteX30" fmla="*/ 1566069 w 1962365"/>
                  <a:gd name="connsiteY30" fmla="*/ 2063750 h 3327402"/>
                  <a:gd name="connsiteX31" fmla="*/ 1504950 w 1962365"/>
                  <a:gd name="connsiteY31" fmla="*/ 2002880 h 3327402"/>
                  <a:gd name="connsiteX32" fmla="*/ 1504950 w 1962365"/>
                  <a:gd name="connsiteY32" fmla="*/ 1659347 h 3327402"/>
                  <a:gd name="connsiteX33" fmla="*/ 1504950 w 1962365"/>
                  <a:gd name="connsiteY33" fmla="*/ 1634494 h 3327402"/>
                  <a:gd name="connsiteX34" fmla="*/ 1492827 w 1962365"/>
                  <a:gd name="connsiteY34" fmla="*/ 1616571 h 3327402"/>
                  <a:gd name="connsiteX35" fmla="*/ 1343347 w 1962365"/>
                  <a:gd name="connsiteY35" fmla="*/ 1504121 h 3327402"/>
                  <a:gd name="connsiteX36" fmla="*/ 1295401 w 1962365"/>
                  <a:gd name="connsiteY36" fmla="*/ 1508888 h 3327402"/>
                  <a:gd name="connsiteX37" fmla="*/ 1295401 w 1962365"/>
                  <a:gd name="connsiteY37" fmla="*/ 1587395 h 3327402"/>
                  <a:gd name="connsiteX38" fmla="*/ 1295401 w 1962365"/>
                  <a:gd name="connsiteY38" fmla="*/ 1853811 h 3327402"/>
                  <a:gd name="connsiteX39" fmla="*/ 1234282 w 1962365"/>
                  <a:gd name="connsiteY39" fmla="*/ 1914526 h 3327402"/>
                  <a:gd name="connsiteX40" fmla="*/ 1173163 w 1962365"/>
                  <a:gd name="connsiteY40" fmla="*/ 1853811 h 3327402"/>
                  <a:gd name="connsiteX41" fmla="*/ 1173163 w 1962365"/>
                  <a:gd name="connsiteY41" fmla="*/ 1505839 h 3327402"/>
                  <a:gd name="connsiteX42" fmla="*/ 1173163 w 1962365"/>
                  <a:gd name="connsiteY42" fmla="*/ 1481814 h 3327402"/>
                  <a:gd name="connsiteX43" fmla="*/ 1154748 w 1962365"/>
                  <a:gd name="connsiteY43" fmla="*/ 1452384 h 3327402"/>
                  <a:gd name="connsiteX44" fmla="*/ 1014692 w 1962365"/>
                  <a:gd name="connsiteY44" fmla="*/ 1336513 h 3327402"/>
                  <a:gd name="connsiteX45" fmla="*/ 960438 w 1962365"/>
                  <a:gd name="connsiteY45" fmla="*/ 1336809 h 3327402"/>
                  <a:gd name="connsiteX46" fmla="*/ 960438 w 1962365"/>
                  <a:gd name="connsiteY46" fmla="*/ 1351429 h 3327402"/>
                  <a:gd name="connsiteX47" fmla="*/ 960438 w 1962365"/>
                  <a:gd name="connsiteY47" fmla="*/ 1856956 h 3327402"/>
                  <a:gd name="connsiteX48" fmla="*/ 899319 w 1962365"/>
                  <a:gd name="connsiteY48" fmla="*/ 1917701 h 3327402"/>
                  <a:gd name="connsiteX49" fmla="*/ 838200 w 1962365"/>
                  <a:gd name="connsiteY49" fmla="*/ 1856956 h 3327402"/>
                  <a:gd name="connsiteX50" fmla="*/ 838200 w 1962365"/>
                  <a:gd name="connsiteY50" fmla="*/ 1244632 h 3327402"/>
                  <a:gd name="connsiteX51" fmla="*/ 838200 w 1962365"/>
                  <a:gd name="connsiteY51" fmla="*/ 1244582 h 3327402"/>
                  <a:gd name="connsiteX52" fmla="*/ 837990 w 1962365"/>
                  <a:gd name="connsiteY52" fmla="*/ 1242590 h 3327402"/>
                  <a:gd name="connsiteX53" fmla="*/ 837990 w 1962365"/>
                  <a:gd name="connsiteY53" fmla="*/ 853406 h 3327402"/>
                  <a:gd name="connsiteX54" fmla="*/ 777075 w 1962365"/>
                  <a:gd name="connsiteY54" fmla="*/ 713543 h 3327402"/>
                  <a:gd name="connsiteX55" fmla="*/ 652199 w 1962365"/>
                  <a:gd name="connsiteY55" fmla="*/ 661855 h 3327402"/>
                  <a:gd name="connsiteX56" fmla="*/ 639828 w 1962365"/>
                  <a:gd name="connsiteY56" fmla="*/ 121613 h 3327402"/>
                  <a:gd name="connsiteX57" fmla="*/ 137622 w 1962365"/>
                  <a:gd name="connsiteY57" fmla="*/ 626308 h 3327402"/>
                  <a:gd name="connsiteX58" fmla="*/ 282720 w 1962365"/>
                  <a:gd name="connsiteY58" fmla="*/ 979461 h 3327402"/>
                  <a:gd name="connsiteX59" fmla="*/ 345272 w 1962365"/>
                  <a:gd name="connsiteY59" fmla="*/ 1028322 h 3327402"/>
                  <a:gd name="connsiteX60" fmla="*/ 345456 w 1962365"/>
                  <a:gd name="connsiteY60" fmla="*/ 1004557 h 3327402"/>
                  <a:gd name="connsiteX61" fmla="*/ 344313 w 1962365"/>
                  <a:gd name="connsiteY61" fmla="*/ 857195 h 3327402"/>
                  <a:gd name="connsiteX62" fmla="*/ 429629 w 1962365"/>
                  <a:gd name="connsiteY62" fmla="*/ 638431 h 3327402"/>
                  <a:gd name="connsiteX63" fmla="*/ 649015 w 1962365"/>
                  <a:gd name="connsiteY63" fmla="*/ 541203 h 3327402"/>
                  <a:gd name="connsiteX64" fmla="*/ 859259 w 1962365"/>
                  <a:gd name="connsiteY64" fmla="*/ 626277 h 3327402"/>
                  <a:gd name="connsiteX65" fmla="*/ 959810 w 1962365"/>
                  <a:gd name="connsiteY65" fmla="*/ 854156 h 3327402"/>
                  <a:gd name="connsiteX66" fmla="*/ 961689 w 1962365"/>
                  <a:gd name="connsiteY66" fmla="*/ 1008367 h 3327402"/>
                  <a:gd name="connsiteX67" fmla="*/ 997413 w 1962365"/>
                  <a:gd name="connsiteY67" fmla="*/ 981171 h 3327402"/>
                  <a:gd name="connsiteX68" fmla="*/ 1145078 w 1962365"/>
                  <a:gd name="connsiteY68" fmla="*/ 626308 h 3327402"/>
                  <a:gd name="connsiteX69" fmla="*/ 639828 w 1962365"/>
                  <a:gd name="connsiteY69" fmla="*/ 121613 h 3327402"/>
                  <a:gd name="connsiteX70" fmla="*/ 639828 w 1962365"/>
                  <a:gd name="connsiteY70" fmla="*/ 0 h 3327402"/>
                  <a:gd name="connsiteX71" fmla="*/ 1266825 w 1962365"/>
                  <a:gd name="connsiteY71" fmla="*/ 626308 h 3327402"/>
                  <a:gd name="connsiteX72" fmla="*/ 1024764 w 1962365"/>
                  <a:gd name="connsiteY72" fmla="*/ 1121039 h 3327402"/>
                  <a:gd name="connsiteX73" fmla="*/ 960481 w 1962365"/>
                  <a:gd name="connsiteY73" fmla="*/ 1164696 h 3327402"/>
                  <a:gd name="connsiteX74" fmla="*/ 959810 w 1962365"/>
                  <a:gd name="connsiteY74" fmla="*/ 1215724 h 3327402"/>
                  <a:gd name="connsiteX75" fmla="*/ 1261465 w 1962365"/>
                  <a:gd name="connsiteY75" fmla="*/ 1388912 h 3327402"/>
                  <a:gd name="connsiteX76" fmla="*/ 1596636 w 1962365"/>
                  <a:gd name="connsiteY76" fmla="*/ 1549947 h 3327402"/>
                  <a:gd name="connsiteX77" fmla="*/ 1843445 w 1962365"/>
                  <a:gd name="connsiteY77" fmla="*/ 1613753 h 3327402"/>
                  <a:gd name="connsiteX78" fmla="*/ 1959231 w 1962365"/>
                  <a:gd name="connsiteY78" fmla="*/ 1865939 h 3327402"/>
                  <a:gd name="connsiteX79" fmla="*/ 1959231 w 1962365"/>
                  <a:gd name="connsiteY79" fmla="*/ 2200161 h 3327402"/>
                  <a:gd name="connsiteX80" fmla="*/ 1962278 w 1962365"/>
                  <a:gd name="connsiteY80" fmla="*/ 2631612 h 3327402"/>
                  <a:gd name="connsiteX81" fmla="*/ 1742893 w 1962365"/>
                  <a:gd name="connsiteY81" fmla="*/ 3160291 h 3327402"/>
                  <a:gd name="connsiteX82" fmla="*/ 1316311 w 1962365"/>
                  <a:gd name="connsiteY82" fmla="*/ 3327402 h 3327402"/>
                  <a:gd name="connsiteX83" fmla="*/ 981139 w 1962365"/>
                  <a:gd name="connsiteY83" fmla="*/ 3327402 h 3327402"/>
                  <a:gd name="connsiteX84" fmla="*/ 652062 w 1962365"/>
                  <a:gd name="connsiteY84" fmla="*/ 3327402 h 3327402"/>
                  <a:gd name="connsiteX85" fmla="*/ 0 w 1962365"/>
                  <a:gd name="connsiteY85" fmla="*/ 2674149 h 3327402"/>
                  <a:gd name="connsiteX86" fmla="*/ 0 w 1962365"/>
                  <a:gd name="connsiteY86" fmla="*/ 2014820 h 3327402"/>
                  <a:gd name="connsiteX87" fmla="*/ 271185 w 1962365"/>
                  <a:gd name="connsiteY87" fmla="*/ 1695789 h 3327402"/>
                  <a:gd name="connsiteX88" fmla="*/ 344313 w 1962365"/>
                  <a:gd name="connsiteY88" fmla="*/ 1692751 h 3327402"/>
                  <a:gd name="connsiteX89" fmla="*/ 344313 w 1962365"/>
                  <a:gd name="connsiteY89" fmla="*/ 1282569 h 3327402"/>
                  <a:gd name="connsiteX90" fmla="*/ 344313 w 1962365"/>
                  <a:gd name="connsiteY90" fmla="*/ 1276492 h 3327402"/>
                  <a:gd name="connsiteX91" fmla="*/ 344313 w 1962365"/>
                  <a:gd name="connsiteY91" fmla="*/ 1169483 h 3327402"/>
                  <a:gd name="connsiteX92" fmla="*/ 326330 w 1962365"/>
                  <a:gd name="connsiteY92" fmla="*/ 1167487 h 3327402"/>
                  <a:gd name="connsiteX93" fmla="*/ 15875 w 1962365"/>
                  <a:gd name="connsiteY93" fmla="*/ 626308 h 3327402"/>
                  <a:gd name="connsiteX94" fmla="*/ 639828 w 1962365"/>
                  <a:gd name="connsiteY94" fmla="*/ 0 h 3327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962365" h="3327402">
                    <a:moveTo>
                      <a:pt x="652199" y="661855"/>
                    </a:moveTo>
                    <a:cubicBezTo>
                      <a:pt x="603467" y="661855"/>
                      <a:pt x="554735" y="683138"/>
                      <a:pt x="518186" y="722665"/>
                    </a:cubicBezTo>
                    <a:cubicBezTo>
                      <a:pt x="484683" y="759151"/>
                      <a:pt x="463362" y="807799"/>
                      <a:pt x="466408" y="853406"/>
                    </a:cubicBezTo>
                    <a:cubicBezTo>
                      <a:pt x="469454" y="953743"/>
                      <a:pt x="466408" y="1054079"/>
                      <a:pt x="466408" y="1151375"/>
                    </a:cubicBezTo>
                    <a:cubicBezTo>
                      <a:pt x="466408" y="1193942"/>
                      <a:pt x="466408" y="1236509"/>
                      <a:pt x="466408" y="1282116"/>
                    </a:cubicBezTo>
                    <a:cubicBezTo>
                      <a:pt x="466408" y="1282116"/>
                      <a:pt x="466408" y="1285157"/>
                      <a:pt x="466408" y="1285157"/>
                    </a:cubicBezTo>
                    <a:cubicBezTo>
                      <a:pt x="466408" y="1726029"/>
                      <a:pt x="466408" y="1726029"/>
                      <a:pt x="466408" y="1726029"/>
                    </a:cubicBezTo>
                    <a:cubicBezTo>
                      <a:pt x="466408" y="1729070"/>
                      <a:pt x="466408" y="1729070"/>
                      <a:pt x="466408" y="1732110"/>
                    </a:cubicBezTo>
                    <a:lnTo>
                      <a:pt x="466280" y="1733367"/>
                    </a:lnTo>
                    <a:lnTo>
                      <a:pt x="466726" y="1735547"/>
                    </a:lnTo>
                    <a:cubicBezTo>
                      <a:pt x="466726" y="2345918"/>
                      <a:pt x="466726" y="2345918"/>
                      <a:pt x="466726" y="2345918"/>
                    </a:cubicBezTo>
                    <a:cubicBezTo>
                      <a:pt x="466726" y="2379321"/>
                      <a:pt x="439223" y="2406651"/>
                      <a:pt x="405607" y="2406651"/>
                    </a:cubicBezTo>
                    <a:cubicBezTo>
                      <a:pt x="371992" y="2406651"/>
                      <a:pt x="344488" y="2379321"/>
                      <a:pt x="344488" y="2345918"/>
                    </a:cubicBezTo>
                    <a:cubicBezTo>
                      <a:pt x="344488" y="2117029"/>
                      <a:pt x="344488" y="1973973"/>
                      <a:pt x="344488" y="1884564"/>
                    </a:cubicBezTo>
                    <a:lnTo>
                      <a:pt x="344488" y="1816216"/>
                    </a:lnTo>
                    <a:lnTo>
                      <a:pt x="314121" y="1811163"/>
                    </a:lnTo>
                    <a:cubicBezTo>
                      <a:pt x="308029" y="1811163"/>
                      <a:pt x="298892" y="1811163"/>
                      <a:pt x="292800" y="1814204"/>
                    </a:cubicBezTo>
                    <a:cubicBezTo>
                      <a:pt x="189245" y="1832447"/>
                      <a:pt x="122238" y="1911500"/>
                      <a:pt x="122238" y="2014877"/>
                    </a:cubicBezTo>
                    <a:cubicBezTo>
                      <a:pt x="122238" y="2233793"/>
                      <a:pt x="122238" y="2455749"/>
                      <a:pt x="122238" y="2671624"/>
                    </a:cubicBezTo>
                    <a:cubicBezTo>
                      <a:pt x="122238" y="2969593"/>
                      <a:pt x="356761" y="3203712"/>
                      <a:pt x="655245" y="3206752"/>
                    </a:cubicBezTo>
                    <a:cubicBezTo>
                      <a:pt x="874539" y="3206752"/>
                      <a:pt x="1096879" y="3206752"/>
                      <a:pt x="1316173" y="3206752"/>
                    </a:cubicBezTo>
                    <a:cubicBezTo>
                      <a:pt x="1447140" y="3203712"/>
                      <a:pt x="1562879" y="3158104"/>
                      <a:pt x="1660343" y="3069930"/>
                    </a:cubicBezTo>
                    <a:cubicBezTo>
                      <a:pt x="1782173" y="2960472"/>
                      <a:pt x="1843088" y="2817568"/>
                      <a:pt x="1840042" y="2635138"/>
                    </a:cubicBezTo>
                    <a:cubicBezTo>
                      <a:pt x="1836997" y="2489194"/>
                      <a:pt x="1836997" y="2343251"/>
                      <a:pt x="1836997" y="2200347"/>
                    </a:cubicBezTo>
                    <a:cubicBezTo>
                      <a:pt x="1836997" y="2090889"/>
                      <a:pt x="1840042" y="1978391"/>
                      <a:pt x="1836997" y="1865892"/>
                    </a:cubicBezTo>
                    <a:cubicBezTo>
                      <a:pt x="1836997" y="1802042"/>
                      <a:pt x="1812631" y="1747313"/>
                      <a:pt x="1766944" y="1710827"/>
                    </a:cubicBezTo>
                    <a:cubicBezTo>
                      <a:pt x="1744101" y="1692584"/>
                      <a:pt x="1718974" y="1679662"/>
                      <a:pt x="1691943" y="1673201"/>
                    </a:cubicBezTo>
                    <a:lnTo>
                      <a:pt x="1627188" y="1674055"/>
                    </a:lnTo>
                    <a:lnTo>
                      <a:pt x="1627188" y="1739862"/>
                    </a:lnTo>
                    <a:cubicBezTo>
                      <a:pt x="1627188" y="2002880"/>
                      <a:pt x="1627188" y="2002880"/>
                      <a:pt x="1627188" y="2002880"/>
                    </a:cubicBezTo>
                    <a:cubicBezTo>
                      <a:pt x="1627188" y="2036359"/>
                      <a:pt x="1599685" y="2063750"/>
                      <a:pt x="1566069" y="2063750"/>
                    </a:cubicBezTo>
                    <a:cubicBezTo>
                      <a:pt x="1532454" y="2063750"/>
                      <a:pt x="1504950" y="2036359"/>
                      <a:pt x="1504950" y="2002880"/>
                    </a:cubicBezTo>
                    <a:cubicBezTo>
                      <a:pt x="1504950" y="1806575"/>
                      <a:pt x="1504950" y="1708423"/>
                      <a:pt x="1504950" y="1659347"/>
                    </a:cubicBezTo>
                    <a:lnTo>
                      <a:pt x="1504950" y="1634494"/>
                    </a:lnTo>
                    <a:lnTo>
                      <a:pt x="1492827" y="1616571"/>
                    </a:lnTo>
                    <a:cubicBezTo>
                      <a:pt x="1456278" y="1550441"/>
                      <a:pt x="1402597" y="1509964"/>
                      <a:pt x="1343347" y="1504121"/>
                    </a:cubicBezTo>
                    <a:lnTo>
                      <a:pt x="1295401" y="1508888"/>
                    </a:lnTo>
                    <a:lnTo>
                      <a:pt x="1295401" y="1587395"/>
                    </a:lnTo>
                    <a:cubicBezTo>
                      <a:pt x="1295401" y="1853811"/>
                      <a:pt x="1295401" y="1853811"/>
                      <a:pt x="1295401" y="1853811"/>
                    </a:cubicBezTo>
                    <a:cubicBezTo>
                      <a:pt x="1295401" y="1887204"/>
                      <a:pt x="1270954" y="1914526"/>
                      <a:pt x="1234282" y="1914526"/>
                    </a:cubicBezTo>
                    <a:cubicBezTo>
                      <a:pt x="1200667" y="1914526"/>
                      <a:pt x="1173163" y="1887204"/>
                      <a:pt x="1173163" y="1853811"/>
                    </a:cubicBezTo>
                    <a:cubicBezTo>
                      <a:pt x="1173163" y="1654970"/>
                      <a:pt x="1173163" y="1555549"/>
                      <a:pt x="1173163" y="1505839"/>
                    </a:cubicBezTo>
                    <a:lnTo>
                      <a:pt x="1173163" y="1481814"/>
                    </a:lnTo>
                    <a:lnTo>
                      <a:pt x="1154748" y="1452384"/>
                    </a:lnTo>
                    <a:cubicBezTo>
                      <a:pt x="1127336" y="1388534"/>
                      <a:pt x="1074226" y="1346917"/>
                      <a:pt x="1014692" y="1336513"/>
                    </a:cubicBezTo>
                    <a:lnTo>
                      <a:pt x="960438" y="1336809"/>
                    </a:lnTo>
                    <a:lnTo>
                      <a:pt x="960438" y="1351429"/>
                    </a:lnTo>
                    <a:cubicBezTo>
                      <a:pt x="960438" y="1856956"/>
                      <a:pt x="960438" y="1856956"/>
                      <a:pt x="960438" y="1856956"/>
                    </a:cubicBezTo>
                    <a:cubicBezTo>
                      <a:pt x="960438" y="1890366"/>
                      <a:pt x="932935" y="1917701"/>
                      <a:pt x="899319" y="1917701"/>
                    </a:cubicBezTo>
                    <a:cubicBezTo>
                      <a:pt x="865704" y="1917701"/>
                      <a:pt x="838200" y="1890366"/>
                      <a:pt x="838200" y="1856956"/>
                    </a:cubicBezTo>
                    <a:cubicBezTo>
                      <a:pt x="838200" y="1320124"/>
                      <a:pt x="838200" y="1253020"/>
                      <a:pt x="838200" y="1244632"/>
                    </a:cubicBezTo>
                    <a:lnTo>
                      <a:pt x="838200" y="1244582"/>
                    </a:lnTo>
                    <a:lnTo>
                      <a:pt x="837990" y="1242590"/>
                    </a:lnTo>
                    <a:cubicBezTo>
                      <a:pt x="841036" y="1127051"/>
                      <a:pt x="841036" y="993269"/>
                      <a:pt x="837990" y="853406"/>
                    </a:cubicBezTo>
                    <a:cubicBezTo>
                      <a:pt x="837990" y="801718"/>
                      <a:pt x="816670" y="750029"/>
                      <a:pt x="777075" y="713543"/>
                    </a:cubicBezTo>
                    <a:cubicBezTo>
                      <a:pt x="740526" y="677057"/>
                      <a:pt x="694840" y="658814"/>
                      <a:pt x="652199" y="661855"/>
                    </a:cubicBezTo>
                    <a:close/>
                    <a:moveTo>
                      <a:pt x="639828" y="121613"/>
                    </a:moveTo>
                    <a:cubicBezTo>
                      <a:pt x="362854" y="121613"/>
                      <a:pt x="137622" y="346598"/>
                      <a:pt x="137622" y="626308"/>
                    </a:cubicBezTo>
                    <a:cubicBezTo>
                      <a:pt x="137622" y="758562"/>
                      <a:pt x="190696" y="885686"/>
                      <a:pt x="282720" y="979461"/>
                    </a:cubicBezTo>
                    <a:lnTo>
                      <a:pt x="345272" y="1028322"/>
                    </a:lnTo>
                    <a:lnTo>
                      <a:pt x="345456" y="1004557"/>
                    </a:lnTo>
                    <a:cubicBezTo>
                      <a:pt x="345837" y="955183"/>
                      <a:pt x="345837" y="905809"/>
                      <a:pt x="344313" y="857195"/>
                    </a:cubicBezTo>
                    <a:cubicBezTo>
                      <a:pt x="341266" y="781235"/>
                      <a:pt x="371736" y="699199"/>
                      <a:pt x="429629" y="638431"/>
                    </a:cubicBezTo>
                    <a:cubicBezTo>
                      <a:pt x="490570" y="577663"/>
                      <a:pt x="566745" y="541203"/>
                      <a:pt x="649015" y="541203"/>
                    </a:cubicBezTo>
                    <a:cubicBezTo>
                      <a:pt x="725190" y="538164"/>
                      <a:pt x="801365" y="568548"/>
                      <a:pt x="859259" y="626277"/>
                    </a:cubicBezTo>
                    <a:cubicBezTo>
                      <a:pt x="923246" y="687045"/>
                      <a:pt x="959810" y="769081"/>
                      <a:pt x="959810" y="854156"/>
                    </a:cubicBezTo>
                    <a:lnTo>
                      <a:pt x="961689" y="1008367"/>
                    </a:lnTo>
                    <a:lnTo>
                      <a:pt x="997413" y="981171"/>
                    </a:lnTo>
                    <a:cubicBezTo>
                      <a:pt x="1090292" y="888536"/>
                      <a:pt x="1145078" y="760842"/>
                      <a:pt x="1145078" y="626308"/>
                    </a:cubicBezTo>
                    <a:cubicBezTo>
                      <a:pt x="1145078" y="346598"/>
                      <a:pt x="919846" y="121613"/>
                      <a:pt x="639828" y="121613"/>
                    </a:cubicBezTo>
                    <a:close/>
                    <a:moveTo>
                      <a:pt x="639828" y="0"/>
                    </a:moveTo>
                    <a:cubicBezTo>
                      <a:pt x="986807" y="0"/>
                      <a:pt x="1266825" y="279710"/>
                      <a:pt x="1266825" y="626308"/>
                    </a:cubicBezTo>
                    <a:cubicBezTo>
                      <a:pt x="1266825" y="820509"/>
                      <a:pt x="1175943" y="1003071"/>
                      <a:pt x="1024764" y="1121039"/>
                    </a:cubicBezTo>
                    <a:lnTo>
                      <a:pt x="960481" y="1164696"/>
                    </a:lnTo>
                    <a:lnTo>
                      <a:pt x="959810" y="1215724"/>
                    </a:lnTo>
                    <a:cubicBezTo>
                      <a:pt x="1084738" y="1203571"/>
                      <a:pt x="1200524" y="1273454"/>
                      <a:pt x="1261465" y="1388912"/>
                    </a:cubicBezTo>
                    <a:cubicBezTo>
                      <a:pt x="1392486" y="1358528"/>
                      <a:pt x="1523508" y="1422334"/>
                      <a:pt x="1596636" y="1549947"/>
                    </a:cubicBezTo>
                    <a:cubicBezTo>
                      <a:pt x="1688047" y="1537793"/>
                      <a:pt x="1776410" y="1559062"/>
                      <a:pt x="1843445" y="1613753"/>
                    </a:cubicBezTo>
                    <a:cubicBezTo>
                      <a:pt x="1916573" y="1674520"/>
                      <a:pt x="1959231" y="1765672"/>
                      <a:pt x="1959231" y="1865939"/>
                    </a:cubicBezTo>
                    <a:cubicBezTo>
                      <a:pt x="1962278" y="1975321"/>
                      <a:pt x="1959231" y="2090779"/>
                      <a:pt x="1959231" y="2200161"/>
                    </a:cubicBezTo>
                    <a:cubicBezTo>
                      <a:pt x="1959231" y="2339927"/>
                      <a:pt x="1959231" y="2488808"/>
                      <a:pt x="1962278" y="2631612"/>
                    </a:cubicBezTo>
                    <a:cubicBezTo>
                      <a:pt x="1965325" y="2847337"/>
                      <a:pt x="1889150" y="3026602"/>
                      <a:pt x="1742893" y="3160291"/>
                    </a:cubicBezTo>
                    <a:cubicBezTo>
                      <a:pt x="1621012" y="3269673"/>
                      <a:pt x="1477803" y="3324364"/>
                      <a:pt x="1316311" y="3327402"/>
                    </a:cubicBezTo>
                    <a:cubicBezTo>
                      <a:pt x="1206618" y="3327402"/>
                      <a:pt x="1093879" y="3327402"/>
                      <a:pt x="981139" y="3327402"/>
                    </a:cubicBezTo>
                    <a:cubicBezTo>
                      <a:pt x="871447" y="3327402"/>
                      <a:pt x="761754" y="3327402"/>
                      <a:pt x="652062" y="3327402"/>
                    </a:cubicBezTo>
                    <a:cubicBezTo>
                      <a:pt x="289467" y="3324364"/>
                      <a:pt x="3047" y="3035717"/>
                      <a:pt x="0" y="2674149"/>
                    </a:cubicBezTo>
                    <a:cubicBezTo>
                      <a:pt x="0" y="2455386"/>
                      <a:pt x="0" y="2233583"/>
                      <a:pt x="0" y="2014820"/>
                    </a:cubicBezTo>
                    <a:cubicBezTo>
                      <a:pt x="0" y="1853785"/>
                      <a:pt x="109693" y="1723135"/>
                      <a:pt x="271185" y="1695789"/>
                    </a:cubicBezTo>
                    <a:cubicBezTo>
                      <a:pt x="295561" y="1689712"/>
                      <a:pt x="319937" y="1689712"/>
                      <a:pt x="344313" y="1692751"/>
                    </a:cubicBezTo>
                    <a:cubicBezTo>
                      <a:pt x="344313" y="1282569"/>
                      <a:pt x="344313" y="1282569"/>
                      <a:pt x="344313" y="1282569"/>
                    </a:cubicBezTo>
                    <a:cubicBezTo>
                      <a:pt x="344313" y="1279530"/>
                      <a:pt x="344313" y="1279530"/>
                      <a:pt x="344313" y="1276492"/>
                    </a:cubicBezTo>
                    <a:lnTo>
                      <a:pt x="344313" y="1169483"/>
                    </a:lnTo>
                    <a:lnTo>
                      <a:pt x="326330" y="1167487"/>
                    </a:lnTo>
                    <a:cubicBezTo>
                      <a:pt x="134579" y="1054994"/>
                      <a:pt x="15875" y="848252"/>
                      <a:pt x="15875" y="626308"/>
                    </a:cubicBezTo>
                    <a:cubicBezTo>
                      <a:pt x="15875" y="279710"/>
                      <a:pt x="295893" y="0"/>
                      <a:pt x="639828" y="0"/>
                    </a:cubicBezTo>
                    <a:close/>
                  </a:path>
                </a:pathLst>
              </a:custGeom>
              <a:solidFill>
                <a:srgbClr val="0078D7"/>
              </a:solidFill>
              <a:ln>
                <a:noFill/>
              </a:ln>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endParaRPr>
              </a:p>
            </p:txBody>
          </p:sp>
        </p:grpSp>
        <p:grpSp>
          <p:nvGrpSpPr>
            <p:cNvPr id="4" name="Group 3"/>
            <p:cNvGrpSpPr/>
            <p:nvPr/>
          </p:nvGrpSpPr>
          <p:grpSpPr>
            <a:xfrm>
              <a:off x="560606" y="3208609"/>
              <a:ext cx="1352825" cy="652896"/>
              <a:chOff x="560606" y="3208609"/>
              <a:chExt cx="1352825" cy="652896"/>
            </a:xfrm>
          </p:grpSpPr>
          <p:sp>
            <p:nvSpPr>
              <p:cNvPr id="315" name="TextBox 314"/>
              <p:cNvSpPr txBox="1"/>
              <p:nvPr/>
            </p:nvSpPr>
            <p:spPr>
              <a:xfrm>
                <a:off x="1262902" y="3208609"/>
                <a:ext cx="650529" cy="606590"/>
              </a:xfrm>
              <a:prstGeom prst="rect">
                <a:avLst/>
              </a:prstGeom>
              <a:noFill/>
            </p:spPr>
            <p:txBody>
              <a:bodyPr wrap="square" lIns="0" tIns="0" rIns="0" bIns="0" rtlCol="0" anchor="ctr">
                <a:noAutofit/>
              </a:bodyPr>
              <a:lstStyle/>
              <a:p>
                <a:pPr defTabSz="932563">
                  <a:spcBef>
                    <a:spcPct val="0"/>
                  </a:spcBef>
                </a:pPr>
                <a:r>
                  <a:rPr lang="en-US" sz="1200" kern="0" spc="-30" dirty="0">
                    <a:solidFill>
                      <a:srgbClr val="002050"/>
                    </a:solidFill>
                    <a:latin typeface="Segoe UI Semilight" panose="020B0402040204020203" pitchFamily="34" charset="0"/>
                    <a:cs typeface="Segoe UI Semilight" panose="020B0402040204020203" pitchFamily="34" charset="0"/>
                  </a:rPr>
                  <a:t>Apps</a:t>
                </a:r>
                <a:endParaRPr lang="en-US" sz="800" spc="-30" dirty="0">
                  <a:cs typeface="Segoe UI Semilight" panose="020B0402040204020203" pitchFamily="34" charset="0"/>
                </a:endParaRPr>
              </a:p>
            </p:txBody>
          </p:sp>
          <p:grpSp>
            <p:nvGrpSpPr>
              <p:cNvPr id="316" name="Group 315"/>
              <p:cNvGrpSpPr/>
              <p:nvPr/>
            </p:nvGrpSpPr>
            <p:grpSpPr>
              <a:xfrm>
                <a:off x="560606" y="3257170"/>
                <a:ext cx="591301" cy="604335"/>
                <a:chOff x="2308225" y="7734300"/>
                <a:chExt cx="1368425" cy="1398588"/>
              </a:xfrm>
              <a:solidFill>
                <a:schemeClr val="accent2"/>
              </a:solidFill>
            </p:grpSpPr>
            <p:sp>
              <p:nvSpPr>
                <p:cNvPr id="317" name="Freeform 97"/>
                <p:cNvSpPr>
                  <a:spLocks/>
                </p:cNvSpPr>
                <p:nvPr/>
              </p:nvSpPr>
              <p:spPr bwMode="auto">
                <a:xfrm>
                  <a:off x="2574925" y="8740775"/>
                  <a:ext cx="174625" cy="41275"/>
                </a:xfrm>
                <a:custGeom>
                  <a:avLst/>
                  <a:gdLst>
                    <a:gd name="T0" fmla="*/ 96 w 110"/>
                    <a:gd name="T1" fmla="*/ 26 h 26"/>
                    <a:gd name="T2" fmla="*/ 14 w 110"/>
                    <a:gd name="T3" fmla="*/ 26 h 26"/>
                    <a:gd name="T4" fmla="*/ 14 w 110"/>
                    <a:gd name="T5" fmla="*/ 26 h 26"/>
                    <a:gd name="T6" fmla="*/ 8 w 110"/>
                    <a:gd name="T7" fmla="*/ 24 h 26"/>
                    <a:gd name="T8" fmla="*/ 4 w 110"/>
                    <a:gd name="T9" fmla="*/ 22 h 26"/>
                    <a:gd name="T10" fmla="*/ 2 w 110"/>
                    <a:gd name="T11" fmla="*/ 18 h 26"/>
                    <a:gd name="T12" fmla="*/ 0 w 110"/>
                    <a:gd name="T13" fmla="*/ 12 h 26"/>
                    <a:gd name="T14" fmla="*/ 0 w 110"/>
                    <a:gd name="T15" fmla="*/ 12 h 26"/>
                    <a:gd name="T16" fmla="*/ 2 w 110"/>
                    <a:gd name="T17" fmla="*/ 8 h 26"/>
                    <a:gd name="T18" fmla="*/ 4 w 110"/>
                    <a:gd name="T19" fmla="*/ 4 h 26"/>
                    <a:gd name="T20" fmla="*/ 8 w 110"/>
                    <a:gd name="T21" fmla="*/ 2 h 26"/>
                    <a:gd name="T22" fmla="*/ 14 w 110"/>
                    <a:gd name="T23" fmla="*/ 0 h 26"/>
                    <a:gd name="T24" fmla="*/ 96 w 110"/>
                    <a:gd name="T25" fmla="*/ 0 h 26"/>
                    <a:gd name="T26" fmla="*/ 96 w 110"/>
                    <a:gd name="T27" fmla="*/ 0 h 26"/>
                    <a:gd name="T28" fmla="*/ 102 w 110"/>
                    <a:gd name="T29" fmla="*/ 2 h 26"/>
                    <a:gd name="T30" fmla="*/ 106 w 110"/>
                    <a:gd name="T31" fmla="*/ 4 h 26"/>
                    <a:gd name="T32" fmla="*/ 108 w 110"/>
                    <a:gd name="T33" fmla="*/ 8 h 26"/>
                    <a:gd name="T34" fmla="*/ 110 w 110"/>
                    <a:gd name="T35" fmla="*/ 12 h 26"/>
                    <a:gd name="T36" fmla="*/ 110 w 110"/>
                    <a:gd name="T37" fmla="*/ 12 h 26"/>
                    <a:gd name="T38" fmla="*/ 108 w 110"/>
                    <a:gd name="T39" fmla="*/ 18 h 26"/>
                    <a:gd name="T40" fmla="*/ 106 w 110"/>
                    <a:gd name="T41" fmla="*/ 22 h 26"/>
                    <a:gd name="T42" fmla="*/ 102 w 110"/>
                    <a:gd name="T43" fmla="*/ 24 h 26"/>
                    <a:gd name="T44" fmla="*/ 96 w 110"/>
                    <a:gd name="T45" fmla="*/ 26 h 26"/>
                    <a:gd name="T46" fmla="*/ 96 w 110"/>
                    <a:gd name="T4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0" h="26">
                      <a:moveTo>
                        <a:pt x="96" y="26"/>
                      </a:moveTo>
                      <a:lnTo>
                        <a:pt x="14" y="26"/>
                      </a:lnTo>
                      <a:lnTo>
                        <a:pt x="14" y="26"/>
                      </a:lnTo>
                      <a:lnTo>
                        <a:pt x="8" y="24"/>
                      </a:lnTo>
                      <a:lnTo>
                        <a:pt x="4" y="22"/>
                      </a:lnTo>
                      <a:lnTo>
                        <a:pt x="2" y="18"/>
                      </a:lnTo>
                      <a:lnTo>
                        <a:pt x="0" y="12"/>
                      </a:lnTo>
                      <a:lnTo>
                        <a:pt x="0" y="12"/>
                      </a:lnTo>
                      <a:lnTo>
                        <a:pt x="2" y="8"/>
                      </a:lnTo>
                      <a:lnTo>
                        <a:pt x="4" y="4"/>
                      </a:lnTo>
                      <a:lnTo>
                        <a:pt x="8" y="2"/>
                      </a:lnTo>
                      <a:lnTo>
                        <a:pt x="14" y="0"/>
                      </a:lnTo>
                      <a:lnTo>
                        <a:pt x="96" y="0"/>
                      </a:lnTo>
                      <a:lnTo>
                        <a:pt x="96" y="0"/>
                      </a:lnTo>
                      <a:lnTo>
                        <a:pt x="102" y="2"/>
                      </a:lnTo>
                      <a:lnTo>
                        <a:pt x="106" y="4"/>
                      </a:lnTo>
                      <a:lnTo>
                        <a:pt x="108" y="8"/>
                      </a:lnTo>
                      <a:lnTo>
                        <a:pt x="110" y="12"/>
                      </a:lnTo>
                      <a:lnTo>
                        <a:pt x="110" y="12"/>
                      </a:lnTo>
                      <a:lnTo>
                        <a:pt x="108" y="18"/>
                      </a:lnTo>
                      <a:lnTo>
                        <a:pt x="106" y="22"/>
                      </a:lnTo>
                      <a:lnTo>
                        <a:pt x="102" y="24"/>
                      </a:lnTo>
                      <a:lnTo>
                        <a:pt x="96" y="26"/>
                      </a:lnTo>
                      <a:lnTo>
                        <a:pt x="96" y="26"/>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18" name="Freeform 98"/>
                <p:cNvSpPr>
                  <a:spLocks noEditPoints="1"/>
                </p:cNvSpPr>
                <p:nvPr/>
              </p:nvSpPr>
              <p:spPr bwMode="auto">
                <a:xfrm>
                  <a:off x="2428875" y="8096250"/>
                  <a:ext cx="219075" cy="215900"/>
                </a:xfrm>
                <a:custGeom>
                  <a:avLst/>
                  <a:gdLst>
                    <a:gd name="T0" fmla="*/ 120 w 138"/>
                    <a:gd name="T1" fmla="*/ 136 h 136"/>
                    <a:gd name="T2" fmla="*/ 18 w 138"/>
                    <a:gd name="T3" fmla="*/ 136 h 136"/>
                    <a:gd name="T4" fmla="*/ 18 w 138"/>
                    <a:gd name="T5" fmla="*/ 136 h 136"/>
                    <a:gd name="T6" fmla="*/ 12 w 138"/>
                    <a:gd name="T7" fmla="*/ 136 h 136"/>
                    <a:gd name="T8" fmla="*/ 6 w 138"/>
                    <a:gd name="T9" fmla="*/ 132 h 136"/>
                    <a:gd name="T10" fmla="*/ 2 w 138"/>
                    <a:gd name="T11" fmla="*/ 126 h 136"/>
                    <a:gd name="T12" fmla="*/ 0 w 138"/>
                    <a:gd name="T13" fmla="*/ 118 h 136"/>
                    <a:gd name="T14" fmla="*/ 0 w 138"/>
                    <a:gd name="T15" fmla="*/ 18 h 136"/>
                    <a:gd name="T16" fmla="*/ 0 w 138"/>
                    <a:gd name="T17" fmla="*/ 18 h 136"/>
                    <a:gd name="T18" fmla="*/ 2 w 138"/>
                    <a:gd name="T19" fmla="*/ 10 h 136"/>
                    <a:gd name="T20" fmla="*/ 6 w 138"/>
                    <a:gd name="T21" fmla="*/ 4 h 136"/>
                    <a:gd name="T22" fmla="*/ 12 w 138"/>
                    <a:gd name="T23" fmla="*/ 2 h 136"/>
                    <a:gd name="T24" fmla="*/ 18 w 138"/>
                    <a:gd name="T25" fmla="*/ 0 h 136"/>
                    <a:gd name="T26" fmla="*/ 120 w 138"/>
                    <a:gd name="T27" fmla="*/ 0 h 136"/>
                    <a:gd name="T28" fmla="*/ 120 w 138"/>
                    <a:gd name="T29" fmla="*/ 0 h 136"/>
                    <a:gd name="T30" fmla="*/ 126 w 138"/>
                    <a:gd name="T31" fmla="*/ 2 h 136"/>
                    <a:gd name="T32" fmla="*/ 132 w 138"/>
                    <a:gd name="T33" fmla="*/ 4 h 136"/>
                    <a:gd name="T34" fmla="*/ 136 w 138"/>
                    <a:gd name="T35" fmla="*/ 10 h 136"/>
                    <a:gd name="T36" fmla="*/ 138 w 138"/>
                    <a:gd name="T37" fmla="*/ 18 h 136"/>
                    <a:gd name="T38" fmla="*/ 138 w 138"/>
                    <a:gd name="T39" fmla="*/ 118 h 136"/>
                    <a:gd name="T40" fmla="*/ 138 w 138"/>
                    <a:gd name="T41" fmla="*/ 118 h 136"/>
                    <a:gd name="T42" fmla="*/ 136 w 138"/>
                    <a:gd name="T43" fmla="*/ 126 h 136"/>
                    <a:gd name="T44" fmla="*/ 132 w 138"/>
                    <a:gd name="T45" fmla="*/ 132 h 136"/>
                    <a:gd name="T46" fmla="*/ 126 w 138"/>
                    <a:gd name="T47" fmla="*/ 136 h 136"/>
                    <a:gd name="T48" fmla="*/ 120 w 138"/>
                    <a:gd name="T49" fmla="*/ 136 h 136"/>
                    <a:gd name="T50" fmla="*/ 120 w 138"/>
                    <a:gd name="T51" fmla="*/ 136 h 136"/>
                    <a:gd name="T52" fmla="*/ 26 w 138"/>
                    <a:gd name="T53" fmla="*/ 112 h 136"/>
                    <a:gd name="T54" fmla="*/ 112 w 138"/>
                    <a:gd name="T55" fmla="*/ 112 h 136"/>
                    <a:gd name="T56" fmla="*/ 112 w 138"/>
                    <a:gd name="T57" fmla="*/ 24 h 136"/>
                    <a:gd name="T58" fmla="*/ 26 w 138"/>
                    <a:gd name="T59" fmla="*/ 24 h 136"/>
                    <a:gd name="T60" fmla="*/ 26 w 138"/>
                    <a:gd name="T61" fmla="*/ 11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6">
                      <a:moveTo>
                        <a:pt x="120" y="136"/>
                      </a:moveTo>
                      <a:lnTo>
                        <a:pt x="18" y="136"/>
                      </a:lnTo>
                      <a:lnTo>
                        <a:pt x="18" y="136"/>
                      </a:lnTo>
                      <a:lnTo>
                        <a:pt x="12" y="136"/>
                      </a:lnTo>
                      <a:lnTo>
                        <a:pt x="6" y="132"/>
                      </a:lnTo>
                      <a:lnTo>
                        <a:pt x="2" y="126"/>
                      </a:lnTo>
                      <a:lnTo>
                        <a:pt x="0" y="118"/>
                      </a:lnTo>
                      <a:lnTo>
                        <a:pt x="0" y="18"/>
                      </a:lnTo>
                      <a:lnTo>
                        <a:pt x="0" y="18"/>
                      </a:lnTo>
                      <a:lnTo>
                        <a:pt x="2" y="10"/>
                      </a:lnTo>
                      <a:lnTo>
                        <a:pt x="6" y="4"/>
                      </a:lnTo>
                      <a:lnTo>
                        <a:pt x="12" y="2"/>
                      </a:lnTo>
                      <a:lnTo>
                        <a:pt x="18" y="0"/>
                      </a:lnTo>
                      <a:lnTo>
                        <a:pt x="120" y="0"/>
                      </a:lnTo>
                      <a:lnTo>
                        <a:pt x="120" y="0"/>
                      </a:lnTo>
                      <a:lnTo>
                        <a:pt x="126" y="2"/>
                      </a:lnTo>
                      <a:lnTo>
                        <a:pt x="132" y="4"/>
                      </a:lnTo>
                      <a:lnTo>
                        <a:pt x="136" y="10"/>
                      </a:lnTo>
                      <a:lnTo>
                        <a:pt x="138" y="18"/>
                      </a:lnTo>
                      <a:lnTo>
                        <a:pt x="138" y="118"/>
                      </a:lnTo>
                      <a:lnTo>
                        <a:pt x="138" y="118"/>
                      </a:lnTo>
                      <a:lnTo>
                        <a:pt x="136" y="126"/>
                      </a:lnTo>
                      <a:lnTo>
                        <a:pt x="132" y="132"/>
                      </a:lnTo>
                      <a:lnTo>
                        <a:pt x="126" y="136"/>
                      </a:lnTo>
                      <a:lnTo>
                        <a:pt x="120" y="136"/>
                      </a:lnTo>
                      <a:lnTo>
                        <a:pt x="120" y="136"/>
                      </a:lnTo>
                      <a:close/>
                      <a:moveTo>
                        <a:pt x="26" y="112"/>
                      </a:moveTo>
                      <a:lnTo>
                        <a:pt x="112" y="112"/>
                      </a:lnTo>
                      <a:lnTo>
                        <a:pt x="112" y="24"/>
                      </a:lnTo>
                      <a:lnTo>
                        <a:pt x="26" y="24"/>
                      </a:lnTo>
                      <a:lnTo>
                        <a:pt x="26" y="112"/>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19" name="Freeform 99"/>
                <p:cNvSpPr>
                  <a:spLocks noEditPoints="1"/>
                </p:cNvSpPr>
                <p:nvPr/>
              </p:nvSpPr>
              <p:spPr bwMode="auto">
                <a:xfrm>
                  <a:off x="2428875" y="7845425"/>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8 h 138"/>
                    <a:gd name="T12" fmla="*/ 0 w 138"/>
                    <a:gd name="T13" fmla="*/ 120 h 138"/>
                    <a:gd name="T14" fmla="*/ 0 w 138"/>
                    <a:gd name="T15" fmla="*/ 20 h 138"/>
                    <a:gd name="T16" fmla="*/ 0 w 138"/>
                    <a:gd name="T17" fmla="*/ 20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20 h 138"/>
                    <a:gd name="T38" fmla="*/ 138 w 138"/>
                    <a:gd name="T39" fmla="*/ 120 h 138"/>
                    <a:gd name="T40" fmla="*/ 138 w 138"/>
                    <a:gd name="T41" fmla="*/ 120 h 138"/>
                    <a:gd name="T42" fmla="*/ 136 w 138"/>
                    <a:gd name="T43" fmla="*/ 128 h 138"/>
                    <a:gd name="T44" fmla="*/ 132 w 138"/>
                    <a:gd name="T45" fmla="*/ 132 h 138"/>
                    <a:gd name="T46" fmla="*/ 126 w 138"/>
                    <a:gd name="T47" fmla="*/ 136 h 138"/>
                    <a:gd name="T48" fmla="*/ 120 w 138"/>
                    <a:gd name="T49" fmla="*/ 138 h 138"/>
                    <a:gd name="T50" fmla="*/ 120 w 138"/>
                    <a:gd name="T51" fmla="*/ 138 h 138"/>
                    <a:gd name="T52" fmla="*/ 26 w 138"/>
                    <a:gd name="T53" fmla="*/ 114 h 138"/>
                    <a:gd name="T54" fmla="*/ 112 w 138"/>
                    <a:gd name="T55" fmla="*/ 114 h 138"/>
                    <a:gd name="T56" fmla="*/ 112 w 138"/>
                    <a:gd name="T57" fmla="*/ 26 h 138"/>
                    <a:gd name="T58" fmla="*/ 26 w 138"/>
                    <a:gd name="T59" fmla="*/ 26 h 138"/>
                    <a:gd name="T60" fmla="*/ 26 w 138"/>
                    <a:gd name="T61" fmla="*/ 11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8"/>
                      </a:lnTo>
                      <a:lnTo>
                        <a:pt x="0" y="120"/>
                      </a:lnTo>
                      <a:lnTo>
                        <a:pt x="0" y="20"/>
                      </a:lnTo>
                      <a:lnTo>
                        <a:pt x="0" y="20"/>
                      </a:lnTo>
                      <a:lnTo>
                        <a:pt x="2" y="12"/>
                      </a:lnTo>
                      <a:lnTo>
                        <a:pt x="6" y="6"/>
                      </a:lnTo>
                      <a:lnTo>
                        <a:pt x="12" y="2"/>
                      </a:lnTo>
                      <a:lnTo>
                        <a:pt x="18" y="0"/>
                      </a:lnTo>
                      <a:lnTo>
                        <a:pt x="120" y="0"/>
                      </a:lnTo>
                      <a:lnTo>
                        <a:pt x="120" y="0"/>
                      </a:lnTo>
                      <a:lnTo>
                        <a:pt x="126" y="2"/>
                      </a:lnTo>
                      <a:lnTo>
                        <a:pt x="132" y="6"/>
                      </a:lnTo>
                      <a:lnTo>
                        <a:pt x="136" y="12"/>
                      </a:lnTo>
                      <a:lnTo>
                        <a:pt x="138" y="20"/>
                      </a:lnTo>
                      <a:lnTo>
                        <a:pt x="138" y="120"/>
                      </a:lnTo>
                      <a:lnTo>
                        <a:pt x="138" y="120"/>
                      </a:lnTo>
                      <a:lnTo>
                        <a:pt x="136" y="128"/>
                      </a:lnTo>
                      <a:lnTo>
                        <a:pt x="132" y="132"/>
                      </a:lnTo>
                      <a:lnTo>
                        <a:pt x="126" y="136"/>
                      </a:lnTo>
                      <a:lnTo>
                        <a:pt x="120" y="138"/>
                      </a:lnTo>
                      <a:lnTo>
                        <a:pt x="120" y="138"/>
                      </a:lnTo>
                      <a:close/>
                      <a:moveTo>
                        <a:pt x="26" y="114"/>
                      </a:moveTo>
                      <a:lnTo>
                        <a:pt x="112" y="114"/>
                      </a:lnTo>
                      <a:lnTo>
                        <a:pt x="112" y="26"/>
                      </a:lnTo>
                      <a:lnTo>
                        <a:pt x="26" y="26"/>
                      </a:lnTo>
                      <a:lnTo>
                        <a:pt x="26" y="114"/>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0" name="Freeform 100"/>
                <p:cNvSpPr>
                  <a:spLocks noEditPoints="1"/>
                </p:cNvSpPr>
                <p:nvPr/>
              </p:nvSpPr>
              <p:spPr bwMode="auto">
                <a:xfrm>
                  <a:off x="2676525" y="7845425"/>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8 h 138"/>
                    <a:gd name="T12" fmla="*/ 0 w 138"/>
                    <a:gd name="T13" fmla="*/ 120 h 138"/>
                    <a:gd name="T14" fmla="*/ 0 w 138"/>
                    <a:gd name="T15" fmla="*/ 20 h 138"/>
                    <a:gd name="T16" fmla="*/ 0 w 138"/>
                    <a:gd name="T17" fmla="*/ 20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20 h 138"/>
                    <a:gd name="T38" fmla="*/ 138 w 138"/>
                    <a:gd name="T39" fmla="*/ 120 h 138"/>
                    <a:gd name="T40" fmla="*/ 138 w 138"/>
                    <a:gd name="T41" fmla="*/ 120 h 138"/>
                    <a:gd name="T42" fmla="*/ 136 w 138"/>
                    <a:gd name="T43" fmla="*/ 128 h 138"/>
                    <a:gd name="T44" fmla="*/ 132 w 138"/>
                    <a:gd name="T45" fmla="*/ 132 h 138"/>
                    <a:gd name="T46" fmla="*/ 126 w 138"/>
                    <a:gd name="T47" fmla="*/ 136 h 138"/>
                    <a:gd name="T48" fmla="*/ 120 w 138"/>
                    <a:gd name="T49" fmla="*/ 138 h 138"/>
                    <a:gd name="T50" fmla="*/ 120 w 138"/>
                    <a:gd name="T51" fmla="*/ 138 h 138"/>
                    <a:gd name="T52" fmla="*/ 26 w 138"/>
                    <a:gd name="T53" fmla="*/ 114 h 138"/>
                    <a:gd name="T54" fmla="*/ 112 w 138"/>
                    <a:gd name="T55" fmla="*/ 114 h 138"/>
                    <a:gd name="T56" fmla="*/ 112 w 138"/>
                    <a:gd name="T57" fmla="*/ 26 h 138"/>
                    <a:gd name="T58" fmla="*/ 26 w 138"/>
                    <a:gd name="T59" fmla="*/ 26 h 138"/>
                    <a:gd name="T60" fmla="*/ 26 w 138"/>
                    <a:gd name="T61" fmla="*/ 11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8"/>
                      </a:lnTo>
                      <a:lnTo>
                        <a:pt x="0" y="120"/>
                      </a:lnTo>
                      <a:lnTo>
                        <a:pt x="0" y="20"/>
                      </a:lnTo>
                      <a:lnTo>
                        <a:pt x="0" y="20"/>
                      </a:lnTo>
                      <a:lnTo>
                        <a:pt x="2" y="12"/>
                      </a:lnTo>
                      <a:lnTo>
                        <a:pt x="6" y="6"/>
                      </a:lnTo>
                      <a:lnTo>
                        <a:pt x="12" y="2"/>
                      </a:lnTo>
                      <a:lnTo>
                        <a:pt x="18" y="0"/>
                      </a:lnTo>
                      <a:lnTo>
                        <a:pt x="120" y="0"/>
                      </a:lnTo>
                      <a:lnTo>
                        <a:pt x="120" y="0"/>
                      </a:lnTo>
                      <a:lnTo>
                        <a:pt x="126" y="2"/>
                      </a:lnTo>
                      <a:lnTo>
                        <a:pt x="132" y="6"/>
                      </a:lnTo>
                      <a:lnTo>
                        <a:pt x="136" y="12"/>
                      </a:lnTo>
                      <a:lnTo>
                        <a:pt x="138" y="20"/>
                      </a:lnTo>
                      <a:lnTo>
                        <a:pt x="138" y="120"/>
                      </a:lnTo>
                      <a:lnTo>
                        <a:pt x="138" y="120"/>
                      </a:lnTo>
                      <a:lnTo>
                        <a:pt x="136" y="128"/>
                      </a:lnTo>
                      <a:lnTo>
                        <a:pt x="132" y="132"/>
                      </a:lnTo>
                      <a:lnTo>
                        <a:pt x="126" y="136"/>
                      </a:lnTo>
                      <a:lnTo>
                        <a:pt x="120" y="138"/>
                      </a:lnTo>
                      <a:lnTo>
                        <a:pt x="120" y="138"/>
                      </a:lnTo>
                      <a:close/>
                      <a:moveTo>
                        <a:pt x="26" y="114"/>
                      </a:moveTo>
                      <a:lnTo>
                        <a:pt x="112" y="114"/>
                      </a:lnTo>
                      <a:lnTo>
                        <a:pt x="112" y="26"/>
                      </a:lnTo>
                      <a:lnTo>
                        <a:pt x="26" y="26"/>
                      </a:lnTo>
                      <a:lnTo>
                        <a:pt x="26" y="114"/>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1" name="Freeform 101"/>
                <p:cNvSpPr>
                  <a:spLocks noEditPoints="1"/>
                </p:cNvSpPr>
                <p:nvPr/>
              </p:nvSpPr>
              <p:spPr bwMode="auto">
                <a:xfrm>
                  <a:off x="2428875" y="8343900"/>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6 h 138"/>
                    <a:gd name="T12" fmla="*/ 0 w 138"/>
                    <a:gd name="T13" fmla="*/ 120 h 138"/>
                    <a:gd name="T14" fmla="*/ 0 w 138"/>
                    <a:gd name="T15" fmla="*/ 18 h 138"/>
                    <a:gd name="T16" fmla="*/ 0 w 138"/>
                    <a:gd name="T17" fmla="*/ 18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18 h 138"/>
                    <a:gd name="T38" fmla="*/ 138 w 138"/>
                    <a:gd name="T39" fmla="*/ 120 h 138"/>
                    <a:gd name="T40" fmla="*/ 138 w 138"/>
                    <a:gd name="T41" fmla="*/ 120 h 138"/>
                    <a:gd name="T42" fmla="*/ 136 w 138"/>
                    <a:gd name="T43" fmla="*/ 126 h 138"/>
                    <a:gd name="T44" fmla="*/ 132 w 138"/>
                    <a:gd name="T45" fmla="*/ 132 h 138"/>
                    <a:gd name="T46" fmla="*/ 126 w 138"/>
                    <a:gd name="T47" fmla="*/ 136 h 138"/>
                    <a:gd name="T48" fmla="*/ 120 w 138"/>
                    <a:gd name="T49" fmla="*/ 138 h 138"/>
                    <a:gd name="T50" fmla="*/ 120 w 138"/>
                    <a:gd name="T51" fmla="*/ 138 h 138"/>
                    <a:gd name="T52" fmla="*/ 26 w 138"/>
                    <a:gd name="T53" fmla="*/ 112 h 138"/>
                    <a:gd name="T54" fmla="*/ 112 w 138"/>
                    <a:gd name="T55" fmla="*/ 112 h 138"/>
                    <a:gd name="T56" fmla="*/ 112 w 138"/>
                    <a:gd name="T57" fmla="*/ 26 h 138"/>
                    <a:gd name="T58" fmla="*/ 26 w 138"/>
                    <a:gd name="T59" fmla="*/ 26 h 138"/>
                    <a:gd name="T60" fmla="*/ 26 w 138"/>
                    <a:gd name="T61" fmla="*/ 11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6"/>
                      </a:lnTo>
                      <a:lnTo>
                        <a:pt x="0" y="120"/>
                      </a:lnTo>
                      <a:lnTo>
                        <a:pt x="0" y="18"/>
                      </a:lnTo>
                      <a:lnTo>
                        <a:pt x="0" y="18"/>
                      </a:lnTo>
                      <a:lnTo>
                        <a:pt x="2" y="12"/>
                      </a:lnTo>
                      <a:lnTo>
                        <a:pt x="6" y="6"/>
                      </a:lnTo>
                      <a:lnTo>
                        <a:pt x="12" y="2"/>
                      </a:lnTo>
                      <a:lnTo>
                        <a:pt x="18" y="0"/>
                      </a:lnTo>
                      <a:lnTo>
                        <a:pt x="120" y="0"/>
                      </a:lnTo>
                      <a:lnTo>
                        <a:pt x="120" y="0"/>
                      </a:lnTo>
                      <a:lnTo>
                        <a:pt x="126" y="2"/>
                      </a:lnTo>
                      <a:lnTo>
                        <a:pt x="132" y="6"/>
                      </a:lnTo>
                      <a:lnTo>
                        <a:pt x="136" y="12"/>
                      </a:lnTo>
                      <a:lnTo>
                        <a:pt x="138" y="18"/>
                      </a:lnTo>
                      <a:lnTo>
                        <a:pt x="138" y="120"/>
                      </a:lnTo>
                      <a:lnTo>
                        <a:pt x="138" y="120"/>
                      </a:lnTo>
                      <a:lnTo>
                        <a:pt x="136" y="126"/>
                      </a:lnTo>
                      <a:lnTo>
                        <a:pt x="132" y="132"/>
                      </a:lnTo>
                      <a:lnTo>
                        <a:pt x="126" y="136"/>
                      </a:lnTo>
                      <a:lnTo>
                        <a:pt x="120" y="138"/>
                      </a:lnTo>
                      <a:lnTo>
                        <a:pt x="120" y="138"/>
                      </a:lnTo>
                      <a:close/>
                      <a:moveTo>
                        <a:pt x="26" y="112"/>
                      </a:moveTo>
                      <a:lnTo>
                        <a:pt x="112" y="112"/>
                      </a:lnTo>
                      <a:lnTo>
                        <a:pt x="112" y="26"/>
                      </a:lnTo>
                      <a:lnTo>
                        <a:pt x="26" y="26"/>
                      </a:lnTo>
                      <a:lnTo>
                        <a:pt x="26" y="112"/>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2" name="Freeform 102"/>
                <p:cNvSpPr>
                  <a:spLocks noEditPoints="1"/>
                </p:cNvSpPr>
                <p:nvPr/>
              </p:nvSpPr>
              <p:spPr bwMode="auto">
                <a:xfrm>
                  <a:off x="2676525" y="8343900"/>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6 h 138"/>
                    <a:gd name="T12" fmla="*/ 0 w 138"/>
                    <a:gd name="T13" fmla="*/ 120 h 138"/>
                    <a:gd name="T14" fmla="*/ 0 w 138"/>
                    <a:gd name="T15" fmla="*/ 18 h 138"/>
                    <a:gd name="T16" fmla="*/ 0 w 138"/>
                    <a:gd name="T17" fmla="*/ 18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18 h 138"/>
                    <a:gd name="T38" fmla="*/ 138 w 138"/>
                    <a:gd name="T39" fmla="*/ 120 h 138"/>
                    <a:gd name="T40" fmla="*/ 138 w 138"/>
                    <a:gd name="T41" fmla="*/ 120 h 138"/>
                    <a:gd name="T42" fmla="*/ 136 w 138"/>
                    <a:gd name="T43" fmla="*/ 126 h 138"/>
                    <a:gd name="T44" fmla="*/ 132 w 138"/>
                    <a:gd name="T45" fmla="*/ 132 h 138"/>
                    <a:gd name="T46" fmla="*/ 126 w 138"/>
                    <a:gd name="T47" fmla="*/ 136 h 138"/>
                    <a:gd name="T48" fmla="*/ 120 w 138"/>
                    <a:gd name="T49" fmla="*/ 138 h 138"/>
                    <a:gd name="T50" fmla="*/ 120 w 138"/>
                    <a:gd name="T51" fmla="*/ 138 h 138"/>
                    <a:gd name="T52" fmla="*/ 26 w 138"/>
                    <a:gd name="T53" fmla="*/ 112 h 138"/>
                    <a:gd name="T54" fmla="*/ 112 w 138"/>
                    <a:gd name="T55" fmla="*/ 112 h 138"/>
                    <a:gd name="T56" fmla="*/ 112 w 138"/>
                    <a:gd name="T57" fmla="*/ 26 h 138"/>
                    <a:gd name="T58" fmla="*/ 26 w 138"/>
                    <a:gd name="T59" fmla="*/ 26 h 138"/>
                    <a:gd name="T60" fmla="*/ 26 w 138"/>
                    <a:gd name="T61" fmla="*/ 11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6"/>
                      </a:lnTo>
                      <a:lnTo>
                        <a:pt x="0" y="120"/>
                      </a:lnTo>
                      <a:lnTo>
                        <a:pt x="0" y="18"/>
                      </a:lnTo>
                      <a:lnTo>
                        <a:pt x="0" y="18"/>
                      </a:lnTo>
                      <a:lnTo>
                        <a:pt x="2" y="12"/>
                      </a:lnTo>
                      <a:lnTo>
                        <a:pt x="6" y="6"/>
                      </a:lnTo>
                      <a:lnTo>
                        <a:pt x="12" y="2"/>
                      </a:lnTo>
                      <a:lnTo>
                        <a:pt x="18" y="0"/>
                      </a:lnTo>
                      <a:lnTo>
                        <a:pt x="120" y="0"/>
                      </a:lnTo>
                      <a:lnTo>
                        <a:pt x="120" y="0"/>
                      </a:lnTo>
                      <a:lnTo>
                        <a:pt x="126" y="2"/>
                      </a:lnTo>
                      <a:lnTo>
                        <a:pt x="132" y="6"/>
                      </a:lnTo>
                      <a:lnTo>
                        <a:pt x="136" y="12"/>
                      </a:lnTo>
                      <a:lnTo>
                        <a:pt x="138" y="18"/>
                      </a:lnTo>
                      <a:lnTo>
                        <a:pt x="138" y="120"/>
                      </a:lnTo>
                      <a:lnTo>
                        <a:pt x="138" y="120"/>
                      </a:lnTo>
                      <a:lnTo>
                        <a:pt x="136" y="126"/>
                      </a:lnTo>
                      <a:lnTo>
                        <a:pt x="132" y="132"/>
                      </a:lnTo>
                      <a:lnTo>
                        <a:pt x="126" y="136"/>
                      </a:lnTo>
                      <a:lnTo>
                        <a:pt x="120" y="138"/>
                      </a:lnTo>
                      <a:lnTo>
                        <a:pt x="120" y="138"/>
                      </a:lnTo>
                      <a:close/>
                      <a:moveTo>
                        <a:pt x="26" y="112"/>
                      </a:moveTo>
                      <a:lnTo>
                        <a:pt x="112" y="112"/>
                      </a:lnTo>
                      <a:lnTo>
                        <a:pt x="112" y="26"/>
                      </a:lnTo>
                      <a:lnTo>
                        <a:pt x="26" y="26"/>
                      </a:lnTo>
                      <a:lnTo>
                        <a:pt x="26" y="112"/>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3" name="Freeform 103"/>
                <p:cNvSpPr>
                  <a:spLocks/>
                </p:cNvSpPr>
                <p:nvPr/>
              </p:nvSpPr>
              <p:spPr bwMode="auto">
                <a:xfrm>
                  <a:off x="2330450" y="8623300"/>
                  <a:ext cx="422275" cy="41275"/>
                </a:xfrm>
                <a:custGeom>
                  <a:avLst/>
                  <a:gdLst>
                    <a:gd name="T0" fmla="*/ 264 w 266"/>
                    <a:gd name="T1" fmla="*/ 4 h 26"/>
                    <a:gd name="T2" fmla="*/ 264 w 266"/>
                    <a:gd name="T3" fmla="*/ 2 h 26"/>
                    <a:gd name="T4" fmla="*/ 266 w 266"/>
                    <a:gd name="T5" fmla="*/ 0 h 26"/>
                    <a:gd name="T6" fmla="*/ 0 w 266"/>
                    <a:gd name="T7" fmla="*/ 0 h 26"/>
                    <a:gd name="T8" fmla="*/ 0 w 266"/>
                    <a:gd name="T9" fmla="*/ 26 h 26"/>
                    <a:gd name="T10" fmla="*/ 250 w 266"/>
                    <a:gd name="T11" fmla="*/ 26 h 26"/>
                    <a:gd name="T12" fmla="*/ 250 w 266"/>
                    <a:gd name="T13" fmla="*/ 26 h 26"/>
                    <a:gd name="T14" fmla="*/ 256 w 266"/>
                    <a:gd name="T15" fmla="*/ 12 h 26"/>
                    <a:gd name="T16" fmla="*/ 264 w 266"/>
                    <a:gd name="T17" fmla="*/ 4 h 26"/>
                    <a:gd name="T18" fmla="*/ 264 w 266"/>
                    <a:gd name="T19" fmla="*/ 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6" h="26">
                      <a:moveTo>
                        <a:pt x="264" y="4"/>
                      </a:moveTo>
                      <a:lnTo>
                        <a:pt x="264" y="2"/>
                      </a:lnTo>
                      <a:lnTo>
                        <a:pt x="266" y="0"/>
                      </a:lnTo>
                      <a:lnTo>
                        <a:pt x="0" y="0"/>
                      </a:lnTo>
                      <a:lnTo>
                        <a:pt x="0" y="26"/>
                      </a:lnTo>
                      <a:lnTo>
                        <a:pt x="250" y="26"/>
                      </a:lnTo>
                      <a:lnTo>
                        <a:pt x="250" y="26"/>
                      </a:lnTo>
                      <a:lnTo>
                        <a:pt x="256" y="12"/>
                      </a:lnTo>
                      <a:lnTo>
                        <a:pt x="264" y="4"/>
                      </a:lnTo>
                      <a:lnTo>
                        <a:pt x="264" y="4"/>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4" name="Freeform 104"/>
                <p:cNvSpPr>
                  <a:spLocks/>
                </p:cNvSpPr>
                <p:nvPr/>
              </p:nvSpPr>
              <p:spPr bwMode="auto">
                <a:xfrm>
                  <a:off x="2676525" y="8096250"/>
                  <a:ext cx="219075" cy="215900"/>
                </a:xfrm>
                <a:custGeom>
                  <a:avLst/>
                  <a:gdLst>
                    <a:gd name="T0" fmla="*/ 86 w 138"/>
                    <a:gd name="T1" fmla="*/ 112 h 136"/>
                    <a:gd name="T2" fmla="*/ 26 w 138"/>
                    <a:gd name="T3" fmla="*/ 112 h 136"/>
                    <a:gd name="T4" fmla="*/ 26 w 138"/>
                    <a:gd name="T5" fmla="*/ 24 h 136"/>
                    <a:gd name="T6" fmla="*/ 112 w 138"/>
                    <a:gd name="T7" fmla="*/ 24 h 136"/>
                    <a:gd name="T8" fmla="*/ 112 w 138"/>
                    <a:gd name="T9" fmla="*/ 38 h 136"/>
                    <a:gd name="T10" fmla="*/ 114 w 138"/>
                    <a:gd name="T11" fmla="*/ 38 h 136"/>
                    <a:gd name="T12" fmla="*/ 114 w 138"/>
                    <a:gd name="T13" fmla="*/ 38 h 136"/>
                    <a:gd name="T14" fmla="*/ 118 w 138"/>
                    <a:gd name="T15" fmla="*/ 38 h 136"/>
                    <a:gd name="T16" fmla="*/ 124 w 138"/>
                    <a:gd name="T17" fmla="*/ 38 h 136"/>
                    <a:gd name="T18" fmla="*/ 124 w 138"/>
                    <a:gd name="T19" fmla="*/ 38 h 136"/>
                    <a:gd name="T20" fmla="*/ 138 w 138"/>
                    <a:gd name="T21" fmla="*/ 50 h 136"/>
                    <a:gd name="T22" fmla="*/ 138 w 138"/>
                    <a:gd name="T23" fmla="*/ 18 h 136"/>
                    <a:gd name="T24" fmla="*/ 138 w 138"/>
                    <a:gd name="T25" fmla="*/ 18 h 136"/>
                    <a:gd name="T26" fmla="*/ 136 w 138"/>
                    <a:gd name="T27" fmla="*/ 10 h 136"/>
                    <a:gd name="T28" fmla="*/ 132 w 138"/>
                    <a:gd name="T29" fmla="*/ 4 h 136"/>
                    <a:gd name="T30" fmla="*/ 126 w 138"/>
                    <a:gd name="T31" fmla="*/ 2 h 136"/>
                    <a:gd name="T32" fmla="*/ 120 w 138"/>
                    <a:gd name="T33" fmla="*/ 0 h 136"/>
                    <a:gd name="T34" fmla="*/ 18 w 138"/>
                    <a:gd name="T35" fmla="*/ 0 h 136"/>
                    <a:gd name="T36" fmla="*/ 18 w 138"/>
                    <a:gd name="T37" fmla="*/ 0 h 136"/>
                    <a:gd name="T38" fmla="*/ 12 w 138"/>
                    <a:gd name="T39" fmla="*/ 2 h 136"/>
                    <a:gd name="T40" fmla="*/ 6 w 138"/>
                    <a:gd name="T41" fmla="*/ 4 h 136"/>
                    <a:gd name="T42" fmla="*/ 2 w 138"/>
                    <a:gd name="T43" fmla="*/ 10 h 136"/>
                    <a:gd name="T44" fmla="*/ 0 w 138"/>
                    <a:gd name="T45" fmla="*/ 18 h 136"/>
                    <a:gd name="T46" fmla="*/ 0 w 138"/>
                    <a:gd name="T47" fmla="*/ 118 h 136"/>
                    <a:gd name="T48" fmla="*/ 0 w 138"/>
                    <a:gd name="T49" fmla="*/ 118 h 136"/>
                    <a:gd name="T50" fmla="*/ 2 w 138"/>
                    <a:gd name="T51" fmla="*/ 126 h 136"/>
                    <a:gd name="T52" fmla="*/ 6 w 138"/>
                    <a:gd name="T53" fmla="*/ 132 h 136"/>
                    <a:gd name="T54" fmla="*/ 12 w 138"/>
                    <a:gd name="T55" fmla="*/ 136 h 136"/>
                    <a:gd name="T56" fmla="*/ 18 w 138"/>
                    <a:gd name="T57" fmla="*/ 136 h 136"/>
                    <a:gd name="T58" fmla="*/ 102 w 138"/>
                    <a:gd name="T59" fmla="*/ 136 h 136"/>
                    <a:gd name="T60" fmla="*/ 102 w 138"/>
                    <a:gd name="T61" fmla="*/ 136 h 136"/>
                    <a:gd name="T62" fmla="*/ 86 w 138"/>
                    <a:gd name="T63" fmla="*/ 112 h 136"/>
                    <a:gd name="T64" fmla="*/ 86 w 138"/>
                    <a:gd name="T65" fmla="*/ 11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8" h="136">
                      <a:moveTo>
                        <a:pt x="86" y="112"/>
                      </a:moveTo>
                      <a:lnTo>
                        <a:pt x="26" y="112"/>
                      </a:lnTo>
                      <a:lnTo>
                        <a:pt x="26" y="24"/>
                      </a:lnTo>
                      <a:lnTo>
                        <a:pt x="112" y="24"/>
                      </a:lnTo>
                      <a:lnTo>
                        <a:pt x="112" y="38"/>
                      </a:lnTo>
                      <a:lnTo>
                        <a:pt x="114" y="38"/>
                      </a:lnTo>
                      <a:lnTo>
                        <a:pt x="114" y="38"/>
                      </a:lnTo>
                      <a:lnTo>
                        <a:pt x="118" y="38"/>
                      </a:lnTo>
                      <a:lnTo>
                        <a:pt x="124" y="38"/>
                      </a:lnTo>
                      <a:lnTo>
                        <a:pt x="124" y="38"/>
                      </a:lnTo>
                      <a:lnTo>
                        <a:pt x="138" y="50"/>
                      </a:lnTo>
                      <a:lnTo>
                        <a:pt x="138" y="18"/>
                      </a:lnTo>
                      <a:lnTo>
                        <a:pt x="138" y="18"/>
                      </a:lnTo>
                      <a:lnTo>
                        <a:pt x="136" y="10"/>
                      </a:lnTo>
                      <a:lnTo>
                        <a:pt x="132" y="4"/>
                      </a:lnTo>
                      <a:lnTo>
                        <a:pt x="126" y="2"/>
                      </a:lnTo>
                      <a:lnTo>
                        <a:pt x="120" y="0"/>
                      </a:lnTo>
                      <a:lnTo>
                        <a:pt x="18" y="0"/>
                      </a:lnTo>
                      <a:lnTo>
                        <a:pt x="18" y="0"/>
                      </a:lnTo>
                      <a:lnTo>
                        <a:pt x="12" y="2"/>
                      </a:lnTo>
                      <a:lnTo>
                        <a:pt x="6" y="4"/>
                      </a:lnTo>
                      <a:lnTo>
                        <a:pt x="2" y="10"/>
                      </a:lnTo>
                      <a:lnTo>
                        <a:pt x="0" y="18"/>
                      </a:lnTo>
                      <a:lnTo>
                        <a:pt x="0" y="118"/>
                      </a:lnTo>
                      <a:lnTo>
                        <a:pt x="0" y="118"/>
                      </a:lnTo>
                      <a:lnTo>
                        <a:pt x="2" y="126"/>
                      </a:lnTo>
                      <a:lnTo>
                        <a:pt x="6" y="132"/>
                      </a:lnTo>
                      <a:lnTo>
                        <a:pt x="12" y="136"/>
                      </a:lnTo>
                      <a:lnTo>
                        <a:pt x="18" y="136"/>
                      </a:lnTo>
                      <a:lnTo>
                        <a:pt x="102" y="136"/>
                      </a:lnTo>
                      <a:lnTo>
                        <a:pt x="102" y="136"/>
                      </a:lnTo>
                      <a:lnTo>
                        <a:pt x="86" y="112"/>
                      </a:lnTo>
                      <a:lnTo>
                        <a:pt x="86" y="112"/>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5" name="Freeform 105"/>
                <p:cNvSpPr>
                  <a:spLocks noEditPoints="1"/>
                </p:cNvSpPr>
                <p:nvPr/>
              </p:nvSpPr>
              <p:spPr bwMode="auto">
                <a:xfrm>
                  <a:off x="2724149" y="8156577"/>
                  <a:ext cx="952501" cy="976311"/>
                </a:xfrm>
                <a:custGeom>
                  <a:avLst/>
                  <a:gdLst>
                    <a:gd name="T0" fmla="*/ 386 w 600"/>
                    <a:gd name="T1" fmla="*/ 609 h 615"/>
                    <a:gd name="T2" fmla="*/ 370 w 600"/>
                    <a:gd name="T3" fmla="*/ 581 h 615"/>
                    <a:gd name="T4" fmla="*/ 338 w 600"/>
                    <a:gd name="T5" fmla="*/ 565 h 615"/>
                    <a:gd name="T6" fmla="*/ 256 w 600"/>
                    <a:gd name="T7" fmla="*/ 545 h 615"/>
                    <a:gd name="T8" fmla="*/ 138 w 600"/>
                    <a:gd name="T9" fmla="*/ 457 h 615"/>
                    <a:gd name="T10" fmla="*/ 100 w 600"/>
                    <a:gd name="T11" fmla="*/ 412 h 615"/>
                    <a:gd name="T12" fmla="*/ 34 w 600"/>
                    <a:gd name="T13" fmla="*/ 358 h 615"/>
                    <a:gd name="T14" fmla="*/ 4 w 600"/>
                    <a:gd name="T15" fmla="*/ 342 h 615"/>
                    <a:gd name="T16" fmla="*/ 10 w 600"/>
                    <a:gd name="T17" fmla="*/ 306 h 615"/>
                    <a:gd name="T18" fmla="*/ 40 w 600"/>
                    <a:gd name="T19" fmla="*/ 284 h 615"/>
                    <a:gd name="T20" fmla="*/ 102 w 600"/>
                    <a:gd name="T21" fmla="*/ 286 h 615"/>
                    <a:gd name="T22" fmla="*/ 178 w 600"/>
                    <a:gd name="T23" fmla="*/ 336 h 615"/>
                    <a:gd name="T24" fmla="*/ 200 w 600"/>
                    <a:gd name="T25" fmla="*/ 310 h 615"/>
                    <a:gd name="T26" fmla="*/ 54 w 600"/>
                    <a:gd name="T27" fmla="*/ 74 h 615"/>
                    <a:gd name="T28" fmla="*/ 46 w 600"/>
                    <a:gd name="T29" fmla="*/ 30 h 615"/>
                    <a:gd name="T30" fmla="*/ 78 w 600"/>
                    <a:gd name="T31" fmla="*/ 2 h 615"/>
                    <a:gd name="T32" fmla="*/ 94 w 600"/>
                    <a:gd name="T33" fmla="*/ 0 h 615"/>
                    <a:gd name="T34" fmla="*/ 216 w 600"/>
                    <a:gd name="T35" fmla="*/ 144 h 615"/>
                    <a:gd name="T36" fmla="*/ 314 w 600"/>
                    <a:gd name="T37" fmla="*/ 174 h 615"/>
                    <a:gd name="T38" fmla="*/ 468 w 600"/>
                    <a:gd name="T39" fmla="*/ 194 h 615"/>
                    <a:gd name="T40" fmla="*/ 494 w 600"/>
                    <a:gd name="T41" fmla="*/ 204 h 615"/>
                    <a:gd name="T42" fmla="*/ 584 w 600"/>
                    <a:gd name="T43" fmla="*/ 410 h 615"/>
                    <a:gd name="T44" fmla="*/ 590 w 600"/>
                    <a:gd name="T45" fmla="*/ 477 h 615"/>
                    <a:gd name="T46" fmla="*/ 600 w 600"/>
                    <a:gd name="T47" fmla="*/ 507 h 615"/>
                    <a:gd name="T48" fmla="*/ 578 w 600"/>
                    <a:gd name="T49" fmla="*/ 535 h 615"/>
                    <a:gd name="T50" fmla="*/ 400 w 600"/>
                    <a:gd name="T51" fmla="*/ 615 h 615"/>
                    <a:gd name="T52" fmla="*/ 352 w 600"/>
                    <a:gd name="T53" fmla="*/ 539 h 615"/>
                    <a:gd name="T54" fmla="*/ 394 w 600"/>
                    <a:gd name="T55" fmla="*/ 569 h 615"/>
                    <a:gd name="T56" fmla="*/ 502 w 600"/>
                    <a:gd name="T57" fmla="*/ 547 h 615"/>
                    <a:gd name="T58" fmla="*/ 570 w 600"/>
                    <a:gd name="T59" fmla="*/ 499 h 615"/>
                    <a:gd name="T60" fmla="*/ 562 w 600"/>
                    <a:gd name="T61" fmla="*/ 430 h 615"/>
                    <a:gd name="T62" fmla="*/ 504 w 600"/>
                    <a:gd name="T63" fmla="*/ 278 h 615"/>
                    <a:gd name="T64" fmla="*/ 364 w 600"/>
                    <a:gd name="T65" fmla="*/ 202 h 615"/>
                    <a:gd name="T66" fmla="*/ 274 w 600"/>
                    <a:gd name="T67" fmla="*/ 200 h 615"/>
                    <a:gd name="T68" fmla="*/ 232 w 600"/>
                    <a:gd name="T69" fmla="*/ 208 h 615"/>
                    <a:gd name="T70" fmla="*/ 160 w 600"/>
                    <a:gd name="T71" fmla="*/ 110 h 615"/>
                    <a:gd name="T72" fmla="*/ 84 w 600"/>
                    <a:gd name="T73" fmla="*/ 26 h 615"/>
                    <a:gd name="T74" fmla="*/ 68 w 600"/>
                    <a:gd name="T75" fmla="*/ 44 h 615"/>
                    <a:gd name="T76" fmla="*/ 180 w 600"/>
                    <a:gd name="T77" fmla="*/ 218 h 615"/>
                    <a:gd name="T78" fmla="*/ 234 w 600"/>
                    <a:gd name="T79" fmla="*/ 332 h 615"/>
                    <a:gd name="T80" fmla="*/ 230 w 600"/>
                    <a:gd name="T81" fmla="*/ 352 h 615"/>
                    <a:gd name="T82" fmla="*/ 188 w 600"/>
                    <a:gd name="T83" fmla="*/ 358 h 615"/>
                    <a:gd name="T84" fmla="*/ 168 w 600"/>
                    <a:gd name="T85" fmla="*/ 362 h 615"/>
                    <a:gd name="T86" fmla="*/ 120 w 600"/>
                    <a:gd name="T87" fmla="*/ 322 h 615"/>
                    <a:gd name="T88" fmla="*/ 58 w 600"/>
                    <a:gd name="T89" fmla="*/ 306 h 615"/>
                    <a:gd name="T90" fmla="*/ 26 w 600"/>
                    <a:gd name="T91" fmla="*/ 326 h 615"/>
                    <a:gd name="T92" fmla="*/ 56 w 600"/>
                    <a:gd name="T93" fmla="*/ 344 h 615"/>
                    <a:gd name="T94" fmla="*/ 136 w 600"/>
                    <a:gd name="T95" fmla="*/ 416 h 615"/>
                    <a:gd name="T96" fmla="*/ 202 w 600"/>
                    <a:gd name="T97" fmla="*/ 483 h 615"/>
                    <a:gd name="T98" fmla="*/ 300 w 600"/>
                    <a:gd name="T99" fmla="*/ 535 h 615"/>
                    <a:gd name="T100" fmla="*/ 352 w 600"/>
                    <a:gd name="T101" fmla="*/ 539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00" h="615">
                      <a:moveTo>
                        <a:pt x="396" y="615"/>
                      </a:moveTo>
                      <a:lnTo>
                        <a:pt x="396" y="615"/>
                      </a:lnTo>
                      <a:lnTo>
                        <a:pt x="390" y="613"/>
                      </a:lnTo>
                      <a:lnTo>
                        <a:pt x="390" y="613"/>
                      </a:lnTo>
                      <a:lnTo>
                        <a:pt x="386" y="609"/>
                      </a:lnTo>
                      <a:lnTo>
                        <a:pt x="384" y="603"/>
                      </a:lnTo>
                      <a:lnTo>
                        <a:pt x="384" y="603"/>
                      </a:lnTo>
                      <a:lnTo>
                        <a:pt x="382" y="597"/>
                      </a:lnTo>
                      <a:lnTo>
                        <a:pt x="380" y="591"/>
                      </a:lnTo>
                      <a:lnTo>
                        <a:pt x="370" y="581"/>
                      </a:lnTo>
                      <a:lnTo>
                        <a:pt x="360" y="571"/>
                      </a:lnTo>
                      <a:lnTo>
                        <a:pt x="350" y="563"/>
                      </a:lnTo>
                      <a:lnTo>
                        <a:pt x="350" y="563"/>
                      </a:lnTo>
                      <a:lnTo>
                        <a:pt x="338" y="565"/>
                      </a:lnTo>
                      <a:lnTo>
                        <a:pt x="338" y="565"/>
                      </a:lnTo>
                      <a:lnTo>
                        <a:pt x="338" y="565"/>
                      </a:lnTo>
                      <a:lnTo>
                        <a:pt x="316" y="563"/>
                      </a:lnTo>
                      <a:lnTo>
                        <a:pt x="296" y="559"/>
                      </a:lnTo>
                      <a:lnTo>
                        <a:pt x="276" y="553"/>
                      </a:lnTo>
                      <a:lnTo>
                        <a:pt x="256" y="545"/>
                      </a:lnTo>
                      <a:lnTo>
                        <a:pt x="238" y="537"/>
                      </a:lnTo>
                      <a:lnTo>
                        <a:pt x="220" y="527"/>
                      </a:lnTo>
                      <a:lnTo>
                        <a:pt x="188" y="503"/>
                      </a:lnTo>
                      <a:lnTo>
                        <a:pt x="160" y="481"/>
                      </a:lnTo>
                      <a:lnTo>
                        <a:pt x="138" y="457"/>
                      </a:lnTo>
                      <a:lnTo>
                        <a:pt x="122" y="439"/>
                      </a:lnTo>
                      <a:lnTo>
                        <a:pt x="114" y="428"/>
                      </a:lnTo>
                      <a:lnTo>
                        <a:pt x="114" y="428"/>
                      </a:lnTo>
                      <a:lnTo>
                        <a:pt x="108" y="420"/>
                      </a:lnTo>
                      <a:lnTo>
                        <a:pt x="100" y="412"/>
                      </a:lnTo>
                      <a:lnTo>
                        <a:pt x="78" y="394"/>
                      </a:lnTo>
                      <a:lnTo>
                        <a:pt x="42" y="364"/>
                      </a:lnTo>
                      <a:lnTo>
                        <a:pt x="42" y="364"/>
                      </a:lnTo>
                      <a:lnTo>
                        <a:pt x="34" y="358"/>
                      </a:lnTo>
                      <a:lnTo>
                        <a:pt x="34" y="358"/>
                      </a:lnTo>
                      <a:lnTo>
                        <a:pt x="24" y="354"/>
                      </a:lnTo>
                      <a:lnTo>
                        <a:pt x="8" y="346"/>
                      </a:lnTo>
                      <a:lnTo>
                        <a:pt x="8" y="346"/>
                      </a:lnTo>
                      <a:lnTo>
                        <a:pt x="4" y="342"/>
                      </a:lnTo>
                      <a:lnTo>
                        <a:pt x="4" y="342"/>
                      </a:lnTo>
                      <a:lnTo>
                        <a:pt x="0" y="336"/>
                      </a:lnTo>
                      <a:lnTo>
                        <a:pt x="0" y="328"/>
                      </a:lnTo>
                      <a:lnTo>
                        <a:pt x="0" y="322"/>
                      </a:lnTo>
                      <a:lnTo>
                        <a:pt x="2" y="316"/>
                      </a:lnTo>
                      <a:lnTo>
                        <a:pt x="10" y="306"/>
                      </a:lnTo>
                      <a:lnTo>
                        <a:pt x="16" y="298"/>
                      </a:lnTo>
                      <a:lnTo>
                        <a:pt x="16" y="296"/>
                      </a:lnTo>
                      <a:lnTo>
                        <a:pt x="16" y="296"/>
                      </a:lnTo>
                      <a:lnTo>
                        <a:pt x="28" y="288"/>
                      </a:lnTo>
                      <a:lnTo>
                        <a:pt x="40" y="284"/>
                      </a:lnTo>
                      <a:lnTo>
                        <a:pt x="54" y="280"/>
                      </a:lnTo>
                      <a:lnTo>
                        <a:pt x="68" y="280"/>
                      </a:lnTo>
                      <a:lnTo>
                        <a:pt x="68" y="280"/>
                      </a:lnTo>
                      <a:lnTo>
                        <a:pt x="86" y="280"/>
                      </a:lnTo>
                      <a:lnTo>
                        <a:pt x="102" y="286"/>
                      </a:lnTo>
                      <a:lnTo>
                        <a:pt x="120" y="292"/>
                      </a:lnTo>
                      <a:lnTo>
                        <a:pt x="134" y="302"/>
                      </a:lnTo>
                      <a:lnTo>
                        <a:pt x="148" y="310"/>
                      </a:lnTo>
                      <a:lnTo>
                        <a:pt x="160" y="320"/>
                      </a:lnTo>
                      <a:lnTo>
                        <a:pt x="178" y="336"/>
                      </a:lnTo>
                      <a:lnTo>
                        <a:pt x="178" y="336"/>
                      </a:lnTo>
                      <a:lnTo>
                        <a:pt x="194" y="332"/>
                      </a:lnTo>
                      <a:lnTo>
                        <a:pt x="208" y="330"/>
                      </a:lnTo>
                      <a:lnTo>
                        <a:pt x="208" y="330"/>
                      </a:lnTo>
                      <a:lnTo>
                        <a:pt x="200" y="310"/>
                      </a:lnTo>
                      <a:lnTo>
                        <a:pt x="180" y="268"/>
                      </a:lnTo>
                      <a:lnTo>
                        <a:pt x="180" y="268"/>
                      </a:lnTo>
                      <a:lnTo>
                        <a:pt x="158" y="230"/>
                      </a:lnTo>
                      <a:lnTo>
                        <a:pt x="122" y="174"/>
                      </a:lnTo>
                      <a:lnTo>
                        <a:pt x="54" y="74"/>
                      </a:lnTo>
                      <a:lnTo>
                        <a:pt x="54" y="74"/>
                      </a:lnTo>
                      <a:lnTo>
                        <a:pt x="48" y="62"/>
                      </a:lnTo>
                      <a:lnTo>
                        <a:pt x="44" y="50"/>
                      </a:lnTo>
                      <a:lnTo>
                        <a:pt x="44" y="40"/>
                      </a:lnTo>
                      <a:lnTo>
                        <a:pt x="46" y="30"/>
                      </a:lnTo>
                      <a:lnTo>
                        <a:pt x="46" y="30"/>
                      </a:lnTo>
                      <a:lnTo>
                        <a:pt x="50" y="22"/>
                      </a:lnTo>
                      <a:lnTo>
                        <a:pt x="54" y="16"/>
                      </a:lnTo>
                      <a:lnTo>
                        <a:pt x="66" y="6"/>
                      </a:lnTo>
                      <a:lnTo>
                        <a:pt x="78" y="2"/>
                      </a:lnTo>
                      <a:lnTo>
                        <a:pt x="84" y="0"/>
                      </a:lnTo>
                      <a:lnTo>
                        <a:pt x="84" y="0"/>
                      </a:lnTo>
                      <a:lnTo>
                        <a:pt x="88" y="0"/>
                      </a:lnTo>
                      <a:lnTo>
                        <a:pt x="94" y="0"/>
                      </a:lnTo>
                      <a:lnTo>
                        <a:pt x="94" y="0"/>
                      </a:lnTo>
                      <a:lnTo>
                        <a:pt x="112" y="16"/>
                      </a:lnTo>
                      <a:lnTo>
                        <a:pt x="132" y="36"/>
                      </a:lnTo>
                      <a:lnTo>
                        <a:pt x="154" y="62"/>
                      </a:lnTo>
                      <a:lnTo>
                        <a:pt x="176" y="90"/>
                      </a:lnTo>
                      <a:lnTo>
                        <a:pt x="216" y="144"/>
                      </a:lnTo>
                      <a:lnTo>
                        <a:pt x="242" y="182"/>
                      </a:lnTo>
                      <a:lnTo>
                        <a:pt x="242" y="182"/>
                      </a:lnTo>
                      <a:lnTo>
                        <a:pt x="258" y="178"/>
                      </a:lnTo>
                      <a:lnTo>
                        <a:pt x="276" y="176"/>
                      </a:lnTo>
                      <a:lnTo>
                        <a:pt x="314" y="174"/>
                      </a:lnTo>
                      <a:lnTo>
                        <a:pt x="314" y="174"/>
                      </a:lnTo>
                      <a:lnTo>
                        <a:pt x="344" y="174"/>
                      </a:lnTo>
                      <a:lnTo>
                        <a:pt x="374" y="176"/>
                      </a:lnTo>
                      <a:lnTo>
                        <a:pt x="428" y="184"/>
                      </a:lnTo>
                      <a:lnTo>
                        <a:pt x="468" y="194"/>
                      </a:lnTo>
                      <a:lnTo>
                        <a:pt x="486" y="198"/>
                      </a:lnTo>
                      <a:lnTo>
                        <a:pt x="486" y="198"/>
                      </a:lnTo>
                      <a:lnTo>
                        <a:pt x="490" y="200"/>
                      </a:lnTo>
                      <a:lnTo>
                        <a:pt x="494" y="204"/>
                      </a:lnTo>
                      <a:lnTo>
                        <a:pt x="494" y="204"/>
                      </a:lnTo>
                      <a:lnTo>
                        <a:pt x="512" y="240"/>
                      </a:lnTo>
                      <a:lnTo>
                        <a:pt x="546" y="306"/>
                      </a:lnTo>
                      <a:lnTo>
                        <a:pt x="562" y="344"/>
                      </a:lnTo>
                      <a:lnTo>
                        <a:pt x="576" y="380"/>
                      </a:lnTo>
                      <a:lnTo>
                        <a:pt x="584" y="410"/>
                      </a:lnTo>
                      <a:lnTo>
                        <a:pt x="586" y="422"/>
                      </a:lnTo>
                      <a:lnTo>
                        <a:pt x="586" y="432"/>
                      </a:lnTo>
                      <a:lnTo>
                        <a:pt x="586" y="432"/>
                      </a:lnTo>
                      <a:lnTo>
                        <a:pt x="586" y="457"/>
                      </a:lnTo>
                      <a:lnTo>
                        <a:pt x="590" y="477"/>
                      </a:lnTo>
                      <a:lnTo>
                        <a:pt x="594" y="489"/>
                      </a:lnTo>
                      <a:lnTo>
                        <a:pt x="596" y="495"/>
                      </a:lnTo>
                      <a:lnTo>
                        <a:pt x="596" y="495"/>
                      </a:lnTo>
                      <a:lnTo>
                        <a:pt x="598" y="501"/>
                      </a:lnTo>
                      <a:lnTo>
                        <a:pt x="600" y="507"/>
                      </a:lnTo>
                      <a:lnTo>
                        <a:pt x="600" y="511"/>
                      </a:lnTo>
                      <a:lnTo>
                        <a:pt x="598" y="517"/>
                      </a:lnTo>
                      <a:lnTo>
                        <a:pt x="598" y="517"/>
                      </a:lnTo>
                      <a:lnTo>
                        <a:pt x="590" y="525"/>
                      </a:lnTo>
                      <a:lnTo>
                        <a:pt x="578" y="535"/>
                      </a:lnTo>
                      <a:lnTo>
                        <a:pt x="560" y="547"/>
                      </a:lnTo>
                      <a:lnTo>
                        <a:pt x="536" y="561"/>
                      </a:lnTo>
                      <a:lnTo>
                        <a:pt x="500" y="577"/>
                      </a:lnTo>
                      <a:lnTo>
                        <a:pt x="456" y="595"/>
                      </a:lnTo>
                      <a:lnTo>
                        <a:pt x="400" y="615"/>
                      </a:lnTo>
                      <a:lnTo>
                        <a:pt x="400" y="615"/>
                      </a:lnTo>
                      <a:lnTo>
                        <a:pt x="396" y="615"/>
                      </a:lnTo>
                      <a:lnTo>
                        <a:pt x="396" y="615"/>
                      </a:lnTo>
                      <a:close/>
                      <a:moveTo>
                        <a:pt x="352" y="539"/>
                      </a:moveTo>
                      <a:lnTo>
                        <a:pt x="352" y="539"/>
                      </a:lnTo>
                      <a:lnTo>
                        <a:pt x="360" y="541"/>
                      </a:lnTo>
                      <a:lnTo>
                        <a:pt x="360" y="541"/>
                      </a:lnTo>
                      <a:lnTo>
                        <a:pt x="366" y="545"/>
                      </a:lnTo>
                      <a:lnTo>
                        <a:pt x="380" y="555"/>
                      </a:lnTo>
                      <a:lnTo>
                        <a:pt x="394" y="569"/>
                      </a:lnTo>
                      <a:lnTo>
                        <a:pt x="400" y="577"/>
                      </a:lnTo>
                      <a:lnTo>
                        <a:pt x="404" y="587"/>
                      </a:lnTo>
                      <a:lnTo>
                        <a:pt x="404" y="587"/>
                      </a:lnTo>
                      <a:lnTo>
                        <a:pt x="452" y="569"/>
                      </a:lnTo>
                      <a:lnTo>
                        <a:pt x="502" y="547"/>
                      </a:lnTo>
                      <a:lnTo>
                        <a:pt x="546" y="527"/>
                      </a:lnTo>
                      <a:lnTo>
                        <a:pt x="562" y="517"/>
                      </a:lnTo>
                      <a:lnTo>
                        <a:pt x="574" y="507"/>
                      </a:lnTo>
                      <a:lnTo>
                        <a:pt x="574" y="507"/>
                      </a:lnTo>
                      <a:lnTo>
                        <a:pt x="570" y="499"/>
                      </a:lnTo>
                      <a:lnTo>
                        <a:pt x="566" y="483"/>
                      </a:lnTo>
                      <a:lnTo>
                        <a:pt x="562" y="459"/>
                      </a:lnTo>
                      <a:lnTo>
                        <a:pt x="562" y="445"/>
                      </a:lnTo>
                      <a:lnTo>
                        <a:pt x="562" y="430"/>
                      </a:lnTo>
                      <a:lnTo>
                        <a:pt x="562" y="430"/>
                      </a:lnTo>
                      <a:lnTo>
                        <a:pt x="560" y="416"/>
                      </a:lnTo>
                      <a:lnTo>
                        <a:pt x="554" y="394"/>
                      </a:lnTo>
                      <a:lnTo>
                        <a:pt x="544" y="368"/>
                      </a:lnTo>
                      <a:lnTo>
                        <a:pt x="532" y="340"/>
                      </a:lnTo>
                      <a:lnTo>
                        <a:pt x="504" y="278"/>
                      </a:lnTo>
                      <a:lnTo>
                        <a:pt x="474" y="220"/>
                      </a:lnTo>
                      <a:lnTo>
                        <a:pt x="474" y="220"/>
                      </a:lnTo>
                      <a:lnTo>
                        <a:pt x="450" y="214"/>
                      </a:lnTo>
                      <a:lnTo>
                        <a:pt x="412" y="208"/>
                      </a:lnTo>
                      <a:lnTo>
                        <a:pt x="364" y="202"/>
                      </a:lnTo>
                      <a:lnTo>
                        <a:pt x="340" y="200"/>
                      </a:lnTo>
                      <a:lnTo>
                        <a:pt x="314" y="198"/>
                      </a:lnTo>
                      <a:lnTo>
                        <a:pt x="314" y="198"/>
                      </a:lnTo>
                      <a:lnTo>
                        <a:pt x="292" y="200"/>
                      </a:lnTo>
                      <a:lnTo>
                        <a:pt x="274" y="200"/>
                      </a:lnTo>
                      <a:lnTo>
                        <a:pt x="256" y="204"/>
                      </a:lnTo>
                      <a:lnTo>
                        <a:pt x="240" y="208"/>
                      </a:lnTo>
                      <a:lnTo>
                        <a:pt x="240" y="208"/>
                      </a:lnTo>
                      <a:lnTo>
                        <a:pt x="236" y="208"/>
                      </a:lnTo>
                      <a:lnTo>
                        <a:pt x="232" y="208"/>
                      </a:lnTo>
                      <a:lnTo>
                        <a:pt x="230" y="206"/>
                      </a:lnTo>
                      <a:lnTo>
                        <a:pt x="226" y="204"/>
                      </a:lnTo>
                      <a:lnTo>
                        <a:pt x="226" y="204"/>
                      </a:lnTo>
                      <a:lnTo>
                        <a:pt x="198" y="162"/>
                      </a:lnTo>
                      <a:lnTo>
                        <a:pt x="160" y="110"/>
                      </a:lnTo>
                      <a:lnTo>
                        <a:pt x="140" y="84"/>
                      </a:lnTo>
                      <a:lnTo>
                        <a:pt x="120" y="60"/>
                      </a:lnTo>
                      <a:lnTo>
                        <a:pt x="102" y="40"/>
                      </a:lnTo>
                      <a:lnTo>
                        <a:pt x="84" y="26"/>
                      </a:lnTo>
                      <a:lnTo>
                        <a:pt x="84" y="26"/>
                      </a:lnTo>
                      <a:lnTo>
                        <a:pt x="76" y="30"/>
                      </a:lnTo>
                      <a:lnTo>
                        <a:pt x="72" y="34"/>
                      </a:lnTo>
                      <a:lnTo>
                        <a:pt x="70" y="38"/>
                      </a:lnTo>
                      <a:lnTo>
                        <a:pt x="70" y="38"/>
                      </a:lnTo>
                      <a:lnTo>
                        <a:pt x="68" y="44"/>
                      </a:lnTo>
                      <a:lnTo>
                        <a:pt x="70" y="48"/>
                      </a:lnTo>
                      <a:lnTo>
                        <a:pt x="76" y="58"/>
                      </a:lnTo>
                      <a:lnTo>
                        <a:pt x="76" y="58"/>
                      </a:lnTo>
                      <a:lnTo>
                        <a:pt x="144" y="162"/>
                      </a:lnTo>
                      <a:lnTo>
                        <a:pt x="180" y="218"/>
                      </a:lnTo>
                      <a:lnTo>
                        <a:pt x="202" y="256"/>
                      </a:lnTo>
                      <a:lnTo>
                        <a:pt x="202" y="256"/>
                      </a:lnTo>
                      <a:lnTo>
                        <a:pt x="222" y="296"/>
                      </a:lnTo>
                      <a:lnTo>
                        <a:pt x="232" y="320"/>
                      </a:lnTo>
                      <a:lnTo>
                        <a:pt x="234" y="332"/>
                      </a:lnTo>
                      <a:lnTo>
                        <a:pt x="236" y="336"/>
                      </a:lnTo>
                      <a:lnTo>
                        <a:pt x="234" y="344"/>
                      </a:lnTo>
                      <a:lnTo>
                        <a:pt x="234" y="344"/>
                      </a:lnTo>
                      <a:lnTo>
                        <a:pt x="234" y="348"/>
                      </a:lnTo>
                      <a:lnTo>
                        <a:pt x="230" y="352"/>
                      </a:lnTo>
                      <a:lnTo>
                        <a:pt x="226" y="354"/>
                      </a:lnTo>
                      <a:lnTo>
                        <a:pt x="222" y="356"/>
                      </a:lnTo>
                      <a:lnTo>
                        <a:pt x="222" y="356"/>
                      </a:lnTo>
                      <a:lnTo>
                        <a:pt x="200" y="356"/>
                      </a:lnTo>
                      <a:lnTo>
                        <a:pt x="188" y="358"/>
                      </a:lnTo>
                      <a:lnTo>
                        <a:pt x="180" y="362"/>
                      </a:lnTo>
                      <a:lnTo>
                        <a:pt x="180" y="362"/>
                      </a:lnTo>
                      <a:lnTo>
                        <a:pt x="176" y="362"/>
                      </a:lnTo>
                      <a:lnTo>
                        <a:pt x="172" y="362"/>
                      </a:lnTo>
                      <a:lnTo>
                        <a:pt x="168" y="362"/>
                      </a:lnTo>
                      <a:lnTo>
                        <a:pt x="166" y="358"/>
                      </a:lnTo>
                      <a:lnTo>
                        <a:pt x="166" y="358"/>
                      </a:lnTo>
                      <a:lnTo>
                        <a:pt x="156" y="350"/>
                      </a:lnTo>
                      <a:lnTo>
                        <a:pt x="134" y="332"/>
                      </a:lnTo>
                      <a:lnTo>
                        <a:pt x="120" y="322"/>
                      </a:lnTo>
                      <a:lnTo>
                        <a:pt x="102" y="312"/>
                      </a:lnTo>
                      <a:lnTo>
                        <a:pt x="86" y="306"/>
                      </a:lnTo>
                      <a:lnTo>
                        <a:pt x="68" y="304"/>
                      </a:lnTo>
                      <a:lnTo>
                        <a:pt x="68" y="304"/>
                      </a:lnTo>
                      <a:lnTo>
                        <a:pt x="58" y="306"/>
                      </a:lnTo>
                      <a:lnTo>
                        <a:pt x="50" y="308"/>
                      </a:lnTo>
                      <a:lnTo>
                        <a:pt x="42" y="310"/>
                      </a:lnTo>
                      <a:lnTo>
                        <a:pt x="34" y="316"/>
                      </a:lnTo>
                      <a:lnTo>
                        <a:pt x="34" y="316"/>
                      </a:lnTo>
                      <a:lnTo>
                        <a:pt x="26" y="326"/>
                      </a:lnTo>
                      <a:lnTo>
                        <a:pt x="26" y="326"/>
                      </a:lnTo>
                      <a:lnTo>
                        <a:pt x="40" y="332"/>
                      </a:lnTo>
                      <a:lnTo>
                        <a:pt x="50" y="340"/>
                      </a:lnTo>
                      <a:lnTo>
                        <a:pt x="50" y="340"/>
                      </a:lnTo>
                      <a:lnTo>
                        <a:pt x="56" y="344"/>
                      </a:lnTo>
                      <a:lnTo>
                        <a:pt x="56" y="344"/>
                      </a:lnTo>
                      <a:lnTo>
                        <a:pt x="80" y="362"/>
                      </a:lnTo>
                      <a:lnTo>
                        <a:pt x="102" y="380"/>
                      </a:lnTo>
                      <a:lnTo>
                        <a:pt x="122" y="398"/>
                      </a:lnTo>
                      <a:lnTo>
                        <a:pt x="136" y="416"/>
                      </a:lnTo>
                      <a:lnTo>
                        <a:pt x="136" y="416"/>
                      </a:lnTo>
                      <a:lnTo>
                        <a:pt x="142" y="426"/>
                      </a:lnTo>
                      <a:lnTo>
                        <a:pt x="158" y="441"/>
                      </a:lnTo>
                      <a:lnTo>
                        <a:pt x="176" y="461"/>
                      </a:lnTo>
                      <a:lnTo>
                        <a:pt x="202" y="483"/>
                      </a:lnTo>
                      <a:lnTo>
                        <a:pt x="232" y="503"/>
                      </a:lnTo>
                      <a:lnTo>
                        <a:pt x="248" y="513"/>
                      </a:lnTo>
                      <a:lnTo>
                        <a:pt x="264" y="521"/>
                      </a:lnTo>
                      <a:lnTo>
                        <a:pt x="282" y="529"/>
                      </a:lnTo>
                      <a:lnTo>
                        <a:pt x="300" y="535"/>
                      </a:lnTo>
                      <a:lnTo>
                        <a:pt x="318" y="537"/>
                      </a:lnTo>
                      <a:lnTo>
                        <a:pt x="338" y="539"/>
                      </a:lnTo>
                      <a:lnTo>
                        <a:pt x="338" y="539"/>
                      </a:lnTo>
                      <a:lnTo>
                        <a:pt x="338" y="539"/>
                      </a:lnTo>
                      <a:lnTo>
                        <a:pt x="352" y="539"/>
                      </a:lnTo>
                      <a:lnTo>
                        <a:pt x="352" y="539"/>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6" name="Freeform 106"/>
                <p:cNvSpPr>
                  <a:spLocks/>
                </p:cNvSpPr>
                <p:nvPr/>
              </p:nvSpPr>
              <p:spPr bwMode="auto">
                <a:xfrm>
                  <a:off x="2308225" y="7734300"/>
                  <a:ext cx="704849" cy="1154114"/>
                </a:xfrm>
                <a:custGeom>
                  <a:avLst/>
                  <a:gdLst>
                    <a:gd name="T0" fmla="*/ 34 w 444"/>
                    <a:gd name="T1" fmla="*/ 703 h 727"/>
                    <a:gd name="T2" fmla="*/ 34 w 444"/>
                    <a:gd name="T3" fmla="*/ 703 h 727"/>
                    <a:gd name="T4" fmla="*/ 28 w 444"/>
                    <a:gd name="T5" fmla="*/ 701 h 727"/>
                    <a:gd name="T6" fmla="*/ 26 w 444"/>
                    <a:gd name="T7" fmla="*/ 696 h 727"/>
                    <a:gd name="T8" fmla="*/ 26 w 444"/>
                    <a:gd name="T9" fmla="*/ 32 h 727"/>
                    <a:gd name="T10" fmla="*/ 26 w 444"/>
                    <a:gd name="T11" fmla="*/ 32 h 727"/>
                    <a:gd name="T12" fmla="*/ 28 w 444"/>
                    <a:gd name="T13" fmla="*/ 26 h 727"/>
                    <a:gd name="T14" fmla="*/ 34 w 444"/>
                    <a:gd name="T15" fmla="*/ 24 h 727"/>
                    <a:gd name="T16" fmla="*/ 412 w 444"/>
                    <a:gd name="T17" fmla="*/ 24 h 727"/>
                    <a:gd name="T18" fmla="*/ 412 w 444"/>
                    <a:gd name="T19" fmla="*/ 24 h 727"/>
                    <a:gd name="T20" fmla="*/ 418 w 444"/>
                    <a:gd name="T21" fmla="*/ 26 h 727"/>
                    <a:gd name="T22" fmla="*/ 420 w 444"/>
                    <a:gd name="T23" fmla="*/ 32 h 727"/>
                    <a:gd name="T24" fmla="*/ 420 w 444"/>
                    <a:gd name="T25" fmla="*/ 348 h 727"/>
                    <a:gd name="T26" fmla="*/ 420 w 444"/>
                    <a:gd name="T27" fmla="*/ 348 h 727"/>
                    <a:gd name="T28" fmla="*/ 444 w 444"/>
                    <a:gd name="T29" fmla="*/ 382 h 727"/>
                    <a:gd name="T30" fmla="*/ 444 w 444"/>
                    <a:gd name="T31" fmla="*/ 32 h 727"/>
                    <a:gd name="T32" fmla="*/ 444 w 444"/>
                    <a:gd name="T33" fmla="*/ 32 h 727"/>
                    <a:gd name="T34" fmla="*/ 444 w 444"/>
                    <a:gd name="T35" fmla="*/ 26 h 727"/>
                    <a:gd name="T36" fmla="*/ 442 w 444"/>
                    <a:gd name="T37" fmla="*/ 20 h 727"/>
                    <a:gd name="T38" fmla="*/ 440 w 444"/>
                    <a:gd name="T39" fmla="*/ 14 h 727"/>
                    <a:gd name="T40" fmla="*/ 436 w 444"/>
                    <a:gd name="T41" fmla="*/ 8 h 727"/>
                    <a:gd name="T42" fmla="*/ 430 w 444"/>
                    <a:gd name="T43" fmla="*/ 4 h 727"/>
                    <a:gd name="T44" fmla="*/ 426 w 444"/>
                    <a:gd name="T45" fmla="*/ 2 h 727"/>
                    <a:gd name="T46" fmla="*/ 420 w 444"/>
                    <a:gd name="T47" fmla="*/ 0 h 727"/>
                    <a:gd name="T48" fmla="*/ 412 w 444"/>
                    <a:gd name="T49" fmla="*/ 0 h 727"/>
                    <a:gd name="T50" fmla="*/ 34 w 444"/>
                    <a:gd name="T51" fmla="*/ 0 h 727"/>
                    <a:gd name="T52" fmla="*/ 34 w 444"/>
                    <a:gd name="T53" fmla="*/ 0 h 727"/>
                    <a:gd name="T54" fmla="*/ 26 w 444"/>
                    <a:gd name="T55" fmla="*/ 0 h 727"/>
                    <a:gd name="T56" fmla="*/ 20 w 444"/>
                    <a:gd name="T57" fmla="*/ 2 h 727"/>
                    <a:gd name="T58" fmla="*/ 16 w 444"/>
                    <a:gd name="T59" fmla="*/ 4 h 727"/>
                    <a:gd name="T60" fmla="*/ 10 w 444"/>
                    <a:gd name="T61" fmla="*/ 8 h 727"/>
                    <a:gd name="T62" fmla="*/ 6 w 444"/>
                    <a:gd name="T63" fmla="*/ 14 h 727"/>
                    <a:gd name="T64" fmla="*/ 4 w 444"/>
                    <a:gd name="T65" fmla="*/ 20 h 727"/>
                    <a:gd name="T66" fmla="*/ 2 w 444"/>
                    <a:gd name="T67" fmla="*/ 26 h 727"/>
                    <a:gd name="T68" fmla="*/ 0 w 444"/>
                    <a:gd name="T69" fmla="*/ 32 h 727"/>
                    <a:gd name="T70" fmla="*/ 0 w 444"/>
                    <a:gd name="T71" fmla="*/ 696 h 727"/>
                    <a:gd name="T72" fmla="*/ 0 w 444"/>
                    <a:gd name="T73" fmla="*/ 696 h 727"/>
                    <a:gd name="T74" fmla="*/ 2 w 444"/>
                    <a:gd name="T75" fmla="*/ 701 h 727"/>
                    <a:gd name="T76" fmla="*/ 4 w 444"/>
                    <a:gd name="T77" fmla="*/ 707 h 727"/>
                    <a:gd name="T78" fmla="*/ 6 w 444"/>
                    <a:gd name="T79" fmla="*/ 713 h 727"/>
                    <a:gd name="T80" fmla="*/ 10 w 444"/>
                    <a:gd name="T81" fmla="*/ 719 h 727"/>
                    <a:gd name="T82" fmla="*/ 16 w 444"/>
                    <a:gd name="T83" fmla="*/ 723 h 727"/>
                    <a:gd name="T84" fmla="*/ 20 w 444"/>
                    <a:gd name="T85" fmla="*/ 725 h 727"/>
                    <a:gd name="T86" fmla="*/ 26 w 444"/>
                    <a:gd name="T87" fmla="*/ 727 h 727"/>
                    <a:gd name="T88" fmla="*/ 34 w 444"/>
                    <a:gd name="T89" fmla="*/ 727 h 727"/>
                    <a:gd name="T90" fmla="*/ 404 w 444"/>
                    <a:gd name="T91" fmla="*/ 727 h 727"/>
                    <a:gd name="T92" fmla="*/ 404 w 444"/>
                    <a:gd name="T93" fmla="*/ 727 h 727"/>
                    <a:gd name="T94" fmla="*/ 382 w 444"/>
                    <a:gd name="T95" fmla="*/ 703 h 727"/>
                    <a:gd name="T96" fmla="*/ 34 w 444"/>
                    <a:gd name="T97" fmla="*/ 703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44" h="727">
                      <a:moveTo>
                        <a:pt x="34" y="703"/>
                      </a:moveTo>
                      <a:lnTo>
                        <a:pt x="34" y="703"/>
                      </a:lnTo>
                      <a:lnTo>
                        <a:pt x="28" y="701"/>
                      </a:lnTo>
                      <a:lnTo>
                        <a:pt x="26" y="696"/>
                      </a:lnTo>
                      <a:lnTo>
                        <a:pt x="26" y="32"/>
                      </a:lnTo>
                      <a:lnTo>
                        <a:pt x="26" y="32"/>
                      </a:lnTo>
                      <a:lnTo>
                        <a:pt x="28" y="26"/>
                      </a:lnTo>
                      <a:lnTo>
                        <a:pt x="34" y="24"/>
                      </a:lnTo>
                      <a:lnTo>
                        <a:pt x="412" y="24"/>
                      </a:lnTo>
                      <a:lnTo>
                        <a:pt x="412" y="24"/>
                      </a:lnTo>
                      <a:lnTo>
                        <a:pt x="418" y="26"/>
                      </a:lnTo>
                      <a:lnTo>
                        <a:pt x="420" y="32"/>
                      </a:lnTo>
                      <a:lnTo>
                        <a:pt x="420" y="348"/>
                      </a:lnTo>
                      <a:lnTo>
                        <a:pt x="420" y="348"/>
                      </a:lnTo>
                      <a:lnTo>
                        <a:pt x="444" y="382"/>
                      </a:lnTo>
                      <a:lnTo>
                        <a:pt x="444" y="32"/>
                      </a:lnTo>
                      <a:lnTo>
                        <a:pt x="444" y="32"/>
                      </a:lnTo>
                      <a:lnTo>
                        <a:pt x="444" y="26"/>
                      </a:lnTo>
                      <a:lnTo>
                        <a:pt x="442" y="20"/>
                      </a:lnTo>
                      <a:lnTo>
                        <a:pt x="440" y="14"/>
                      </a:lnTo>
                      <a:lnTo>
                        <a:pt x="436" y="8"/>
                      </a:lnTo>
                      <a:lnTo>
                        <a:pt x="430" y="4"/>
                      </a:lnTo>
                      <a:lnTo>
                        <a:pt x="426" y="2"/>
                      </a:lnTo>
                      <a:lnTo>
                        <a:pt x="420" y="0"/>
                      </a:lnTo>
                      <a:lnTo>
                        <a:pt x="412" y="0"/>
                      </a:lnTo>
                      <a:lnTo>
                        <a:pt x="34" y="0"/>
                      </a:lnTo>
                      <a:lnTo>
                        <a:pt x="34" y="0"/>
                      </a:lnTo>
                      <a:lnTo>
                        <a:pt x="26" y="0"/>
                      </a:lnTo>
                      <a:lnTo>
                        <a:pt x="20" y="2"/>
                      </a:lnTo>
                      <a:lnTo>
                        <a:pt x="16" y="4"/>
                      </a:lnTo>
                      <a:lnTo>
                        <a:pt x="10" y="8"/>
                      </a:lnTo>
                      <a:lnTo>
                        <a:pt x="6" y="14"/>
                      </a:lnTo>
                      <a:lnTo>
                        <a:pt x="4" y="20"/>
                      </a:lnTo>
                      <a:lnTo>
                        <a:pt x="2" y="26"/>
                      </a:lnTo>
                      <a:lnTo>
                        <a:pt x="0" y="32"/>
                      </a:lnTo>
                      <a:lnTo>
                        <a:pt x="0" y="696"/>
                      </a:lnTo>
                      <a:lnTo>
                        <a:pt x="0" y="696"/>
                      </a:lnTo>
                      <a:lnTo>
                        <a:pt x="2" y="701"/>
                      </a:lnTo>
                      <a:lnTo>
                        <a:pt x="4" y="707"/>
                      </a:lnTo>
                      <a:lnTo>
                        <a:pt x="6" y="713"/>
                      </a:lnTo>
                      <a:lnTo>
                        <a:pt x="10" y="719"/>
                      </a:lnTo>
                      <a:lnTo>
                        <a:pt x="16" y="723"/>
                      </a:lnTo>
                      <a:lnTo>
                        <a:pt x="20" y="725"/>
                      </a:lnTo>
                      <a:lnTo>
                        <a:pt x="26" y="727"/>
                      </a:lnTo>
                      <a:lnTo>
                        <a:pt x="34" y="727"/>
                      </a:lnTo>
                      <a:lnTo>
                        <a:pt x="404" y="727"/>
                      </a:lnTo>
                      <a:lnTo>
                        <a:pt x="404" y="727"/>
                      </a:lnTo>
                      <a:lnTo>
                        <a:pt x="382" y="703"/>
                      </a:lnTo>
                      <a:lnTo>
                        <a:pt x="34" y="703"/>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7" name="Freeform 107"/>
                <p:cNvSpPr>
                  <a:spLocks/>
                </p:cNvSpPr>
                <p:nvPr/>
              </p:nvSpPr>
              <p:spPr bwMode="auto">
                <a:xfrm>
                  <a:off x="2974975" y="8467725"/>
                  <a:ext cx="38100" cy="263525"/>
                </a:xfrm>
                <a:custGeom>
                  <a:avLst/>
                  <a:gdLst>
                    <a:gd name="T0" fmla="*/ 0 w 24"/>
                    <a:gd name="T1" fmla="*/ 0 h 166"/>
                    <a:gd name="T2" fmla="*/ 0 w 24"/>
                    <a:gd name="T3" fmla="*/ 134 h 166"/>
                    <a:gd name="T4" fmla="*/ 0 w 24"/>
                    <a:gd name="T5" fmla="*/ 134 h 166"/>
                    <a:gd name="T6" fmla="*/ 24 w 24"/>
                    <a:gd name="T7" fmla="*/ 166 h 166"/>
                    <a:gd name="T8" fmla="*/ 24 w 24"/>
                    <a:gd name="T9" fmla="*/ 50 h 166"/>
                    <a:gd name="T10" fmla="*/ 24 w 24"/>
                    <a:gd name="T11" fmla="*/ 50 h 166"/>
                    <a:gd name="T12" fmla="*/ 12 w 24"/>
                    <a:gd name="T13" fmla="*/ 22 h 166"/>
                    <a:gd name="T14" fmla="*/ 0 w 24"/>
                    <a:gd name="T15" fmla="*/ 0 h 166"/>
                    <a:gd name="T16" fmla="*/ 0 w 24"/>
                    <a:gd name="T1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66">
                      <a:moveTo>
                        <a:pt x="0" y="0"/>
                      </a:moveTo>
                      <a:lnTo>
                        <a:pt x="0" y="134"/>
                      </a:lnTo>
                      <a:lnTo>
                        <a:pt x="0" y="134"/>
                      </a:lnTo>
                      <a:lnTo>
                        <a:pt x="24" y="166"/>
                      </a:lnTo>
                      <a:lnTo>
                        <a:pt x="24" y="50"/>
                      </a:lnTo>
                      <a:lnTo>
                        <a:pt x="24" y="50"/>
                      </a:lnTo>
                      <a:lnTo>
                        <a:pt x="12" y="22"/>
                      </a:lnTo>
                      <a:lnTo>
                        <a:pt x="0" y="0"/>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grpSp>
        </p:grpSp>
      </p:grpSp>
    </p:spTree>
    <p:extLst>
      <p:ext uri="{BB962C8B-B14F-4D97-AF65-F5344CB8AC3E}">
        <p14:creationId xmlns:p14="http://schemas.microsoft.com/office/powerpoint/2010/main" val="16009666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bwMode="auto">
          <a:xfrm>
            <a:off x="0" y="806298"/>
            <a:ext cx="12192000" cy="6051702"/>
          </a:xfrm>
          <a:prstGeom prst="rect">
            <a:avLst/>
          </a:prstGeom>
          <a:solidFill>
            <a:srgbClr val="006FC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Advantages</a:t>
            </a:r>
            <a:endParaRPr lang="en-IN" sz="4000" dirty="0">
              <a:solidFill>
                <a:srgbClr val="0070C0"/>
              </a:solidFill>
            </a:endParaRPr>
          </a:p>
        </p:txBody>
      </p:sp>
      <p:grpSp>
        <p:nvGrpSpPr>
          <p:cNvPr id="31" name="Group 30"/>
          <p:cNvGrpSpPr/>
          <p:nvPr/>
        </p:nvGrpSpPr>
        <p:grpSpPr>
          <a:xfrm>
            <a:off x="1609116" y="1694737"/>
            <a:ext cx="1500909" cy="1500909"/>
            <a:chOff x="1905116" y="1586601"/>
            <a:chExt cx="1500909" cy="1500909"/>
          </a:xfrm>
          <a:effectLst>
            <a:outerShdw blurRad="127000" dist="76200" dir="5400000" algn="t" rotWithShape="0">
              <a:prstClr val="black">
                <a:alpha val="20000"/>
              </a:prstClr>
            </a:outerShdw>
          </a:effectLst>
        </p:grpSpPr>
        <p:sp>
          <p:nvSpPr>
            <p:cNvPr id="5" name="Oval 4"/>
            <p:cNvSpPr/>
            <p:nvPr/>
          </p:nvSpPr>
          <p:spPr bwMode="auto">
            <a:xfrm>
              <a:off x="1905116" y="1586601"/>
              <a:ext cx="1500909" cy="1500909"/>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Freeform 5"/>
            <p:cNvSpPr>
              <a:spLocks noEditPoints="1"/>
            </p:cNvSpPr>
            <p:nvPr/>
          </p:nvSpPr>
          <p:spPr bwMode="auto">
            <a:xfrm>
              <a:off x="2449589" y="1855558"/>
              <a:ext cx="411963" cy="962995"/>
            </a:xfrm>
            <a:custGeom>
              <a:avLst/>
              <a:gdLst>
                <a:gd name="T0" fmla="*/ 229 w 412"/>
                <a:gd name="T1" fmla="*/ 970 h 970"/>
                <a:gd name="T2" fmla="*/ 180 w 412"/>
                <a:gd name="T3" fmla="*/ 970 h 970"/>
                <a:gd name="T4" fmla="*/ 180 w 412"/>
                <a:gd name="T5" fmla="*/ 859 h 970"/>
                <a:gd name="T6" fmla="*/ 2 w 412"/>
                <a:gd name="T7" fmla="*/ 815 h 970"/>
                <a:gd name="T8" fmla="*/ 2 w 412"/>
                <a:gd name="T9" fmla="*/ 741 h 970"/>
                <a:gd name="T10" fmla="*/ 40 w 412"/>
                <a:gd name="T11" fmla="*/ 765 h 970"/>
                <a:gd name="T12" fmla="*/ 85 w 412"/>
                <a:gd name="T13" fmla="*/ 784 h 970"/>
                <a:gd name="T14" fmla="*/ 133 w 412"/>
                <a:gd name="T15" fmla="*/ 795 h 970"/>
                <a:gd name="T16" fmla="*/ 180 w 412"/>
                <a:gd name="T17" fmla="*/ 799 h 970"/>
                <a:gd name="T18" fmla="*/ 180 w 412"/>
                <a:gd name="T19" fmla="*/ 504 h 970"/>
                <a:gd name="T20" fmla="*/ 116 w 412"/>
                <a:gd name="T21" fmla="*/ 468 h 970"/>
                <a:gd name="T22" fmla="*/ 58 w 412"/>
                <a:gd name="T23" fmla="*/ 425 h 970"/>
                <a:gd name="T24" fmla="*/ 16 w 412"/>
                <a:gd name="T25" fmla="*/ 370 h 970"/>
                <a:gd name="T26" fmla="*/ 0 w 412"/>
                <a:gd name="T27" fmla="*/ 293 h 970"/>
                <a:gd name="T28" fmla="*/ 14 w 412"/>
                <a:gd name="T29" fmla="*/ 220 h 970"/>
                <a:gd name="T30" fmla="*/ 51 w 412"/>
                <a:gd name="T31" fmla="*/ 161 h 970"/>
                <a:gd name="T32" fmla="*/ 108 w 412"/>
                <a:gd name="T33" fmla="*/ 119 h 970"/>
                <a:gd name="T34" fmla="*/ 180 w 412"/>
                <a:gd name="T35" fmla="*/ 96 h 970"/>
                <a:gd name="T36" fmla="*/ 180 w 412"/>
                <a:gd name="T37" fmla="*/ 0 h 970"/>
                <a:gd name="T38" fmla="*/ 229 w 412"/>
                <a:gd name="T39" fmla="*/ 0 h 970"/>
                <a:gd name="T40" fmla="*/ 229 w 412"/>
                <a:gd name="T41" fmla="*/ 95 h 970"/>
                <a:gd name="T42" fmla="*/ 310 w 412"/>
                <a:gd name="T43" fmla="*/ 104 h 970"/>
                <a:gd name="T44" fmla="*/ 370 w 412"/>
                <a:gd name="T45" fmla="*/ 124 h 970"/>
                <a:gd name="T46" fmla="*/ 370 w 412"/>
                <a:gd name="T47" fmla="*/ 194 h 970"/>
                <a:gd name="T48" fmla="*/ 229 w 412"/>
                <a:gd name="T49" fmla="*/ 155 h 970"/>
                <a:gd name="T50" fmla="*/ 229 w 412"/>
                <a:gd name="T51" fmla="*/ 457 h 970"/>
                <a:gd name="T52" fmla="*/ 316 w 412"/>
                <a:gd name="T53" fmla="*/ 507 h 970"/>
                <a:gd name="T54" fmla="*/ 372 w 412"/>
                <a:gd name="T55" fmla="*/ 557 h 970"/>
                <a:gd name="T56" fmla="*/ 402 w 412"/>
                <a:gd name="T57" fmla="*/ 608 h 970"/>
                <a:gd name="T58" fmla="*/ 412 w 412"/>
                <a:gd name="T59" fmla="*/ 666 h 970"/>
                <a:gd name="T60" fmla="*/ 399 w 412"/>
                <a:gd name="T61" fmla="*/ 735 h 970"/>
                <a:gd name="T62" fmla="*/ 363 w 412"/>
                <a:gd name="T63" fmla="*/ 792 h 970"/>
                <a:gd name="T64" fmla="*/ 306 w 412"/>
                <a:gd name="T65" fmla="*/ 833 h 970"/>
                <a:gd name="T66" fmla="*/ 229 w 412"/>
                <a:gd name="T67" fmla="*/ 856 h 970"/>
                <a:gd name="T68" fmla="*/ 229 w 412"/>
                <a:gd name="T69" fmla="*/ 970 h 970"/>
                <a:gd name="T70" fmla="*/ 180 w 412"/>
                <a:gd name="T71" fmla="*/ 157 h 970"/>
                <a:gd name="T72" fmla="*/ 100 w 412"/>
                <a:gd name="T73" fmla="*/ 200 h 970"/>
                <a:gd name="T74" fmla="*/ 71 w 412"/>
                <a:gd name="T75" fmla="*/ 284 h 970"/>
                <a:gd name="T76" fmla="*/ 76 w 412"/>
                <a:gd name="T77" fmla="*/ 326 h 970"/>
                <a:gd name="T78" fmla="*/ 93 w 412"/>
                <a:gd name="T79" fmla="*/ 362 h 970"/>
                <a:gd name="T80" fmla="*/ 127 w 412"/>
                <a:gd name="T81" fmla="*/ 395 h 970"/>
                <a:gd name="T82" fmla="*/ 180 w 412"/>
                <a:gd name="T83" fmla="*/ 430 h 970"/>
                <a:gd name="T84" fmla="*/ 180 w 412"/>
                <a:gd name="T85" fmla="*/ 157 h 970"/>
                <a:gd name="T86" fmla="*/ 229 w 412"/>
                <a:gd name="T87" fmla="*/ 797 h 970"/>
                <a:gd name="T88" fmla="*/ 313 w 412"/>
                <a:gd name="T89" fmla="*/ 754 h 970"/>
                <a:gd name="T90" fmla="*/ 341 w 412"/>
                <a:gd name="T91" fmla="*/ 674 h 970"/>
                <a:gd name="T92" fmla="*/ 335 w 412"/>
                <a:gd name="T93" fmla="*/ 634 h 970"/>
                <a:gd name="T94" fmla="*/ 316 w 412"/>
                <a:gd name="T95" fmla="*/ 599 h 970"/>
                <a:gd name="T96" fmla="*/ 281 w 412"/>
                <a:gd name="T97" fmla="*/ 565 h 970"/>
                <a:gd name="T98" fmla="*/ 229 w 412"/>
                <a:gd name="T99" fmla="*/ 531 h 970"/>
                <a:gd name="T100" fmla="*/ 229 w 412"/>
                <a:gd name="T101" fmla="*/ 797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12" h="970">
                  <a:moveTo>
                    <a:pt x="229" y="970"/>
                  </a:moveTo>
                  <a:cubicBezTo>
                    <a:pt x="180" y="970"/>
                    <a:pt x="180" y="970"/>
                    <a:pt x="180" y="970"/>
                  </a:cubicBezTo>
                  <a:cubicBezTo>
                    <a:pt x="180" y="859"/>
                    <a:pt x="180" y="859"/>
                    <a:pt x="180" y="859"/>
                  </a:cubicBezTo>
                  <a:cubicBezTo>
                    <a:pt x="110" y="859"/>
                    <a:pt x="50" y="844"/>
                    <a:pt x="2" y="815"/>
                  </a:cubicBezTo>
                  <a:cubicBezTo>
                    <a:pt x="2" y="741"/>
                    <a:pt x="2" y="741"/>
                    <a:pt x="2" y="741"/>
                  </a:cubicBezTo>
                  <a:cubicBezTo>
                    <a:pt x="13" y="750"/>
                    <a:pt x="26" y="758"/>
                    <a:pt x="40" y="765"/>
                  </a:cubicBezTo>
                  <a:cubicBezTo>
                    <a:pt x="55" y="772"/>
                    <a:pt x="70" y="778"/>
                    <a:pt x="85" y="784"/>
                  </a:cubicBezTo>
                  <a:cubicBezTo>
                    <a:pt x="101" y="789"/>
                    <a:pt x="117" y="793"/>
                    <a:pt x="133" y="795"/>
                  </a:cubicBezTo>
                  <a:cubicBezTo>
                    <a:pt x="149" y="798"/>
                    <a:pt x="165" y="799"/>
                    <a:pt x="180" y="799"/>
                  </a:cubicBezTo>
                  <a:cubicBezTo>
                    <a:pt x="180" y="504"/>
                    <a:pt x="180" y="504"/>
                    <a:pt x="180" y="504"/>
                  </a:cubicBezTo>
                  <a:cubicBezTo>
                    <a:pt x="159" y="492"/>
                    <a:pt x="137" y="480"/>
                    <a:pt x="116" y="468"/>
                  </a:cubicBezTo>
                  <a:cubicBezTo>
                    <a:pt x="94" y="455"/>
                    <a:pt x="75" y="441"/>
                    <a:pt x="58" y="425"/>
                  </a:cubicBezTo>
                  <a:cubicBezTo>
                    <a:pt x="41" y="410"/>
                    <a:pt x="27" y="391"/>
                    <a:pt x="16" y="370"/>
                  </a:cubicBezTo>
                  <a:cubicBezTo>
                    <a:pt x="6" y="348"/>
                    <a:pt x="0" y="323"/>
                    <a:pt x="0" y="293"/>
                  </a:cubicBezTo>
                  <a:cubicBezTo>
                    <a:pt x="0" y="266"/>
                    <a:pt x="5" y="242"/>
                    <a:pt x="14" y="220"/>
                  </a:cubicBezTo>
                  <a:cubicBezTo>
                    <a:pt x="23" y="197"/>
                    <a:pt x="35" y="178"/>
                    <a:pt x="51" y="161"/>
                  </a:cubicBezTo>
                  <a:cubicBezTo>
                    <a:pt x="67" y="144"/>
                    <a:pt x="86" y="130"/>
                    <a:pt x="108" y="119"/>
                  </a:cubicBezTo>
                  <a:cubicBezTo>
                    <a:pt x="130" y="108"/>
                    <a:pt x="154" y="100"/>
                    <a:pt x="180" y="96"/>
                  </a:cubicBezTo>
                  <a:cubicBezTo>
                    <a:pt x="180" y="0"/>
                    <a:pt x="180" y="0"/>
                    <a:pt x="180" y="0"/>
                  </a:cubicBezTo>
                  <a:cubicBezTo>
                    <a:pt x="229" y="0"/>
                    <a:pt x="229" y="0"/>
                    <a:pt x="229" y="0"/>
                  </a:cubicBezTo>
                  <a:cubicBezTo>
                    <a:pt x="229" y="95"/>
                    <a:pt x="229" y="95"/>
                    <a:pt x="229" y="95"/>
                  </a:cubicBezTo>
                  <a:cubicBezTo>
                    <a:pt x="260" y="95"/>
                    <a:pt x="287" y="98"/>
                    <a:pt x="310" y="104"/>
                  </a:cubicBezTo>
                  <a:cubicBezTo>
                    <a:pt x="334" y="109"/>
                    <a:pt x="354" y="116"/>
                    <a:pt x="370" y="124"/>
                  </a:cubicBezTo>
                  <a:cubicBezTo>
                    <a:pt x="370" y="194"/>
                    <a:pt x="370" y="194"/>
                    <a:pt x="370" y="194"/>
                  </a:cubicBezTo>
                  <a:cubicBezTo>
                    <a:pt x="333" y="169"/>
                    <a:pt x="286" y="156"/>
                    <a:pt x="229" y="155"/>
                  </a:cubicBezTo>
                  <a:cubicBezTo>
                    <a:pt x="229" y="457"/>
                    <a:pt x="229" y="457"/>
                    <a:pt x="229" y="457"/>
                  </a:cubicBezTo>
                  <a:cubicBezTo>
                    <a:pt x="263" y="474"/>
                    <a:pt x="292" y="491"/>
                    <a:pt x="316" y="507"/>
                  </a:cubicBezTo>
                  <a:cubicBezTo>
                    <a:pt x="339" y="524"/>
                    <a:pt x="358" y="540"/>
                    <a:pt x="372" y="557"/>
                  </a:cubicBezTo>
                  <a:cubicBezTo>
                    <a:pt x="386" y="573"/>
                    <a:pt x="396" y="590"/>
                    <a:pt x="402" y="608"/>
                  </a:cubicBezTo>
                  <a:cubicBezTo>
                    <a:pt x="408" y="626"/>
                    <a:pt x="412" y="645"/>
                    <a:pt x="412" y="666"/>
                  </a:cubicBezTo>
                  <a:cubicBezTo>
                    <a:pt x="412" y="691"/>
                    <a:pt x="407" y="714"/>
                    <a:pt x="399" y="735"/>
                  </a:cubicBezTo>
                  <a:cubicBezTo>
                    <a:pt x="391" y="756"/>
                    <a:pt x="379" y="775"/>
                    <a:pt x="363" y="792"/>
                  </a:cubicBezTo>
                  <a:cubicBezTo>
                    <a:pt x="348" y="808"/>
                    <a:pt x="328" y="822"/>
                    <a:pt x="306" y="833"/>
                  </a:cubicBezTo>
                  <a:cubicBezTo>
                    <a:pt x="283" y="844"/>
                    <a:pt x="257" y="851"/>
                    <a:pt x="229" y="856"/>
                  </a:cubicBezTo>
                  <a:lnTo>
                    <a:pt x="229" y="970"/>
                  </a:lnTo>
                  <a:close/>
                  <a:moveTo>
                    <a:pt x="180" y="157"/>
                  </a:moveTo>
                  <a:cubicBezTo>
                    <a:pt x="147" y="163"/>
                    <a:pt x="120" y="178"/>
                    <a:pt x="100" y="200"/>
                  </a:cubicBezTo>
                  <a:cubicBezTo>
                    <a:pt x="81" y="222"/>
                    <a:pt x="71" y="250"/>
                    <a:pt x="71" y="284"/>
                  </a:cubicBezTo>
                  <a:cubicBezTo>
                    <a:pt x="71" y="300"/>
                    <a:pt x="72" y="314"/>
                    <a:pt x="76" y="326"/>
                  </a:cubicBezTo>
                  <a:cubicBezTo>
                    <a:pt x="79" y="339"/>
                    <a:pt x="85" y="351"/>
                    <a:pt x="93" y="362"/>
                  </a:cubicBezTo>
                  <a:cubicBezTo>
                    <a:pt x="102" y="374"/>
                    <a:pt x="113" y="385"/>
                    <a:pt x="127" y="395"/>
                  </a:cubicBezTo>
                  <a:cubicBezTo>
                    <a:pt x="141" y="406"/>
                    <a:pt x="159" y="418"/>
                    <a:pt x="180" y="430"/>
                  </a:cubicBezTo>
                  <a:lnTo>
                    <a:pt x="180" y="157"/>
                  </a:lnTo>
                  <a:close/>
                  <a:moveTo>
                    <a:pt x="229" y="797"/>
                  </a:moveTo>
                  <a:cubicBezTo>
                    <a:pt x="266" y="789"/>
                    <a:pt x="294" y="775"/>
                    <a:pt x="313" y="754"/>
                  </a:cubicBezTo>
                  <a:cubicBezTo>
                    <a:pt x="332" y="733"/>
                    <a:pt x="341" y="707"/>
                    <a:pt x="341" y="674"/>
                  </a:cubicBezTo>
                  <a:cubicBezTo>
                    <a:pt x="341" y="660"/>
                    <a:pt x="339" y="647"/>
                    <a:pt x="335" y="634"/>
                  </a:cubicBezTo>
                  <a:cubicBezTo>
                    <a:pt x="331" y="622"/>
                    <a:pt x="325" y="610"/>
                    <a:pt x="316" y="599"/>
                  </a:cubicBezTo>
                  <a:cubicBezTo>
                    <a:pt x="307" y="587"/>
                    <a:pt x="295" y="576"/>
                    <a:pt x="281" y="565"/>
                  </a:cubicBezTo>
                  <a:cubicBezTo>
                    <a:pt x="267" y="554"/>
                    <a:pt x="249" y="542"/>
                    <a:pt x="229" y="531"/>
                  </a:cubicBezTo>
                  <a:lnTo>
                    <a:pt x="229" y="797"/>
                  </a:lnTo>
                  <a:close/>
                </a:path>
              </a:pathLst>
            </a:custGeom>
            <a:solidFill>
              <a:srgbClr val="005291"/>
            </a:solidFill>
            <a:ln>
              <a:noFill/>
            </a:ln>
            <a:effectLst>
              <a:outerShdw blurRad="12700" dist="25400" dir="5400000" algn="t"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US" dirty="0"/>
            </a:p>
          </p:txBody>
        </p:sp>
      </p:grpSp>
      <p:sp>
        <p:nvSpPr>
          <p:cNvPr id="26" name="TextBox 25"/>
          <p:cNvSpPr txBox="1"/>
          <p:nvPr/>
        </p:nvSpPr>
        <p:spPr>
          <a:xfrm>
            <a:off x="1753281" y="3221052"/>
            <a:ext cx="1212577" cy="667512"/>
          </a:xfrm>
          <a:prstGeom prst="rect">
            <a:avLst/>
          </a:prstGeom>
          <a:noFill/>
          <a:ln>
            <a:noFill/>
          </a:ln>
          <a:effectLst>
            <a:outerShdw blurRad="12700" dist="25400" dir="5400000" algn="t" rotWithShape="0">
              <a:prstClr val="black">
                <a:alpha val="35000"/>
              </a:prstClr>
            </a:outerShdw>
          </a:effectLst>
        </p:spPr>
        <p:txBody>
          <a:bodyPr vert="horz" wrap="square" lIns="91440" tIns="45720" rIns="91440" bIns="45720" numCol="1" anchor="ctr" anchorCtr="0" compatLnSpc="1">
            <a:prstTxWarp prst="textNoShape">
              <a:avLst/>
            </a:prstTxWarp>
          </a:bodyPr>
          <a:lstStyle>
            <a:defPPr>
              <a:defRPr lang="en-US"/>
            </a:defPPr>
            <a:lvl1pPr algn="ctr">
              <a:defRPr sz="2400">
                <a:solidFill>
                  <a:schemeClr val="bg1"/>
                </a:solidFill>
              </a:defRPr>
            </a:lvl1pPr>
          </a:lstStyle>
          <a:p>
            <a:r>
              <a:rPr lang="en-US" dirty="0"/>
              <a:t>COST</a:t>
            </a:r>
          </a:p>
        </p:txBody>
      </p:sp>
      <p:sp>
        <p:nvSpPr>
          <p:cNvPr id="212" name="TextBox 211"/>
          <p:cNvSpPr txBox="1"/>
          <p:nvPr/>
        </p:nvSpPr>
        <p:spPr>
          <a:xfrm>
            <a:off x="987969" y="3783768"/>
            <a:ext cx="2743200" cy="2019014"/>
          </a:xfrm>
          <a:prstGeom prst="rect">
            <a:avLst/>
          </a:prstGeom>
          <a:noFill/>
        </p:spPr>
        <p:txBody>
          <a:bodyPr wrap="square" lIns="182880" tIns="146304" rIns="182880" bIns="146304" rtlCol="0" anchor="t">
            <a:spAutoFit/>
          </a:bodyPr>
          <a:lstStyle/>
          <a:p>
            <a:pPr algn="just"/>
            <a:r>
              <a:rPr lang="en-US" sz="1400" dirty="0">
                <a:solidFill>
                  <a:schemeClr val="bg1"/>
                </a:solidFill>
              </a:rPr>
              <a:t>There are no upfront costs or COGS (Cost of Goods Sold) component costs associated. Meaning there is no need to invest in hardware, software, and/or IT maintenance. This translates into a substantial reduction in business risk.</a:t>
            </a:r>
          </a:p>
        </p:txBody>
      </p:sp>
      <p:sp>
        <p:nvSpPr>
          <p:cNvPr id="180" name="TextBox 179"/>
          <p:cNvSpPr txBox="1"/>
          <p:nvPr/>
        </p:nvSpPr>
        <p:spPr>
          <a:xfrm>
            <a:off x="5014320" y="3221052"/>
            <a:ext cx="2148156" cy="664797"/>
          </a:xfrm>
          <a:prstGeom prst="rect">
            <a:avLst/>
          </a:prstGeom>
          <a:noFill/>
          <a:ln>
            <a:noFill/>
          </a:ln>
          <a:effectLst>
            <a:outerShdw blurRad="12700" dist="25400" dir="5400000" algn="t" rotWithShape="0">
              <a:prstClr val="black">
                <a:alpha val="35000"/>
              </a:prstClr>
            </a:outerShdw>
          </a:effectLst>
        </p:spPr>
        <p:txBody>
          <a:bodyPr vert="horz" wrap="square" lIns="91440" tIns="45720" rIns="91440" bIns="45720" numCol="1" anchor="ctr" anchorCtr="0" compatLnSpc="1">
            <a:prstTxWarp prst="textNoShape">
              <a:avLst/>
            </a:prstTxWarp>
          </a:bodyPr>
          <a:lstStyle>
            <a:defPPr>
              <a:defRPr lang="en-US"/>
            </a:defPPr>
            <a:lvl1pPr algn="ctr">
              <a:defRPr sz="2400">
                <a:solidFill>
                  <a:schemeClr val="bg1"/>
                </a:solidFill>
              </a:defRPr>
            </a:lvl1pPr>
          </a:lstStyle>
          <a:p>
            <a:r>
              <a:rPr lang="en-US" dirty="0"/>
              <a:t>SCALABILITY</a:t>
            </a:r>
          </a:p>
        </p:txBody>
      </p:sp>
      <p:sp>
        <p:nvSpPr>
          <p:cNvPr id="215" name="TextBox 214"/>
          <p:cNvSpPr txBox="1"/>
          <p:nvPr/>
        </p:nvSpPr>
        <p:spPr>
          <a:xfrm>
            <a:off x="4723704" y="3783768"/>
            <a:ext cx="2743200" cy="2019014"/>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r>
              <a:rPr lang="en-US" dirty="0"/>
              <a:t>Servers for computing and/or storage can be deployed and scaled on an as-needed basis and can be done quickly and easily. This effects the cost efficiency advantage of a cloud-based solution with  a pay-for-what-is-used policy.</a:t>
            </a:r>
          </a:p>
        </p:txBody>
      </p:sp>
      <p:grpSp>
        <p:nvGrpSpPr>
          <p:cNvPr id="69" name="Group 68"/>
          <p:cNvGrpSpPr/>
          <p:nvPr/>
        </p:nvGrpSpPr>
        <p:grpSpPr>
          <a:xfrm>
            <a:off x="9080585" y="1694737"/>
            <a:ext cx="1500909" cy="1500909"/>
            <a:chOff x="9080585" y="1694737"/>
            <a:chExt cx="1500909" cy="1500909"/>
          </a:xfrm>
          <a:effectLst>
            <a:outerShdw blurRad="127000" dist="76200" dir="5400000" algn="ctr" rotWithShape="0">
              <a:srgbClr val="000000">
                <a:alpha val="20000"/>
              </a:srgbClr>
            </a:outerShdw>
          </a:effectLst>
        </p:grpSpPr>
        <p:sp>
          <p:nvSpPr>
            <p:cNvPr id="162" name="Oval 161"/>
            <p:cNvSpPr/>
            <p:nvPr/>
          </p:nvSpPr>
          <p:spPr bwMode="auto">
            <a:xfrm>
              <a:off x="9080585" y="1694737"/>
              <a:ext cx="1500909" cy="1500909"/>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Segoe UI" pitchFamily="34" charset="0"/>
              </a:endParaRPr>
            </a:p>
          </p:txBody>
        </p:sp>
        <p:grpSp>
          <p:nvGrpSpPr>
            <p:cNvPr id="14" name="Group 13"/>
            <p:cNvGrpSpPr/>
            <p:nvPr/>
          </p:nvGrpSpPr>
          <p:grpSpPr>
            <a:xfrm>
              <a:off x="9389858" y="1879464"/>
              <a:ext cx="971262" cy="1004455"/>
              <a:chOff x="7154863" y="1817688"/>
              <a:chExt cx="1068388" cy="1104900"/>
            </a:xfrm>
            <a:solidFill>
              <a:srgbClr val="0078D7"/>
            </a:solidFill>
          </p:grpSpPr>
          <p:sp>
            <p:nvSpPr>
              <p:cNvPr id="12" name="Freeform 9"/>
              <p:cNvSpPr>
                <a:spLocks noEditPoints="1"/>
              </p:cNvSpPr>
              <p:nvPr/>
            </p:nvSpPr>
            <p:spPr bwMode="auto">
              <a:xfrm>
                <a:off x="7154863" y="1817688"/>
                <a:ext cx="1068388" cy="1104900"/>
              </a:xfrm>
              <a:custGeom>
                <a:avLst/>
                <a:gdLst>
                  <a:gd name="T0" fmla="*/ 9 w 1073"/>
                  <a:gd name="T1" fmla="*/ 713 h 1113"/>
                  <a:gd name="T2" fmla="*/ 0 w 1073"/>
                  <a:gd name="T3" fmla="*/ 616 h 1113"/>
                  <a:gd name="T4" fmla="*/ 408 w 1073"/>
                  <a:gd name="T5" fmla="*/ 127 h 1113"/>
                  <a:gd name="T6" fmla="*/ 424 w 1073"/>
                  <a:gd name="T7" fmla="*/ 124 h 1113"/>
                  <a:gd name="T8" fmla="*/ 424 w 1073"/>
                  <a:gd name="T9" fmla="*/ 0 h 1113"/>
                  <a:gd name="T10" fmla="*/ 577 w 1073"/>
                  <a:gd name="T11" fmla="*/ 154 h 1113"/>
                  <a:gd name="T12" fmla="*/ 424 w 1073"/>
                  <a:gd name="T13" fmla="*/ 307 h 1113"/>
                  <a:gd name="T14" fmla="*/ 424 w 1073"/>
                  <a:gd name="T15" fmla="*/ 195 h 1113"/>
                  <a:gd name="T16" fmla="*/ 401 w 1073"/>
                  <a:gd name="T17" fmla="*/ 200 h 1113"/>
                  <a:gd name="T18" fmla="*/ 70 w 1073"/>
                  <a:gd name="T19" fmla="*/ 616 h 1113"/>
                  <a:gd name="T20" fmla="*/ 78 w 1073"/>
                  <a:gd name="T21" fmla="*/ 697 h 1113"/>
                  <a:gd name="T22" fmla="*/ 59 w 1073"/>
                  <a:gd name="T23" fmla="*/ 695 h 1113"/>
                  <a:gd name="T24" fmla="*/ 9 w 1073"/>
                  <a:gd name="T25" fmla="*/ 713 h 1113"/>
                  <a:gd name="T26" fmla="*/ 824 w 1073"/>
                  <a:gd name="T27" fmla="*/ 990 h 1113"/>
                  <a:gd name="T28" fmla="*/ 784 w 1073"/>
                  <a:gd name="T29" fmla="*/ 940 h 1113"/>
                  <a:gd name="T30" fmla="*/ 782 w 1073"/>
                  <a:gd name="T31" fmla="*/ 933 h 1113"/>
                  <a:gd name="T32" fmla="*/ 497 w 1073"/>
                  <a:gd name="T33" fmla="*/ 1043 h 1113"/>
                  <a:gd name="T34" fmla="*/ 190 w 1073"/>
                  <a:gd name="T35" fmla="*/ 912 h 1113"/>
                  <a:gd name="T36" fmla="*/ 174 w 1073"/>
                  <a:gd name="T37" fmla="*/ 895 h 1113"/>
                  <a:gd name="T38" fmla="*/ 273 w 1073"/>
                  <a:gd name="T39" fmla="*/ 838 h 1113"/>
                  <a:gd name="T40" fmla="*/ 64 w 1073"/>
                  <a:gd name="T41" fmla="*/ 781 h 1113"/>
                  <a:gd name="T42" fmla="*/ 8 w 1073"/>
                  <a:gd name="T43" fmla="*/ 991 h 1113"/>
                  <a:gd name="T44" fmla="*/ 112 w 1073"/>
                  <a:gd name="T45" fmla="*/ 930 h 1113"/>
                  <a:gd name="T46" fmla="*/ 122 w 1073"/>
                  <a:gd name="T47" fmla="*/ 942 h 1113"/>
                  <a:gd name="T48" fmla="*/ 497 w 1073"/>
                  <a:gd name="T49" fmla="*/ 1113 h 1113"/>
                  <a:gd name="T50" fmla="*/ 824 w 1073"/>
                  <a:gd name="T51" fmla="*/ 990 h 1113"/>
                  <a:gd name="T52" fmla="*/ 864 w 1073"/>
                  <a:gd name="T53" fmla="*/ 912 h 1113"/>
                  <a:gd name="T54" fmla="*/ 1073 w 1073"/>
                  <a:gd name="T55" fmla="*/ 856 h 1113"/>
                  <a:gd name="T56" fmla="*/ 962 w 1073"/>
                  <a:gd name="T57" fmla="*/ 791 h 1113"/>
                  <a:gd name="T58" fmla="*/ 967 w 1073"/>
                  <a:gd name="T59" fmla="*/ 777 h 1113"/>
                  <a:gd name="T60" fmla="*/ 994 w 1073"/>
                  <a:gd name="T61" fmla="*/ 616 h 1113"/>
                  <a:gd name="T62" fmla="*/ 641 w 1073"/>
                  <a:gd name="T63" fmla="*/ 140 h 1113"/>
                  <a:gd name="T64" fmla="*/ 643 w 1073"/>
                  <a:gd name="T65" fmla="*/ 154 h 1113"/>
                  <a:gd name="T66" fmla="*/ 626 w 1073"/>
                  <a:gd name="T67" fmla="*/ 194 h 1113"/>
                  <a:gd name="T68" fmla="*/ 615 w 1073"/>
                  <a:gd name="T69" fmla="*/ 205 h 1113"/>
                  <a:gd name="T70" fmla="*/ 924 w 1073"/>
                  <a:gd name="T71" fmla="*/ 616 h 1113"/>
                  <a:gd name="T72" fmla="*/ 907 w 1073"/>
                  <a:gd name="T73" fmla="*/ 733 h 1113"/>
                  <a:gd name="T74" fmla="*/ 901 w 1073"/>
                  <a:gd name="T75" fmla="*/ 756 h 1113"/>
                  <a:gd name="T76" fmla="*/ 808 w 1073"/>
                  <a:gd name="T77" fmla="*/ 702 h 1113"/>
                  <a:gd name="T78" fmla="*/ 864 w 1073"/>
                  <a:gd name="T79" fmla="*/ 912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73" h="1113">
                    <a:moveTo>
                      <a:pt x="9" y="713"/>
                    </a:moveTo>
                    <a:cubicBezTo>
                      <a:pt x="3" y="681"/>
                      <a:pt x="0" y="649"/>
                      <a:pt x="0" y="616"/>
                    </a:cubicBezTo>
                    <a:cubicBezTo>
                      <a:pt x="0" y="375"/>
                      <a:pt x="172" y="169"/>
                      <a:pt x="408" y="127"/>
                    </a:cubicBezTo>
                    <a:cubicBezTo>
                      <a:pt x="424" y="124"/>
                      <a:pt x="424" y="124"/>
                      <a:pt x="424" y="124"/>
                    </a:cubicBezTo>
                    <a:cubicBezTo>
                      <a:pt x="424" y="0"/>
                      <a:pt x="424" y="0"/>
                      <a:pt x="424" y="0"/>
                    </a:cubicBezTo>
                    <a:cubicBezTo>
                      <a:pt x="577" y="154"/>
                      <a:pt x="577" y="154"/>
                      <a:pt x="577" y="154"/>
                    </a:cubicBezTo>
                    <a:cubicBezTo>
                      <a:pt x="424" y="307"/>
                      <a:pt x="424" y="307"/>
                      <a:pt x="424" y="307"/>
                    </a:cubicBezTo>
                    <a:cubicBezTo>
                      <a:pt x="424" y="195"/>
                      <a:pt x="424" y="195"/>
                      <a:pt x="424" y="195"/>
                    </a:cubicBezTo>
                    <a:cubicBezTo>
                      <a:pt x="401" y="200"/>
                      <a:pt x="401" y="200"/>
                      <a:pt x="401" y="200"/>
                    </a:cubicBezTo>
                    <a:cubicBezTo>
                      <a:pt x="206" y="245"/>
                      <a:pt x="70" y="416"/>
                      <a:pt x="70" y="616"/>
                    </a:cubicBezTo>
                    <a:cubicBezTo>
                      <a:pt x="70" y="643"/>
                      <a:pt x="73" y="670"/>
                      <a:pt x="78" y="697"/>
                    </a:cubicBezTo>
                    <a:cubicBezTo>
                      <a:pt x="72" y="696"/>
                      <a:pt x="66" y="695"/>
                      <a:pt x="59" y="695"/>
                    </a:cubicBezTo>
                    <a:cubicBezTo>
                      <a:pt x="41" y="695"/>
                      <a:pt x="23" y="702"/>
                      <a:pt x="9" y="713"/>
                    </a:cubicBezTo>
                    <a:close/>
                    <a:moveTo>
                      <a:pt x="824" y="990"/>
                    </a:moveTo>
                    <a:cubicBezTo>
                      <a:pt x="805" y="980"/>
                      <a:pt x="790" y="962"/>
                      <a:pt x="784" y="940"/>
                    </a:cubicBezTo>
                    <a:cubicBezTo>
                      <a:pt x="782" y="933"/>
                      <a:pt x="782" y="933"/>
                      <a:pt x="782" y="933"/>
                    </a:cubicBezTo>
                    <a:cubicBezTo>
                      <a:pt x="703" y="1004"/>
                      <a:pt x="603" y="1043"/>
                      <a:pt x="497" y="1043"/>
                    </a:cubicBezTo>
                    <a:cubicBezTo>
                      <a:pt x="380" y="1043"/>
                      <a:pt x="271" y="996"/>
                      <a:pt x="190" y="912"/>
                    </a:cubicBezTo>
                    <a:cubicBezTo>
                      <a:pt x="174" y="895"/>
                      <a:pt x="174" y="895"/>
                      <a:pt x="174" y="895"/>
                    </a:cubicBezTo>
                    <a:cubicBezTo>
                      <a:pt x="273" y="838"/>
                      <a:pt x="273" y="838"/>
                      <a:pt x="273" y="838"/>
                    </a:cubicBezTo>
                    <a:cubicBezTo>
                      <a:pt x="64" y="781"/>
                      <a:pt x="64" y="781"/>
                      <a:pt x="64" y="781"/>
                    </a:cubicBezTo>
                    <a:cubicBezTo>
                      <a:pt x="8" y="991"/>
                      <a:pt x="8" y="991"/>
                      <a:pt x="8" y="991"/>
                    </a:cubicBezTo>
                    <a:cubicBezTo>
                      <a:pt x="112" y="930"/>
                      <a:pt x="112" y="930"/>
                      <a:pt x="112" y="930"/>
                    </a:cubicBezTo>
                    <a:cubicBezTo>
                      <a:pt x="122" y="942"/>
                      <a:pt x="122" y="942"/>
                      <a:pt x="122" y="942"/>
                    </a:cubicBezTo>
                    <a:cubicBezTo>
                      <a:pt x="217" y="1050"/>
                      <a:pt x="353" y="1113"/>
                      <a:pt x="497" y="1113"/>
                    </a:cubicBezTo>
                    <a:cubicBezTo>
                      <a:pt x="618" y="1113"/>
                      <a:pt x="733" y="1069"/>
                      <a:pt x="824" y="990"/>
                    </a:cubicBezTo>
                    <a:close/>
                    <a:moveTo>
                      <a:pt x="864" y="912"/>
                    </a:moveTo>
                    <a:cubicBezTo>
                      <a:pt x="1073" y="856"/>
                      <a:pt x="1073" y="856"/>
                      <a:pt x="1073" y="856"/>
                    </a:cubicBezTo>
                    <a:cubicBezTo>
                      <a:pt x="962" y="791"/>
                      <a:pt x="962" y="791"/>
                      <a:pt x="962" y="791"/>
                    </a:cubicBezTo>
                    <a:cubicBezTo>
                      <a:pt x="967" y="777"/>
                      <a:pt x="967" y="777"/>
                      <a:pt x="967" y="777"/>
                    </a:cubicBezTo>
                    <a:cubicBezTo>
                      <a:pt x="985" y="725"/>
                      <a:pt x="994" y="671"/>
                      <a:pt x="994" y="616"/>
                    </a:cubicBezTo>
                    <a:cubicBezTo>
                      <a:pt x="994" y="396"/>
                      <a:pt x="848" y="203"/>
                      <a:pt x="641" y="140"/>
                    </a:cubicBezTo>
                    <a:cubicBezTo>
                      <a:pt x="642" y="144"/>
                      <a:pt x="643" y="149"/>
                      <a:pt x="643" y="154"/>
                    </a:cubicBezTo>
                    <a:cubicBezTo>
                      <a:pt x="643" y="169"/>
                      <a:pt x="637" y="183"/>
                      <a:pt x="626" y="194"/>
                    </a:cubicBezTo>
                    <a:cubicBezTo>
                      <a:pt x="615" y="205"/>
                      <a:pt x="615" y="205"/>
                      <a:pt x="615" y="205"/>
                    </a:cubicBezTo>
                    <a:cubicBezTo>
                      <a:pt x="796" y="257"/>
                      <a:pt x="924" y="425"/>
                      <a:pt x="924" y="616"/>
                    </a:cubicBezTo>
                    <a:cubicBezTo>
                      <a:pt x="924" y="655"/>
                      <a:pt x="918" y="695"/>
                      <a:pt x="907" y="733"/>
                    </a:cubicBezTo>
                    <a:cubicBezTo>
                      <a:pt x="901" y="756"/>
                      <a:pt x="901" y="756"/>
                      <a:pt x="901" y="756"/>
                    </a:cubicBezTo>
                    <a:cubicBezTo>
                      <a:pt x="808" y="702"/>
                      <a:pt x="808" y="702"/>
                      <a:pt x="808" y="702"/>
                    </a:cubicBezTo>
                    <a:lnTo>
                      <a:pt x="864" y="912"/>
                    </a:lnTo>
                    <a:close/>
                  </a:path>
                </a:pathLst>
              </a:custGeom>
              <a:solidFill>
                <a:srgbClr val="005291"/>
              </a:solidFill>
              <a:ln>
                <a:noFill/>
              </a:ln>
              <a:effectLst>
                <a:outerShdw blurRad="12700" dist="25400" dir="5400000" algn="t"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7435851" y="2165350"/>
                <a:ext cx="450850" cy="536575"/>
              </a:xfrm>
              <a:custGeom>
                <a:avLst/>
                <a:gdLst>
                  <a:gd name="T0" fmla="*/ 284 w 284"/>
                  <a:gd name="T1" fmla="*/ 141 h 338"/>
                  <a:gd name="T2" fmla="*/ 142 w 284"/>
                  <a:gd name="T3" fmla="*/ 0 h 338"/>
                  <a:gd name="T4" fmla="*/ 0 w 284"/>
                  <a:gd name="T5" fmla="*/ 141 h 338"/>
                  <a:gd name="T6" fmla="*/ 82 w 284"/>
                  <a:gd name="T7" fmla="*/ 141 h 338"/>
                  <a:gd name="T8" fmla="*/ 82 w 284"/>
                  <a:gd name="T9" fmla="*/ 338 h 338"/>
                  <a:gd name="T10" fmla="*/ 203 w 284"/>
                  <a:gd name="T11" fmla="*/ 338 h 338"/>
                  <a:gd name="T12" fmla="*/ 203 w 284"/>
                  <a:gd name="T13" fmla="*/ 141 h 338"/>
                  <a:gd name="T14" fmla="*/ 284 w 284"/>
                  <a:gd name="T15" fmla="*/ 141 h 3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4" h="338">
                    <a:moveTo>
                      <a:pt x="284" y="141"/>
                    </a:moveTo>
                    <a:lnTo>
                      <a:pt x="142" y="0"/>
                    </a:lnTo>
                    <a:lnTo>
                      <a:pt x="0" y="141"/>
                    </a:lnTo>
                    <a:lnTo>
                      <a:pt x="82" y="141"/>
                    </a:lnTo>
                    <a:lnTo>
                      <a:pt x="82" y="338"/>
                    </a:lnTo>
                    <a:lnTo>
                      <a:pt x="203" y="338"/>
                    </a:lnTo>
                    <a:lnTo>
                      <a:pt x="203" y="141"/>
                    </a:lnTo>
                    <a:lnTo>
                      <a:pt x="284" y="141"/>
                    </a:lnTo>
                    <a:close/>
                  </a:path>
                </a:pathLst>
              </a:custGeom>
              <a:solidFill>
                <a:srgbClr val="005291"/>
              </a:solidFill>
              <a:ln>
                <a:noFill/>
              </a:ln>
              <a:effectLst>
                <a:outerShdw blurRad="12700" dist="25400" dir="5400000" algn="t"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US" dirty="0"/>
              </a:p>
            </p:txBody>
          </p:sp>
        </p:grpSp>
      </p:grpSp>
      <p:sp>
        <p:nvSpPr>
          <p:cNvPr id="211" name="TextBox 210"/>
          <p:cNvSpPr txBox="1"/>
          <p:nvPr/>
        </p:nvSpPr>
        <p:spPr>
          <a:xfrm>
            <a:off x="8943371" y="3221052"/>
            <a:ext cx="1775335" cy="664797"/>
          </a:xfrm>
          <a:prstGeom prst="rect">
            <a:avLst/>
          </a:prstGeom>
          <a:noFill/>
          <a:ln>
            <a:noFill/>
          </a:ln>
          <a:effectLst>
            <a:outerShdw blurRad="12700" dist="25400" dir="5400000" algn="t" rotWithShape="0">
              <a:prstClr val="black">
                <a:alpha val="35000"/>
              </a:prstClr>
            </a:outerShdw>
          </a:effectLst>
        </p:spPr>
        <p:txBody>
          <a:bodyPr vert="horz" wrap="square" lIns="91440" tIns="45720" rIns="91440" bIns="45720" numCol="1" anchor="ctr" anchorCtr="0" compatLnSpc="1">
            <a:prstTxWarp prst="textNoShape">
              <a:avLst/>
            </a:prstTxWarp>
          </a:bodyPr>
          <a:lstStyle>
            <a:defPPr>
              <a:defRPr lang="en-US"/>
            </a:defPPr>
            <a:lvl1pPr algn="ctr">
              <a:defRPr sz="2400">
                <a:solidFill>
                  <a:schemeClr val="bg1"/>
                </a:solidFill>
              </a:defRPr>
            </a:lvl1pPr>
          </a:lstStyle>
          <a:p>
            <a:r>
              <a:rPr lang="en-US" dirty="0"/>
              <a:t>GROWTH</a:t>
            </a:r>
          </a:p>
        </p:txBody>
      </p:sp>
      <p:sp>
        <p:nvSpPr>
          <p:cNvPr id="216" name="TextBox 215"/>
          <p:cNvSpPr txBox="1"/>
          <p:nvPr/>
        </p:nvSpPr>
        <p:spPr>
          <a:xfrm>
            <a:off x="8459440" y="3783769"/>
            <a:ext cx="2743200" cy="1803571"/>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r>
              <a:rPr lang="en-US" dirty="0"/>
              <a:t>Features, components, and capabilities are consistently being introduced and evolved in Cortana Intelligence Suite. As such, they can easily and quickly be implemented in a cloud-based solution.</a:t>
            </a:r>
          </a:p>
        </p:txBody>
      </p:sp>
      <p:grpSp>
        <p:nvGrpSpPr>
          <p:cNvPr id="78" name="Group 77"/>
          <p:cNvGrpSpPr/>
          <p:nvPr/>
        </p:nvGrpSpPr>
        <p:grpSpPr>
          <a:xfrm>
            <a:off x="5344850" y="1694737"/>
            <a:ext cx="1500909" cy="1500909"/>
            <a:chOff x="5344850" y="1694737"/>
            <a:chExt cx="1500909" cy="1500909"/>
          </a:xfrm>
          <a:effectLst>
            <a:outerShdw blurRad="127000" dist="76200" dir="5400000" algn="t" rotWithShape="0">
              <a:prstClr val="black">
                <a:alpha val="20000"/>
              </a:prstClr>
            </a:outerShdw>
          </a:effectLst>
        </p:grpSpPr>
        <p:sp>
          <p:nvSpPr>
            <p:cNvPr id="167" name="Oval 166"/>
            <p:cNvSpPr/>
            <p:nvPr/>
          </p:nvSpPr>
          <p:spPr bwMode="auto">
            <a:xfrm>
              <a:off x="5344850" y="1694737"/>
              <a:ext cx="1500909" cy="1500909"/>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Segoe UI" pitchFamily="34" charset="0"/>
              </a:endParaRPr>
            </a:p>
          </p:txBody>
        </p:sp>
        <p:grpSp>
          <p:nvGrpSpPr>
            <p:cNvPr id="77" name="Group 76"/>
            <p:cNvGrpSpPr/>
            <p:nvPr/>
          </p:nvGrpSpPr>
          <p:grpSpPr>
            <a:xfrm>
              <a:off x="5707160" y="2056571"/>
              <a:ext cx="776288" cy="777240"/>
              <a:chOff x="6192838" y="-1627188"/>
              <a:chExt cx="1552575" cy="1549401"/>
            </a:xfrm>
            <a:solidFill>
              <a:srgbClr val="005291"/>
            </a:solidFill>
          </p:grpSpPr>
          <p:sp>
            <p:nvSpPr>
              <p:cNvPr id="73" name="Freeform 22"/>
              <p:cNvSpPr>
                <a:spLocks/>
              </p:cNvSpPr>
              <p:nvPr/>
            </p:nvSpPr>
            <p:spPr bwMode="auto">
              <a:xfrm>
                <a:off x="6192838" y="-1627188"/>
                <a:ext cx="635000" cy="628650"/>
              </a:xfrm>
              <a:custGeom>
                <a:avLst/>
                <a:gdLst>
                  <a:gd name="T0" fmla="*/ 159 w 436"/>
                  <a:gd name="T1" fmla="*/ 114 h 433"/>
                  <a:gd name="T2" fmla="*/ 273 w 436"/>
                  <a:gd name="T3" fmla="*/ 0 h 433"/>
                  <a:gd name="T4" fmla="*/ 0 w 436"/>
                  <a:gd name="T5" fmla="*/ 0 h 433"/>
                  <a:gd name="T6" fmla="*/ 0 w 436"/>
                  <a:gd name="T7" fmla="*/ 273 h 433"/>
                  <a:gd name="T8" fmla="*/ 114 w 436"/>
                  <a:gd name="T9" fmla="*/ 159 h 433"/>
                  <a:gd name="T10" fmla="*/ 379 w 436"/>
                  <a:gd name="T11" fmla="*/ 424 h 433"/>
                  <a:gd name="T12" fmla="*/ 402 w 436"/>
                  <a:gd name="T13" fmla="*/ 433 h 433"/>
                  <a:gd name="T14" fmla="*/ 424 w 436"/>
                  <a:gd name="T15" fmla="*/ 424 h 433"/>
                  <a:gd name="T16" fmla="*/ 424 w 436"/>
                  <a:gd name="T17" fmla="*/ 379 h 433"/>
                  <a:gd name="T18" fmla="*/ 159 w 436"/>
                  <a:gd name="T19" fmla="*/ 114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6" h="433">
                    <a:moveTo>
                      <a:pt x="159" y="114"/>
                    </a:moveTo>
                    <a:cubicBezTo>
                      <a:pt x="273" y="0"/>
                      <a:pt x="273" y="0"/>
                      <a:pt x="273" y="0"/>
                    </a:cubicBezTo>
                    <a:cubicBezTo>
                      <a:pt x="0" y="0"/>
                      <a:pt x="0" y="0"/>
                      <a:pt x="0" y="0"/>
                    </a:cubicBezTo>
                    <a:cubicBezTo>
                      <a:pt x="0" y="273"/>
                      <a:pt x="0" y="273"/>
                      <a:pt x="0" y="273"/>
                    </a:cubicBezTo>
                    <a:cubicBezTo>
                      <a:pt x="114" y="159"/>
                      <a:pt x="114" y="159"/>
                      <a:pt x="114" y="159"/>
                    </a:cubicBezTo>
                    <a:cubicBezTo>
                      <a:pt x="379" y="424"/>
                      <a:pt x="379" y="424"/>
                      <a:pt x="379" y="424"/>
                    </a:cubicBezTo>
                    <a:cubicBezTo>
                      <a:pt x="385" y="430"/>
                      <a:pt x="394" y="433"/>
                      <a:pt x="402" y="433"/>
                    </a:cubicBezTo>
                    <a:cubicBezTo>
                      <a:pt x="410" y="433"/>
                      <a:pt x="418" y="430"/>
                      <a:pt x="424" y="424"/>
                    </a:cubicBezTo>
                    <a:cubicBezTo>
                      <a:pt x="436" y="412"/>
                      <a:pt x="436" y="392"/>
                      <a:pt x="424" y="379"/>
                    </a:cubicBezTo>
                    <a:lnTo>
                      <a:pt x="159" y="114"/>
                    </a:lnTo>
                    <a:close/>
                  </a:path>
                </a:pathLst>
              </a:custGeom>
              <a:grpFill/>
              <a:ln>
                <a:noFill/>
              </a:ln>
              <a:effectLst>
                <a:outerShdw blurRad="12700" dist="25400" dir="5400000" algn="t"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23"/>
              <p:cNvSpPr>
                <a:spLocks/>
              </p:cNvSpPr>
              <p:nvPr/>
            </p:nvSpPr>
            <p:spPr bwMode="auto">
              <a:xfrm>
                <a:off x="7110413" y="-711200"/>
                <a:ext cx="635000" cy="633413"/>
              </a:xfrm>
              <a:custGeom>
                <a:avLst/>
                <a:gdLst>
                  <a:gd name="T0" fmla="*/ 57 w 436"/>
                  <a:gd name="T1" fmla="*/ 12 h 436"/>
                  <a:gd name="T2" fmla="*/ 12 w 436"/>
                  <a:gd name="T3" fmla="*/ 12 h 436"/>
                  <a:gd name="T4" fmla="*/ 12 w 436"/>
                  <a:gd name="T5" fmla="*/ 57 h 436"/>
                  <a:gd name="T6" fmla="*/ 277 w 436"/>
                  <a:gd name="T7" fmla="*/ 322 h 436"/>
                  <a:gd name="T8" fmla="*/ 163 w 436"/>
                  <a:gd name="T9" fmla="*/ 436 h 436"/>
                  <a:gd name="T10" fmla="*/ 436 w 436"/>
                  <a:gd name="T11" fmla="*/ 436 h 436"/>
                  <a:gd name="T12" fmla="*/ 436 w 436"/>
                  <a:gd name="T13" fmla="*/ 163 h 436"/>
                  <a:gd name="T14" fmla="*/ 322 w 436"/>
                  <a:gd name="T15" fmla="*/ 277 h 436"/>
                  <a:gd name="T16" fmla="*/ 57 w 436"/>
                  <a:gd name="T17" fmla="*/ 12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6" h="436">
                    <a:moveTo>
                      <a:pt x="57" y="12"/>
                    </a:moveTo>
                    <a:cubicBezTo>
                      <a:pt x="44" y="0"/>
                      <a:pt x="24" y="0"/>
                      <a:pt x="12" y="12"/>
                    </a:cubicBezTo>
                    <a:cubicBezTo>
                      <a:pt x="0" y="24"/>
                      <a:pt x="0" y="44"/>
                      <a:pt x="12" y="57"/>
                    </a:cubicBezTo>
                    <a:cubicBezTo>
                      <a:pt x="277" y="322"/>
                      <a:pt x="277" y="322"/>
                      <a:pt x="277" y="322"/>
                    </a:cubicBezTo>
                    <a:cubicBezTo>
                      <a:pt x="163" y="436"/>
                      <a:pt x="163" y="436"/>
                      <a:pt x="163" y="436"/>
                    </a:cubicBezTo>
                    <a:cubicBezTo>
                      <a:pt x="436" y="436"/>
                      <a:pt x="436" y="436"/>
                      <a:pt x="436" y="436"/>
                    </a:cubicBezTo>
                    <a:cubicBezTo>
                      <a:pt x="436" y="163"/>
                      <a:pt x="436" y="163"/>
                      <a:pt x="436" y="163"/>
                    </a:cubicBezTo>
                    <a:cubicBezTo>
                      <a:pt x="322" y="277"/>
                      <a:pt x="322" y="277"/>
                      <a:pt x="322" y="277"/>
                    </a:cubicBezTo>
                    <a:lnTo>
                      <a:pt x="57" y="12"/>
                    </a:lnTo>
                    <a:close/>
                  </a:path>
                </a:pathLst>
              </a:custGeom>
              <a:grpFill/>
              <a:ln>
                <a:noFill/>
              </a:ln>
              <a:effectLst>
                <a:outerShdw blurRad="12700" dist="25400" dir="5400000" algn="t"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24"/>
              <p:cNvSpPr>
                <a:spLocks/>
              </p:cNvSpPr>
              <p:nvPr/>
            </p:nvSpPr>
            <p:spPr bwMode="auto">
              <a:xfrm>
                <a:off x="6192838" y="-711200"/>
                <a:ext cx="635000" cy="633413"/>
              </a:xfrm>
              <a:custGeom>
                <a:avLst/>
                <a:gdLst>
                  <a:gd name="T0" fmla="*/ 379 w 436"/>
                  <a:gd name="T1" fmla="*/ 12 h 436"/>
                  <a:gd name="T2" fmla="*/ 114 w 436"/>
                  <a:gd name="T3" fmla="*/ 277 h 436"/>
                  <a:gd name="T4" fmla="*/ 0 w 436"/>
                  <a:gd name="T5" fmla="*/ 163 h 436"/>
                  <a:gd name="T6" fmla="*/ 0 w 436"/>
                  <a:gd name="T7" fmla="*/ 436 h 436"/>
                  <a:gd name="T8" fmla="*/ 273 w 436"/>
                  <a:gd name="T9" fmla="*/ 436 h 436"/>
                  <a:gd name="T10" fmla="*/ 159 w 436"/>
                  <a:gd name="T11" fmla="*/ 322 h 436"/>
                  <a:gd name="T12" fmla="*/ 424 w 436"/>
                  <a:gd name="T13" fmla="*/ 57 h 436"/>
                  <a:gd name="T14" fmla="*/ 424 w 436"/>
                  <a:gd name="T15" fmla="*/ 12 h 436"/>
                  <a:gd name="T16" fmla="*/ 379 w 436"/>
                  <a:gd name="T17" fmla="*/ 12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6" h="436">
                    <a:moveTo>
                      <a:pt x="379" y="12"/>
                    </a:moveTo>
                    <a:cubicBezTo>
                      <a:pt x="114" y="277"/>
                      <a:pt x="114" y="277"/>
                      <a:pt x="114" y="277"/>
                    </a:cubicBezTo>
                    <a:cubicBezTo>
                      <a:pt x="0" y="163"/>
                      <a:pt x="0" y="163"/>
                      <a:pt x="0" y="163"/>
                    </a:cubicBezTo>
                    <a:cubicBezTo>
                      <a:pt x="0" y="436"/>
                      <a:pt x="0" y="436"/>
                      <a:pt x="0" y="436"/>
                    </a:cubicBezTo>
                    <a:cubicBezTo>
                      <a:pt x="273" y="436"/>
                      <a:pt x="273" y="436"/>
                      <a:pt x="273" y="436"/>
                    </a:cubicBezTo>
                    <a:cubicBezTo>
                      <a:pt x="159" y="322"/>
                      <a:pt x="159" y="322"/>
                      <a:pt x="159" y="322"/>
                    </a:cubicBezTo>
                    <a:cubicBezTo>
                      <a:pt x="424" y="57"/>
                      <a:pt x="424" y="57"/>
                      <a:pt x="424" y="57"/>
                    </a:cubicBezTo>
                    <a:cubicBezTo>
                      <a:pt x="436" y="44"/>
                      <a:pt x="436" y="24"/>
                      <a:pt x="424" y="12"/>
                    </a:cubicBezTo>
                    <a:cubicBezTo>
                      <a:pt x="412" y="0"/>
                      <a:pt x="392" y="0"/>
                      <a:pt x="379" y="12"/>
                    </a:cubicBezTo>
                    <a:close/>
                  </a:path>
                </a:pathLst>
              </a:custGeom>
              <a:grpFill/>
              <a:ln>
                <a:noFill/>
              </a:ln>
              <a:effectLst>
                <a:outerShdw blurRad="12700" dist="25400" dir="5400000" algn="t"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25"/>
              <p:cNvSpPr>
                <a:spLocks/>
              </p:cNvSpPr>
              <p:nvPr/>
            </p:nvSpPr>
            <p:spPr bwMode="auto">
              <a:xfrm>
                <a:off x="7110413" y="-1627188"/>
                <a:ext cx="635000" cy="628650"/>
              </a:xfrm>
              <a:custGeom>
                <a:avLst/>
                <a:gdLst>
                  <a:gd name="T0" fmla="*/ 34 w 436"/>
                  <a:gd name="T1" fmla="*/ 433 h 433"/>
                  <a:gd name="T2" fmla="*/ 57 w 436"/>
                  <a:gd name="T3" fmla="*/ 424 h 433"/>
                  <a:gd name="T4" fmla="*/ 322 w 436"/>
                  <a:gd name="T5" fmla="*/ 159 h 433"/>
                  <a:gd name="T6" fmla="*/ 436 w 436"/>
                  <a:gd name="T7" fmla="*/ 273 h 433"/>
                  <a:gd name="T8" fmla="*/ 436 w 436"/>
                  <a:gd name="T9" fmla="*/ 0 h 433"/>
                  <a:gd name="T10" fmla="*/ 163 w 436"/>
                  <a:gd name="T11" fmla="*/ 0 h 433"/>
                  <a:gd name="T12" fmla="*/ 277 w 436"/>
                  <a:gd name="T13" fmla="*/ 114 h 433"/>
                  <a:gd name="T14" fmla="*/ 12 w 436"/>
                  <a:gd name="T15" fmla="*/ 379 h 433"/>
                  <a:gd name="T16" fmla="*/ 12 w 436"/>
                  <a:gd name="T17" fmla="*/ 424 h 433"/>
                  <a:gd name="T18" fmla="*/ 34 w 436"/>
                  <a:gd name="T19" fmla="*/ 43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6" h="433">
                    <a:moveTo>
                      <a:pt x="34" y="433"/>
                    </a:moveTo>
                    <a:cubicBezTo>
                      <a:pt x="42" y="433"/>
                      <a:pt x="51" y="430"/>
                      <a:pt x="57" y="424"/>
                    </a:cubicBezTo>
                    <a:cubicBezTo>
                      <a:pt x="322" y="159"/>
                      <a:pt x="322" y="159"/>
                      <a:pt x="322" y="159"/>
                    </a:cubicBezTo>
                    <a:cubicBezTo>
                      <a:pt x="436" y="273"/>
                      <a:pt x="436" y="273"/>
                      <a:pt x="436" y="273"/>
                    </a:cubicBezTo>
                    <a:cubicBezTo>
                      <a:pt x="436" y="0"/>
                      <a:pt x="436" y="0"/>
                      <a:pt x="436" y="0"/>
                    </a:cubicBezTo>
                    <a:cubicBezTo>
                      <a:pt x="163" y="0"/>
                      <a:pt x="163" y="0"/>
                      <a:pt x="163" y="0"/>
                    </a:cubicBezTo>
                    <a:cubicBezTo>
                      <a:pt x="277" y="114"/>
                      <a:pt x="277" y="114"/>
                      <a:pt x="277" y="114"/>
                    </a:cubicBezTo>
                    <a:cubicBezTo>
                      <a:pt x="12" y="379"/>
                      <a:pt x="12" y="379"/>
                      <a:pt x="12" y="379"/>
                    </a:cubicBezTo>
                    <a:cubicBezTo>
                      <a:pt x="0" y="392"/>
                      <a:pt x="0" y="412"/>
                      <a:pt x="12" y="424"/>
                    </a:cubicBezTo>
                    <a:cubicBezTo>
                      <a:pt x="18" y="430"/>
                      <a:pt x="26" y="433"/>
                      <a:pt x="34" y="433"/>
                    </a:cubicBezTo>
                    <a:close/>
                  </a:path>
                </a:pathLst>
              </a:custGeom>
              <a:grpFill/>
              <a:ln>
                <a:noFill/>
              </a:ln>
              <a:effectLst>
                <a:outerShdw blurRad="12700" dist="25400" dir="5400000" algn="t"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5682919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293" y="970410"/>
            <a:ext cx="4932357" cy="2293620"/>
          </a:xfrm>
        </p:spPr>
        <p:txBody>
          <a:bodyPr/>
          <a:lstStyle/>
          <a:p>
            <a:r>
              <a:rPr lang="en-US" dirty="0"/>
              <a:t>Appendix</a:t>
            </a:r>
          </a:p>
        </p:txBody>
      </p:sp>
    </p:spTree>
    <p:extLst>
      <p:ext uri="{BB962C8B-B14F-4D97-AF65-F5344CB8AC3E}">
        <p14:creationId xmlns:p14="http://schemas.microsoft.com/office/powerpoint/2010/main" val="3086651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Used in this Solution</a:t>
            </a:r>
            <a:endParaRPr lang="en-IN" sz="4000" dirty="0">
              <a:solidFill>
                <a:srgbClr val="0070C0"/>
              </a:solidFill>
            </a:endParaRPr>
          </a:p>
        </p:txBody>
      </p:sp>
      <p:sp>
        <p:nvSpPr>
          <p:cNvPr id="25" name="Title 1"/>
          <p:cNvSpPr txBox="1">
            <a:spLocks/>
          </p:cNvSpPr>
          <p:nvPr/>
        </p:nvSpPr>
        <p:spPr>
          <a:xfrm>
            <a:off x="0" y="806298"/>
            <a:ext cx="12192000" cy="817769"/>
          </a:xfrm>
          <a:prstGeom prst="rect">
            <a:avLst/>
          </a:prstGeom>
          <a:solidFill>
            <a:schemeClr val="accent2"/>
          </a:solidFill>
        </p:spPr>
        <p:txBody>
          <a:bodyPr lIns="228600"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3200" dirty="0">
                <a:solidFill>
                  <a:schemeClr val="bg1"/>
                </a:solidFill>
              </a:rPr>
              <a:t>Data Lake Store</a:t>
            </a:r>
            <a:endParaRPr lang="en-IN" sz="3200" dirty="0">
              <a:solidFill>
                <a:schemeClr val="bg1"/>
              </a:solidFill>
            </a:endParaRPr>
          </a:p>
        </p:txBody>
      </p:sp>
      <p:sp>
        <p:nvSpPr>
          <p:cNvPr id="27" name="Rectangle 26"/>
          <p:cNvSpPr/>
          <p:nvPr/>
        </p:nvSpPr>
        <p:spPr>
          <a:xfrm>
            <a:off x="183357" y="1959488"/>
            <a:ext cx="5883488" cy="4524315"/>
          </a:xfrm>
          <a:prstGeom prst="rect">
            <a:avLst/>
          </a:prstGeom>
        </p:spPr>
        <p:txBody>
          <a:bodyPr wrap="square">
            <a:spAutoFit/>
          </a:bodyPr>
          <a:lstStyle/>
          <a:p>
            <a:r>
              <a:rPr lang="en-US" dirty="0"/>
              <a:t>With Azure Data Lake Store your organization can </a:t>
            </a:r>
            <a:r>
              <a:rPr lang="en-US" b="1" dirty="0"/>
              <a:t>analyze all of its data in a single place</a:t>
            </a:r>
            <a:r>
              <a:rPr lang="en-US" dirty="0"/>
              <a:t> with no artificial constraints. Your Data Lake Store can store </a:t>
            </a:r>
            <a:r>
              <a:rPr lang="en-US" b="1" dirty="0"/>
              <a:t>trillions of files </a:t>
            </a:r>
            <a:r>
              <a:rPr lang="en-US" dirty="0"/>
              <a:t>where a single file</a:t>
            </a:r>
            <a:r>
              <a:rPr lang="en-US" b="1" dirty="0"/>
              <a:t> </a:t>
            </a:r>
            <a:r>
              <a:rPr lang="en-US" dirty="0"/>
              <a:t>can be greater than a </a:t>
            </a:r>
            <a:r>
              <a:rPr lang="en-US" b="1" dirty="0"/>
              <a:t>petabyte in size</a:t>
            </a:r>
            <a:r>
              <a:rPr lang="en-US" dirty="0"/>
              <a:t> which is </a:t>
            </a:r>
            <a:r>
              <a:rPr lang="en-US" b="1" dirty="0"/>
              <a:t>200x larger</a:t>
            </a:r>
            <a:r>
              <a:rPr lang="en-US" dirty="0"/>
              <a:t> than other cloud stores. This makes Data Lake Store ideal for storing </a:t>
            </a:r>
            <a:r>
              <a:rPr lang="en-US" b="1" dirty="0"/>
              <a:t>any type</a:t>
            </a:r>
            <a:r>
              <a:rPr lang="en-US" dirty="0"/>
              <a:t> </a:t>
            </a:r>
            <a:r>
              <a:rPr lang="en-US" b="1" dirty="0"/>
              <a:t>of data</a:t>
            </a:r>
            <a:r>
              <a:rPr lang="en-US" dirty="0"/>
              <a:t> including massive datasets like high-resolution video, genomic and seismic datasets, medical data, and data from a wide variety of industries.</a:t>
            </a:r>
          </a:p>
          <a:p>
            <a:endParaRPr lang="en-US" dirty="0"/>
          </a:p>
          <a:p>
            <a:r>
              <a:rPr lang="en-US" dirty="0"/>
              <a:t>Without redesigning your application or repartitioning your data at higher scale, Data Lake Store scales throughput to support any size of analytic workload. It provides massive throughput to run analytic jobs with </a:t>
            </a:r>
            <a:r>
              <a:rPr lang="en-US" b="1" dirty="0"/>
              <a:t>1,000+ concurrent executors </a:t>
            </a:r>
            <a:r>
              <a:rPr lang="en-US" dirty="0"/>
              <a:t>that</a:t>
            </a:r>
            <a:r>
              <a:rPr lang="en-US" b="1" dirty="0"/>
              <a:t> </a:t>
            </a:r>
            <a:r>
              <a:rPr lang="en-US" dirty="0"/>
              <a:t>read and write </a:t>
            </a:r>
            <a:r>
              <a:rPr lang="en-US" b="1" dirty="0"/>
              <a:t>hundreds of terabytes</a:t>
            </a:r>
            <a:r>
              <a:rPr lang="en-US" dirty="0"/>
              <a:t> of data efficiently.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8910" y="2175859"/>
            <a:ext cx="3098975" cy="4091573"/>
          </a:xfrm>
          <a:prstGeom prst="rect">
            <a:avLst/>
          </a:prstGeom>
        </p:spPr>
      </p:pic>
    </p:spTree>
    <p:extLst>
      <p:ext uri="{BB962C8B-B14F-4D97-AF65-F5344CB8AC3E}">
        <p14:creationId xmlns:p14="http://schemas.microsoft.com/office/powerpoint/2010/main" val="184666701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bwMode="auto">
          <a:xfrm>
            <a:off x="0" y="806298"/>
            <a:ext cx="12192000" cy="6051702"/>
          </a:xfrm>
          <a:prstGeom prst="rect">
            <a:avLst/>
          </a:prstGeom>
          <a:solidFill>
            <a:srgbClr val="006FC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Benefits</a:t>
            </a:r>
            <a:endParaRPr lang="en-IN" sz="4000" dirty="0">
              <a:solidFill>
                <a:srgbClr val="0070C0"/>
              </a:solidFill>
            </a:endParaRPr>
          </a:p>
        </p:txBody>
      </p:sp>
      <p:sp>
        <p:nvSpPr>
          <p:cNvPr id="25" name="TextBox 24"/>
          <p:cNvSpPr txBox="1"/>
          <p:nvPr/>
        </p:nvSpPr>
        <p:spPr>
          <a:xfrm>
            <a:off x="0" y="930737"/>
            <a:ext cx="12192000" cy="800219"/>
          </a:xfrm>
          <a:prstGeom prst="rect">
            <a:avLst/>
          </a:prstGeom>
          <a:noFill/>
        </p:spPr>
        <p:txBody>
          <a:bodyPr wrap="square" lIns="274320" tIns="182880" rIns="274320" bIns="182880" rtlCol="0" anchor="t">
            <a:spAutoFit/>
          </a:bodyPr>
          <a:lstStyle/>
          <a:p>
            <a:pPr algn="just"/>
            <a:r>
              <a:rPr lang="en-US" sz="1400" dirty="0">
                <a:solidFill>
                  <a:schemeClr val="bg1"/>
                </a:solidFill>
              </a:rPr>
              <a:t>Cortana Intelligence Suite enables you to realize your business outcomes by providing tools to transform data into intelligent action. It transforms entire systems of production, management and governance by enabling you to reap business benefits such as: </a:t>
            </a:r>
          </a:p>
        </p:txBody>
      </p:sp>
      <p:grpSp>
        <p:nvGrpSpPr>
          <p:cNvPr id="20" name="Group 19"/>
          <p:cNvGrpSpPr/>
          <p:nvPr/>
        </p:nvGrpSpPr>
        <p:grpSpPr>
          <a:xfrm>
            <a:off x="289268" y="2277310"/>
            <a:ext cx="2267107" cy="2945697"/>
            <a:chOff x="545453" y="2277310"/>
            <a:chExt cx="2267107" cy="2945697"/>
          </a:xfrm>
        </p:grpSpPr>
        <p:sp>
          <p:nvSpPr>
            <p:cNvPr id="212" name="TextBox 211"/>
            <p:cNvSpPr txBox="1"/>
            <p:nvPr/>
          </p:nvSpPr>
          <p:spPr>
            <a:xfrm>
              <a:off x="545453" y="3819546"/>
              <a:ext cx="2267107" cy="1403461"/>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pPr algn="ctr"/>
              <a:r>
                <a:rPr lang="en-US" sz="1800" dirty="0"/>
                <a:t>Improve visibility and prediction accuracy</a:t>
              </a:r>
            </a:p>
          </p:txBody>
        </p:sp>
        <p:grpSp>
          <p:nvGrpSpPr>
            <p:cNvPr id="11" name="Group 10"/>
            <p:cNvGrpSpPr/>
            <p:nvPr/>
          </p:nvGrpSpPr>
          <p:grpSpPr>
            <a:xfrm>
              <a:off x="991539" y="2277310"/>
              <a:ext cx="1364463" cy="1364463"/>
              <a:chOff x="991539" y="2277310"/>
              <a:chExt cx="1364463" cy="1364463"/>
            </a:xfrm>
            <a:effectLst>
              <a:outerShdw blurRad="127000" dist="76200" dir="5400000" algn="t" rotWithShape="0">
                <a:prstClr val="black">
                  <a:alpha val="20000"/>
                </a:prstClr>
              </a:outerShdw>
            </a:effectLst>
          </p:grpSpPr>
          <p:sp>
            <p:nvSpPr>
              <p:cNvPr id="5" name="Oval 4"/>
              <p:cNvSpPr/>
              <p:nvPr/>
            </p:nvSpPr>
            <p:spPr bwMode="auto">
              <a:xfrm>
                <a:off x="991539" y="2277310"/>
                <a:ext cx="1364463" cy="1364463"/>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33" name="Group 32"/>
              <p:cNvGrpSpPr/>
              <p:nvPr/>
            </p:nvGrpSpPr>
            <p:grpSpPr>
              <a:xfrm>
                <a:off x="1316452" y="2605292"/>
                <a:ext cx="714636" cy="708499"/>
                <a:chOff x="-4075112" y="-1241425"/>
                <a:chExt cx="1162050" cy="1160463"/>
              </a:xfrm>
              <a:effectLst>
                <a:outerShdw blurRad="12700" dist="25400" dir="5400000" algn="t" rotWithShape="0">
                  <a:prstClr val="black">
                    <a:alpha val="50000"/>
                  </a:prstClr>
                </a:outerShdw>
              </a:effectLst>
            </p:grpSpPr>
            <p:sp>
              <p:nvSpPr>
                <p:cNvPr id="34" name="Oval 7"/>
                <p:cNvSpPr>
                  <a:spLocks noChangeArrowheads="1"/>
                </p:cNvSpPr>
                <p:nvPr/>
              </p:nvSpPr>
              <p:spPr bwMode="auto">
                <a:xfrm>
                  <a:off x="-4075112" y="-1241425"/>
                  <a:ext cx="744538" cy="755650"/>
                </a:xfrm>
                <a:prstGeom prst="ellips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35" name="Line 8"/>
                <p:cNvSpPr>
                  <a:spLocks noChangeShapeType="1"/>
                </p:cNvSpPr>
                <p:nvPr/>
              </p:nvSpPr>
              <p:spPr bwMode="auto">
                <a:xfrm>
                  <a:off x="-3443287" y="-598487"/>
                  <a:ext cx="112713" cy="112713"/>
                </a:xfrm>
                <a:prstGeom prst="line">
                  <a:avLst/>
                </a:prstGeom>
                <a:noFill/>
                <a:ln w="57150" cap="flat">
                  <a:solidFill>
                    <a:srgbClr val="00529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36" name="Freeform 9"/>
                <p:cNvSpPr>
                  <a:spLocks/>
                </p:cNvSpPr>
                <p:nvPr/>
              </p:nvSpPr>
              <p:spPr bwMode="auto">
                <a:xfrm>
                  <a:off x="-3387725" y="-542925"/>
                  <a:ext cx="474663" cy="461963"/>
                </a:xfrm>
                <a:custGeom>
                  <a:avLst/>
                  <a:gdLst>
                    <a:gd name="T0" fmla="*/ 299 w 299"/>
                    <a:gd name="T1" fmla="*/ 220 h 291"/>
                    <a:gd name="T2" fmla="*/ 228 w 299"/>
                    <a:gd name="T3" fmla="*/ 291 h 291"/>
                    <a:gd name="T4" fmla="*/ 0 w 299"/>
                    <a:gd name="T5" fmla="*/ 64 h 291"/>
                    <a:gd name="T6" fmla="*/ 71 w 299"/>
                    <a:gd name="T7" fmla="*/ 0 h 291"/>
                    <a:gd name="T8" fmla="*/ 299 w 299"/>
                    <a:gd name="T9" fmla="*/ 220 h 291"/>
                  </a:gdLst>
                  <a:ahLst/>
                  <a:cxnLst>
                    <a:cxn ang="0">
                      <a:pos x="T0" y="T1"/>
                    </a:cxn>
                    <a:cxn ang="0">
                      <a:pos x="T2" y="T3"/>
                    </a:cxn>
                    <a:cxn ang="0">
                      <a:pos x="T4" y="T5"/>
                    </a:cxn>
                    <a:cxn ang="0">
                      <a:pos x="T6" y="T7"/>
                    </a:cxn>
                    <a:cxn ang="0">
                      <a:pos x="T8" y="T9"/>
                    </a:cxn>
                  </a:cxnLst>
                  <a:rect l="0" t="0" r="r" b="b"/>
                  <a:pathLst>
                    <a:path w="299" h="291">
                      <a:moveTo>
                        <a:pt x="299" y="220"/>
                      </a:moveTo>
                      <a:lnTo>
                        <a:pt x="228" y="291"/>
                      </a:lnTo>
                      <a:lnTo>
                        <a:pt x="0" y="64"/>
                      </a:lnTo>
                      <a:lnTo>
                        <a:pt x="71" y="0"/>
                      </a:lnTo>
                      <a:lnTo>
                        <a:pt x="299" y="220"/>
                      </a:lnTo>
                      <a:close/>
                    </a:path>
                  </a:pathLst>
                </a:cu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grpSp>
        </p:grpSp>
      </p:grpSp>
      <p:grpSp>
        <p:nvGrpSpPr>
          <p:cNvPr id="21" name="Group 20"/>
          <p:cNvGrpSpPr/>
          <p:nvPr/>
        </p:nvGrpSpPr>
        <p:grpSpPr>
          <a:xfrm>
            <a:off x="2623521" y="2277310"/>
            <a:ext cx="2267107" cy="2945697"/>
            <a:chOff x="2356002" y="2277310"/>
            <a:chExt cx="2267107" cy="2945697"/>
          </a:xfrm>
        </p:grpSpPr>
        <p:sp>
          <p:nvSpPr>
            <p:cNvPr id="37" name="TextBox 36"/>
            <p:cNvSpPr txBox="1"/>
            <p:nvPr/>
          </p:nvSpPr>
          <p:spPr>
            <a:xfrm>
              <a:off x="2356002" y="3819546"/>
              <a:ext cx="2267107" cy="1403461"/>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pPr algn="ctr"/>
              <a:r>
                <a:rPr lang="en-US" sz="1800" dirty="0"/>
                <a:t>Get the right products to the right places efficiently</a:t>
              </a:r>
            </a:p>
          </p:txBody>
        </p:sp>
        <p:grpSp>
          <p:nvGrpSpPr>
            <p:cNvPr id="10" name="Group 9"/>
            <p:cNvGrpSpPr/>
            <p:nvPr/>
          </p:nvGrpSpPr>
          <p:grpSpPr>
            <a:xfrm>
              <a:off x="2802088" y="2277310"/>
              <a:ext cx="1364463" cy="1364463"/>
              <a:chOff x="2802088" y="2277310"/>
              <a:chExt cx="1364463" cy="1364463"/>
            </a:xfrm>
            <a:effectLst>
              <a:outerShdw blurRad="127000" dist="76200" dir="5400000" algn="t" rotWithShape="0">
                <a:prstClr val="black">
                  <a:alpha val="20000"/>
                </a:prstClr>
              </a:outerShdw>
            </a:effectLst>
          </p:grpSpPr>
          <p:sp>
            <p:nvSpPr>
              <p:cNvPr id="39" name="Oval 38"/>
              <p:cNvSpPr/>
              <p:nvPr/>
            </p:nvSpPr>
            <p:spPr bwMode="auto">
              <a:xfrm>
                <a:off x="2802088" y="2277310"/>
                <a:ext cx="1364463" cy="1364463"/>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3" name="Group 2"/>
              <p:cNvGrpSpPr/>
              <p:nvPr/>
            </p:nvGrpSpPr>
            <p:grpSpPr>
              <a:xfrm>
                <a:off x="3226902" y="2580066"/>
                <a:ext cx="514835" cy="758951"/>
                <a:chOff x="358784" y="5718036"/>
                <a:chExt cx="214570" cy="316311"/>
              </a:xfrm>
              <a:effectLst>
                <a:outerShdw blurRad="12700" dist="25400" dir="5400000" algn="t" rotWithShape="0">
                  <a:prstClr val="black">
                    <a:alpha val="50000"/>
                  </a:prstClr>
                </a:outerShdw>
              </a:effectLst>
            </p:grpSpPr>
            <p:sp>
              <p:nvSpPr>
                <p:cNvPr id="65" name="Oval 5"/>
                <p:cNvSpPr>
                  <a:spLocks noChangeArrowheads="1"/>
                </p:cNvSpPr>
                <p:nvPr/>
              </p:nvSpPr>
              <p:spPr bwMode="auto">
                <a:xfrm>
                  <a:off x="435632" y="5793899"/>
                  <a:ext cx="61306" cy="60862"/>
                </a:xfrm>
                <a:prstGeom prst="ellips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66" name="Freeform 6"/>
                <p:cNvSpPr>
                  <a:spLocks/>
                </p:cNvSpPr>
                <p:nvPr/>
              </p:nvSpPr>
              <p:spPr bwMode="auto">
                <a:xfrm>
                  <a:off x="358784" y="5718036"/>
                  <a:ext cx="214570" cy="316311"/>
                </a:xfrm>
                <a:custGeom>
                  <a:avLst/>
                  <a:gdLst>
                    <a:gd name="T0" fmla="*/ 70 w 70"/>
                    <a:gd name="T1" fmla="*/ 37 h 104"/>
                    <a:gd name="T2" fmla="*/ 35 w 70"/>
                    <a:gd name="T3" fmla="*/ 0 h 104"/>
                    <a:gd name="T4" fmla="*/ 0 w 70"/>
                    <a:gd name="T5" fmla="*/ 37 h 104"/>
                    <a:gd name="T6" fmla="*/ 35 w 70"/>
                    <a:gd name="T7" fmla="*/ 104 h 104"/>
                    <a:gd name="T8" fmla="*/ 70 w 70"/>
                    <a:gd name="T9" fmla="*/ 37 h 104"/>
                  </a:gdLst>
                  <a:ahLst/>
                  <a:cxnLst>
                    <a:cxn ang="0">
                      <a:pos x="T0" y="T1"/>
                    </a:cxn>
                    <a:cxn ang="0">
                      <a:pos x="T2" y="T3"/>
                    </a:cxn>
                    <a:cxn ang="0">
                      <a:pos x="T4" y="T5"/>
                    </a:cxn>
                    <a:cxn ang="0">
                      <a:pos x="T6" y="T7"/>
                    </a:cxn>
                    <a:cxn ang="0">
                      <a:pos x="T8" y="T9"/>
                    </a:cxn>
                  </a:cxnLst>
                  <a:rect l="0" t="0" r="r" b="b"/>
                  <a:pathLst>
                    <a:path w="70" h="104">
                      <a:moveTo>
                        <a:pt x="70" y="37"/>
                      </a:moveTo>
                      <a:cubicBezTo>
                        <a:pt x="70" y="17"/>
                        <a:pt x="54" y="0"/>
                        <a:pt x="35" y="0"/>
                      </a:cubicBezTo>
                      <a:cubicBezTo>
                        <a:pt x="16" y="0"/>
                        <a:pt x="0" y="17"/>
                        <a:pt x="0" y="37"/>
                      </a:cubicBezTo>
                      <a:cubicBezTo>
                        <a:pt x="0" y="62"/>
                        <a:pt x="35" y="104"/>
                        <a:pt x="35" y="104"/>
                      </a:cubicBezTo>
                      <a:cubicBezTo>
                        <a:pt x="35" y="104"/>
                        <a:pt x="70" y="62"/>
                        <a:pt x="70" y="37"/>
                      </a:cubicBezTo>
                      <a:close/>
                    </a:path>
                  </a:pathLst>
                </a:cu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grpSp>
        </p:grpSp>
      </p:grpSp>
      <p:grpSp>
        <p:nvGrpSpPr>
          <p:cNvPr id="22" name="Group 21"/>
          <p:cNvGrpSpPr/>
          <p:nvPr/>
        </p:nvGrpSpPr>
        <p:grpSpPr>
          <a:xfrm>
            <a:off x="4957774" y="2277310"/>
            <a:ext cx="2267107" cy="2945697"/>
            <a:chOff x="4234703" y="2277310"/>
            <a:chExt cx="2267107" cy="2945697"/>
          </a:xfrm>
        </p:grpSpPr>
        <p:sp>
          <p:nvSpPr>
            <p:cNvPr id="44" name="TextBox 43"/>
            <p:cNvSpPr txBox="1"/>
            <p:nvPr/>
          </p:nvSpPr>
          <p:spPr>
            <a:xfrm>
              <a:off x="4234703" y="3819546"/>
              <a:ext cx="2267107" cy="1403461"/>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pPr algn="ctr"/>
              <a:r>
                <a:rPr lang="en-US" sz="1800" dirty="0"/>
                <a:t>Offer customers exactly what they want, when they want it</a:t>
              </a:r>
            </a:p>
          </p:txBody>
        </p:sp>
        <p:grpSp>
          <p:nvGrpSpPr>
            <p:cNvPr id="9" name="Group 8"/>
            <p:cNvGrpSpPr/>
            <p:nvPr/>
          </p:nvGrpSpPr>
          <p:grpSpPr>
            <a:xfrm>
              <a:off x="4680789" y="2277310"/>
              <a:ext cx="1364463" cy="1364463"/>
              <a:chOff x="4680789" y="2277310"/>
              <a:chExt cx="1364463" cy="1364463"/>
            </a:xfrm>
            <a:effectLst>
              <a:outerShdw blurRad="127000" dist="76200" dir="5400000" algn="t" rotWithShape="0">
                <a:prstClr val="black">
                  <a:alpha val="20000"/>
                </a:prstClr>
              </a:outerShdw>
            </a:effectLst>
          </p:grpSpPr>
          <p:sp>
            <p:nvSpPr>
              <p:cNvPr id="46" name="Oval 45"/>
              <p:cNvSpPr/>
              <p:nvPr/>
            </p:nvSpPr>
            <p:spPr bwMode="auto">
              <a:xfrm>
                <a:off x="4680789" y="2277310"/>
                <a:ext cx="1364463" cy="1364463"/>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4" name="Group 3"/>
              <p:cNvGrpSpPr/>
              <p:nvPr/>
            </p:nvGrpSpPr>
            <p:grpSpPr>
              <a:xfrm>
                <a:off x="4991232" y="2550027"/>
                <a:ext cx="743577" cy="688404"/>
                <a:chOff x="283663" y="6740746"/>
                <a:chExt cx="364812" cy="337743"/>
              </a:xfrm>
              <a:effectLst>
                <a:outerShdw blurRad="12700" dist="25400" dir="5400000" algn="t" rotWithShape="0">
                  <a:prstClr val="black">
                    <a:alpha val="50000"/>
                  </a:prstClr>
                </a:outerShdw>
              </a:effectLst>
            </p:grpSpPr>
            <p:sp>
              <p:nvSpPr>
                <p:cNvPr id="67" name="Freeform 11"/>
                <p:cNvSpPr>
                  <a:spLocks/>
                </p:cNvSpPr>
                <p:nvPr/>
              </p:nvSpPr>
              <p:spPr bwMode="auto">
                <a:xfrm>
                  <a:off x="384688" y="6740746"/>
                  <a:ext cx="263787" cy="334743"/>
                </a:xfrm>
                <a:custGeom>
                  <a:avLst/>
                  <a:gdLst>
                    <a:gd name="T0" fmla="*/ 6 w 86"/>
                    <a:gd name="T1" fmla="*/ 52 h 110"/>
                    <a:gd name="T2" fmla="*/ 24 w 86"/>
                    <a:gd name="T3" fmla="*/ 25 h 110"/>
                    <a:gd name="T4" fmla="*/ 24 w 86"/>
                    <a:gd name="T5" fmla="*/ 10 h 110"/>
                    <a:gd name="T6" fmla="*/ 31 w 86"/>
                    <a:gd name="T7" fmla="*/ 3 h 110"/>
                    <a:gd name="T8" fmla="*/ 43 w 86"/>
                    <a:gd name="T9" fmla="*/ 6 h 110"/>
                    <a:gd name="T10" fmla="*/ 50 w 86"/>
                    <a:gd name="T11" fmla="*/ 26 h 110"/>
                    <a:gd name="T12" fmla="*/ 47 w 86"/>
                    <a:gd name="T13" fmla="*/ 43 h 110"/>
                    <a:gd name="T14" fmla="*/ 76 w 86"/>
                    <a:gd name="T15" fmla="*/ 43 h 110"/>
                    <a:gd name="T16" fmla="*/ 86 w 86"/>
                    <a:gd name="T17" fmla="*/ 52 h 110"/>
                    <a:gd name="T18" fmla="*/ 78 w 86"/>
                    <a:gd name="T19" fmla="*/ 63 h 110"/>
                    <a:gd name="T20" fmla="*/ 83 w 86"/>
                    <a:gd name="T21" fmla="*/ 69 h 110"/>
                    <a:gd name="T22" fmla="*/ 76 w 86"/>
                    <a:gd name="T23" fmla="*/ 76 h 110"/>
                    <a:gd name="T24" fmla="*/ 81 w 86"/>
                    <a:gd name="T25" fmla="*/ 82 h 110"/>
                    <a:gd name="T26" fmla="*/ 75 w 86"/>
                    <a:gd name="T27" fmla="*/ 90 h 110"/>
                    <a:gd name="T28" fmla="*/ 78 w 86"/>
                    <a:gd name="T29" fmla="*/ 97 h 110"/>
                    <a:gd name="T30" fmla="*/ 63 w 86"/>
                    <a:gd name="T31" fmla="*/ 108 h 110"/>
                    <a:gd name="T32" fmla="*/ 14 w 86"/>
                    <a:gd name="T33" fmla="*/ 108 h 110"/>
                    <a:gd name="T34" fmla="*/ 0 w 86"/>
                    <a:gd name="T35" fmla="*/ 104 h 110"/>
                    <a:gd name="T36" fmla="*/ 0 w 86"/>
                    <a:gd name="T37" fmla="*/ 61 h 110"/>
                    <a:gd name="T38" fmla="*/ 6 w 86"/>
                    <a:gd name="T39" fmla="*/ 52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110">
                      <a:moveTo>
                        <a:pt x="6" y="52"/>
                      </a:moveTo>
                      <a:cubicBezTo>
                        <a:pt x="6" y="52"/>
                        <a:pt x="22" y="33"/>
                        <a:pt x="24" y="25"/>
                      </a:cubicBezTo>
                      <a:cubicBezTo>
                        <a:pt x="25" y="21"/>
                        <a:pt x="24" y="10"/>
                        <a:pt x="24" y="10"/>
                      </a:cubicBezTo>
                      <a:cubicBezTo>
                        <a:pt x="24" y="10"/>
                        <a:pt x="22" y="6"/>
                        <a:pt x="31" y="3"/>
                      </a:cubicBezTo>
                      <a:cubicBezTo>
                        <a:pt x="40" y="0"/>
                        <a:pt x="43" y="6"/>
                        <a:pt x="43" y="6"/>
                      </a:cubicBezTo>
                      <a:cubicBezTo>
                        <a:pt x="43" y="6"/>
                        <a:pt x="49" y="15"/>
                        <a:pt x="50" y="26"/>
                      </a:cubicBezTo>
                      <a:cubicBezTo>
                        <a:pt x="50" y="37"/>
                        <a:pt x="47" y="43"/>
                        <a:pt x="47" y="43"/>
                      </a:cubicBezTo>
                      <a:cubicBezTo>
                        <a:pt x="76" y="43"/>
                        <a:pt x="76" y="43"/>
                        <a:pt x="76" y="43"/>
                      </a:cubicBezTo>
                      <a:cubicBezTo>
                        <a:pt x="76" y="43"/>
                        <a:pt x="85" y="43"/>
                        <a:pt x="86" y="52"/>
                      </a:cubicBezTo>
                      <a:cubicBezTo>
                        <a:pt x="86" y="61"/>
                        <a:pt x="78" y="63"/>
                        <a:pt x="78" y="63"/>
                      </a:cubicBezTo>
                      <a:cubicBezTo>
                        <a:pt x="78" y="63"/>
                        <a:pt x="83" y="65"/>
                        <a:pt x="83" y="69"/>
                      </a:cubicBezTo>
                      <a:cubicBezTo>
                        <a:pt x="83" y="74"/>
                        <a:pt x="76" y="76"/>
                        <a:pt x="76" y="76"/>
                      </a:cubicBezTo>
                      <a:cubicBezTo>
                        <a:pt x="76" y="76"/>
                        <a:pt x="81" y="79"/>
                        <a:pt x="81" y="82"/>
                      </a:cubicBezTo>
                      <a:cubicBezTo>
                        <a:pt x="81" y="88"/>
                        <a:pt x="75" y="90"/>
                        <a:pt x="75" y="90"/>
                      </a:cubicBezTo>
                      <a:cubicBezTo>
                        <a:pt x="75" y="90"/>
                        <a:pt x="78" y="91"/>
                        <a:pt x="78" y="97"/>
                      </a:cubicBezTo>
                      <a:cubicBezTo>
                        <a:pt x="78" y="103"/>
                        <a:pt x="74" y="108"/>
                        <a:pt x="63" y="108"/>
                      </a:cubicBezTo>
                      <a:cubicBezTo>
                        <a:pt x="52" y="108"/>
                        <a:pt x="19" y="110"/>
                        <a:pt x="14" y="108"/>
                      </a:cubicBezTo>
                      <a:cubicBezTo>
                        <a:pt x="0" y="104"/>
                        <a:pt x="0" y="104"/>
                        <a:pt x="0" y="104"/>
                      </a:cubicBezTo>
                      <a:cubicBezTo>
                        <a:pt x="0" y="61"/>
                        <a:pt x="0" y="61"/>
                        <a:pt x="0" y="61"/>
                      </a:cubicBezTo>
                      <a:lnTo>
                        <a:pt x="6" y="52"/>
                      </a:lnTo>
                      <a:close/>
                    </a:path>
                  </a:pathLst>
                </a:cu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68" name="Freeform 10"/>
                <p:cNvSpPr>
                  <a:spLocks/>
                </p:cNvSpPr>
                <p:nvPr/>
              </p:nvSpPr>
              <p:spPr bwMode="auto">
                <a:xfrm>
                  <a:off x="283663" y="6898902"/>
                  <a:ext cx="98003" cy="179587"/>
                </a:xfrm>
                <a:custGeom>
                  <a:avLst/>
                  <a:gdLst>
                    <a:gd name="T0" fmla="*/ 24 w 32"/>
                    <a:gd name="T1" fmla="*/ 59 h 59"/>
                    <a:gd name="T2" fmla="*/ 7 w 32"/>
                    <a:gd name="T3" fmla="*/ 59 h 59"/>
                    <a:gd name="T4" fmla="*/ 0 w 32"/>
                    <a:gd name="T5" fmla="*/ 52 h 59"/>
                    <a:gd name="T6" fmla="*/ 0 w 32"/>
                    <a:gd name="T7" fmla="*/ 8 h 59"/>
                    <a:gd name="T8" fmla="*/ 7 w 32"/>
                    <a:gd name="T9" fmla="*/ 0 h 59"/>
                    <a:gd name="T10" fmla="*/ 24 w 32"/>
                    <a:gd name="T11" fmla="*/ 0 h 59"/>
                    <a:gd name="T12" fmla="*/ 32 w 32"/>
                    <a:gd name="T13" fmla="*/ 8 h 59"/>
                    <a:gd name="T14" fmla="*/ 32 w 32"/>
                    <a:gd name="T15" fmla="*/ 52 h 59"/>
                    <a:gd name="T16" fmla="*/ 24 w 32"/>
                    <a:gd name="T17"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59">
                      <a:moveTo>
                        <a:pt x="24" y="59"/>
                      </a:moveTo>
                      <a:cubicBezTo>
                        <a:pt x="7" y="59"/>
                        <a:pt x="7" y="59"/>
                        <a:pt x="7" y="59"/>
                      </a:cubicBezTo>
                      <a:cubicBezTo>
                        <a:pt x="3" y="59"/>
                        <a:pt x="0" y="56"/>
                        <a:pt x="0" y="52"/>
                      </a:cubicBezTo>
                      <a:cubicBezTo>
                        <a:pt x="0" y="8"/>
                        <a:pt x="0" y="8"/>
                        <a:pt x="0" y="8"/>
                      </a:cubicBezTo>
                      <a:cubicBezTo>
                        <a:pt x="0" y="4"/>
                        <a:pt x="3" y="0"/>
                        <a:pt x="7" y="0"/>
                      </a:cubicBezTo>
                      <a:cubicBezTo>
                        <a:pt x="24" y="0"/>
                        <a:pt x="24" y="0"/>
                        <a:pt x="24" y="0"/>
                      </a:cubicBezTo>
                      <a:cubicBezTo>
                        <a:pt x="28" y="0"/>
                        <a:pt x="32" y="4"/>
                        <a:pt x="32" y="8"/>
                      </a:cubicBezTo>
                      <a:cubicBezTo>
                        <a:pt x="32" y="52"/>
                        <a:pt x="32" y="52"/>
                        <a:pt x="32" y="52"/>
                      </a:cubicBezTo>
                      <a:cubicBezTo>
                        <a:pt x="32" y="56"/>
                        <a:pt x="28" y="59"/>
                        <a:pt x="24" y="59"/>
                      </a:cubicBezTo>
                      <a:close/>
                    </a:path>
                  </a:pathLst>
                </a:cu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grpSp>
        </p:grpSp>
      </p:grpSp>
      <p:grpSp>
        <p:nvGrpSpPr>
          <p:cNvPr id="23" name="Group 22"/>
          <p:cNvGrpSpPr/>
          <p:nvPr/>
        </p:nvGrpSpPr>
        <p:grpSpPr>
          <a:xfrm>
            <a:off x="7292027" y="2287796"/>
            <a:ext cx="2267107" cy="2658212"/>
            <a:chOff x="6045252" y="2287796"/>
            <a:chExt cx="2267107" cy="2658212"/>
          </a:xfrm>
        </p:grpSpPr>
        <p:sp>
          <p:nvSpPr>
            <p:cNvPr id="51" name="TextBox 50"/>
            <p:cNvSpPr txBox="1"/>
            <p:nvPr/>
          </p:nvSpPr>
          <p:spPr>
            <a:xfrm>
              <a:off x="6045252" y="3819546"/>
              <a:ext cx="2267107" cy="1126462"/>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pPr algn="ctr"/>
              <a:r>
                <a:rPr lang="en-US" sz="1800" dirty="0"/>
                <a:t>Fix problems proactively before they start</a:t>
              </a:r>
            </a:p>
          </p:txBody>
        </p:sp>
        <p:grpSp>
          <p:nvGrpSpPr>
            <p:cNvPr id="7" name="Group 6"/>
            <p:cNvGrpSpPr/>
            <p:nvPr/>
          </p:nvGrpSpPr>
          <p:grpSpPr>
            <a:xfrm>
              <a:off x="6479374" y="2287796"/>
              <a:ext cx="1364463" cy="1364463"/>
              <a:chOff x="6491338" y="2277310"/>
              <a:chExt cx="1364463" cy="1364463"/>
            </a:xfrm>
            <a:effectLst>
              <a:outerShdw blurRad="127000" dist="76200" dir="5400000" algn="t" rotWithShape="0">
                <a:prstClr val="black">
                  <a:alpha val="20000"/>
                </a:prstClr>
              </a:outerShdw>
            </a:effectLst>
          </p:grpSpPr>
          <p:sp>
            <p:nvSpPr>
              <p:cNvPr id="53" name="Oval 52"/>
              <p:cNvSpPr/>
              <p:nvPr/>
            </p:nvSpPr>
            <p:spPr bwMode="auto">
              <a:xfrm>
                <a:off x="6491338" y="2277310"/>
                <a:ext cx="1364463" cy="1364463"/>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70" name="Group 69"/>
              <p:cNvGrpSpPr/>
              <p:nvPr/>
            </p:nvGrpSpPr>
            <p:grpSpPr>
              <a:xfrm>
                <a:off x="6773084" y="2561458"/>
                <a:ext cx="800971" cy="796166"/>
                <a:chOff x="-5133976" y="584200"/>
                <a:chExt cx="1273175" cy="1274763"/>
              </a:xfrm>
              <a:effectLst>
                <a:outerShdw blurRad="12700" dist="25400" dir="5400000" algn="t" rotWithShape="0">
                  <a:prstClr val="black">
                    <a:alpha val="50000"/>
                  </a:prstClr>
                </a:outerShdw>
              </a:effectLst>
            </p:grpSpPr>
            <p:sp>
              <p:nvSpPr>
                <p:cNvPr id="71" name="Freeform 12"/>
                <p:cNvSpPr>
                  <a:spLocks/>
                </p:cNvSpPr>
                <p:nvPr/>
              </p:nvSpPr>
              <p:spPr bwMode="auto">
                <a:xfrm>
                  <a:off x="-5133976" y="584200"/>
                  <a:ext cx="1273175" cy="1274763"/>
                </a:xfrm>
                <a:custGeom>
                  <a:avLst/>
                  <a:gdLst>
                    <a:gd name="T0" fmla="*/ 93 w 113"/>
                    <a:gd name="T1" fmla="*/ 20 h 113"/>
                    <a:gd name="T2" fmla="*/ 93 w 113"/>
                    <a:gd name="T3" fmla="*/ 93 h 113"/>
                    <a:gd name="T4" fmla="*/ 20 w 113"/>
                    <a:gd name="T5" fmla="*/ 93 h 113"/>
                    <a:gd name="T6" fmla="*/ 20 w 113"/>
                    <a:gd name="T7" fmla="*/ 20 h 113"/>
                    <a:gd name="T8" fmla="*/ 93 w 113"/>
                    <a:gd name="T9" fmla="*/ 20 h 113"/>
                  </a:gdLst>
                  <a:ahLst/>
                  <a:cxnLst>
                    <a:cxn ang="0">
                      <a:pos x="T0" y="T1"/>
                    </a:cxn>
                    <a:cxn ang="0">
                      <a:pos x="T2" y="T3"/>
                    </a:cxn>
                    <a:cxn ang="0">
                      <a:pos x="T4" y="T5"/>
                    </a:cxn>
                    <a:cxn ang="0">
                      <a:pos x="T6" y="T7"/>
                    </a:cxn>
                    <a:cxn ang="0">
                      <a:pos x="T8" y="T9"/>
                    </a:cxn>
                  </a:cxnLst>
                  <a:rect l="0" t="0" r="r" b="b"/>
                  <a:pathLst>
                    <a:path w="113" h="113">
                      <a:moveTo>
                        <a:pt x="93" y="20"/>
                      </a:moveTo>
                      <a:cubicBezTo>
                        <a:pt x="113" y="40"/>
                        <a:pt x="113" y="73"/>
                        <a:pt x="93" y="93"/>
                      </a:cubicBezTo>
                      <a:cubicBezTo>
                        <a:pt x="73" y="113"/>
                        <a:pt x="40" y="113"/>
                        <a:pt x="20" y="93"/>
                      </a:cubicBezTo>
                      <a:cubicBezTo>
                        <a:pt x="0" y="73"/>
                        <a:pt x="0" y="40"/>
                        <a:pt x="20" y="20"/>
                      </a:cubicBezTo>
                      <a:cubicBezTo>
                        <a:pt x="40" y="0"/>
                        <a:pt x="73" y="0"/>
                        <a:pt x="93" y="20"/>
                      </a:cubicBezTo>
                      <a:close/>
                    </a:path>
                  </a:pathLst>
                </a:cu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72" name="Line 13"/>
                <p:cNvSpPr>
                  <a:spLocks noChangeShapeType="1"/>
                </p:cNvSpPr>
                <p:nvPr/>
              </p:nvSpPr>
              <p:spPr bwMode="auto">
                <a:xfrm>
                  <a:off x="-4503737" y="935039"/>
                  <a:ext cx="0" cy="415925"/>
                </a:xfrm>
                <a:prstGeom prst="lin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79" name="Line 14"/>
                <p:cNvSpPr>
                  <a:spLocks noChangeShapeType="1"/>
                </p:cNvSpPr>
                <p:nvPr/>
              </p:nvSpPr>
              <p:spPr bwMode="auto">
                <a:xfrm>
                  <a:off x="-4503737" y="1430338"/>
                  <a:ext cx="0" cy="68263"/>
                </a:xfrm>
                <a:prstGeom prst="lin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grpSp>
        </p:grpSp>
      </p:grpSp>
      <p:grpSp>
        <p:nvGrpSpPr>
          <p:cNvPr id="24" name="Group 23"/>
          <p:cNvGrpSpPr/>
          <p:nvPr/>
        </p:nvGrpSpPr>
        <p:grpSpPr>
          <a:xfrm>
            <a:off x="9626279" y="2277310"/>
            <a:ext cx="2267107" cy="2668698"/>
            <a:chOff x="8092553" y="2277310"/>
            <a:chExt cx="2267107" cy="2668698"/>
          </a:xfrm>
        </p:grpSpPr>
        <p:sp>
          <p:nvSpPr>
            <p:cNvPr id="58" name="TextBox 57"/>
            <p:cNvSpPr txBox="1"/>
            <p:nvPr/>
          </p:nvSpPr>
          <p:spPr>
            <a:xfrm>
              <a:off x="8092553" y="3819546"/>
              <a:ext cx="2267107" cy="1126462"/>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pPr algn="ctr"/>
              <a:r>
                <a:rPr lang="en-US" sz="1800" dirty="0"/>
                <a:t>Capture new business opportunities</a:t>
              </a:r>
            </a:p>
          </p:txBody>
        </p:sp>
        <p:grpSp>
          <p:nvGrpSpPr>
            <p:cNvPr id="6" name="Group 5"/>
            <p:cNvGrpSpPr/>
            <p:nvPr/>
          </p:nvGrpSpPr>
          <p:grpSpPr>
            <a:xfrm>
              <a:off x="8543875" y="2277310"/>
              <a:ext cx="1364463" cy="1364463"/>
              <a:chOff x="8543875" y="2277310"/>
              <a:chExt cx="1364463" cy="1364463"/>
            </a:xfrm>
            <a:effectLst>
              <a:outerShdw blurRad="127000" dist="76200" dir="5400000" algn="t" rotWithShape="0">
                <a:prstClr val="black">
                  <a:alpha val="20000"/>
                </a:prstClr>
              </a:outerShdw>
            </a:effectLst>
          </p:grpSpPr>
          <p:sp>
            <p:nvSpPr>
              <p:cNvPr id="60" name="Oval 59"/>
              <p:cNvSpPr/>
              <p:nvPr/>
            </p:nvSpPr>
            <p:spPr bwMode="auto">
              <a:xfrm>
                <a:off x="8543875" y="2277310"/>
                <a:ext cx="1364463" cy="1364463"/>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80" name="Group 79"/>
              <p:cNvGrpSpPr/>
              <p:nvPr/>
            </p:nvGrpSpPr>
            <p:grpSpPr>
              <a:xfrm>
                <a:off x="8826242" y="2696727"/>
                <a:ext cx="799728" cy="525628"/>
                <a:chOff x="9996890" y="2240429"/>
                <a:chExt cx="1381772" cy="914796"/>
              </a:xfrm>
              <a:effectLst>
                <a:outerShdw blurRad="12700" dist="25400" dir="5400000" algn="t" rotWithShape="0">
                  <a:prstClr val="black">
                    <a:alpha val="50000"/>
                  </a:prstClr>
                </a:outerShdw>
              </a:effectLst>
            </p:grpSpPr>
            <p:sp>
              <p:nvSpPr>
                <p:cNvPr id="81" name="Line 19"/>
                <p:cNvSpPr>
                  <a:spLocks noChangeShapeType="1"/>
                </p:cNvSpPr>
                <p:nvPr/>
              </p:nvSpPr>
              <p:spPr bwMode="auto">
                <a:xfrm flipV="1">
                  <a:off x="10148547" y="2404029"/>
                  <a:ext cx="249019" cy="312050"/>
                </a:xfrm>
                <a:prstGeom prst="lin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82" name="Line 22"/>
                <p:cNvSpPr>
                  <a:spLocks noChangeShapeType="1"/>
                </p:cNvSpPr>
                <p:nvPr/>
              </p:nvSpPr>
              <p:spPr bwMode="auto">
                <a:xfrm>
                  <a:off x="10505871" y="2404031"/>
                  <a:ext cx="350073" cy="570544"/>
                </a:xfrm>
                <a:prstGeom prst="lin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83" name="Oval 16"/>
                <p:cNvSpPr>
                  <a:spLocks noChangeArrowheads="1"/>
                </p:cNvSpPr>
                <p:nvPr/>
              </p:nvSpPr>
              <p:spPr bwMode="auto">
                <a:xfrm>
                  <a:off x="10373753" y="2240429"/>
                  <a:ext cx="182880" cy="182880"/>
                </a:xfrm>
                <a:prstGeom prst="ellips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84" name="Oval 18"/>
                <p:cNvSpPr>
                  <a:spLocks noChangeArrowheads="1"/>
                </p:cNvSpPr>
                <p:nvPr/>
              </p:nvSpPr>
              <p:spPr bwMode="auto">
                <a:xfrm>
                  <a:off x="9996890" y="2697453"/>
                  <a:ext cx="182880" cy="182880"/>
                </a:xfrm>
                <a:prstGeom prst="ellips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85" name="Line 19"/>
                <p:cNvSpPr>
                  <a:spLocks noChangeShapeType="1"/>
                </p:cNvSpPr>
                <p:nvPr/>
              </p:nvSpPr>
              <p:spPr bwMode="auto">
                <a:xfrm flipV="1">
                  <a:off x="10990642" y="2689303"/>
                  <a:ext cx="249019" cy="312050"/>
                </a:xfrm>
                <a:prstGeom prst="lin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86" name="Oval 15"/>
                <p:cNvSpPr>
                  <a:spLocks noChangeArrowheads="1"/>
                </p:cNvSpPr>
                <p:nvPr/>
              </p:nvSpPr>
              <p:spPr bwMode="auto">
                <a:xfrm>
                  <a:off x="11195782" y="2541006"/>
                  <a:ext cx="182880" cy="182880"/>
                </a:xfrm>
                <a:prstGeom prst="ellips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87" name="Oval 17"/>
                <p:cNvSpPr>
                  <a:spLocks noChangeArrowheads="1"/>
                </p:cNvSpPr>
                <p:nvPr/>
              </p:nvSpPr>
              <p:spPr bwMode="auto">
                <a:xfrm>
                  <a:off x="10825725" y="2972345"/>
                  <a:ext cx="182880" cy="182880"/>
                </a:xfrm>
                <a:prstGeom prst="ellips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grpSp>
        </p:grpSp>
      </p:grpSp>
      <p:cxnSp>
        <p:nvCxnSpPr>
          <p:cNvPr id="89" name="Straight Connector 88"/>
          <p:cNvCxnSpPr>
            <a:cxnSpLocks/>
          </p:cNvCxnSpPr>
          <p:nvPr/>
        </p:nvCxnSpPr>
        <p:spPr>
          <a:xfrm>
            <a:off x="7258454" y="2052059"/>
            <a:ext cx="0" cy="3200400"/>
          </a:xfrm>
          <a:prstGeom prst="line">
            <a:avLst/>
          </a:prstGeom>
          <a:ln w="1905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cxnSpLocks/>
          </p:cNvCxnSpPr>
          <p:nvPr/>
        </p:nvCxnSpPr>
        <p:spPr>
          <a:xfrm>
            <a:off x="9592707" y="2052059"/>
            <a:ext cx="0" cy="3200400"/>
          </a:xfrm>
          <a:prstGeom prst="line">
            <a:avLst/>
          </a:prstGeom>
          <a:ln w="1905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cxnSpLocks/>
          </p:cNvCxnSpPr>
          <p:nvPr/>
        </p:nvCxnSpPr>
        <p:spPr>
          <a:xfrm>
            <a:off x="2589948" y="2052059"/>
            <a:ext cx="0" cy="3200400"/>
          </a:xfrm>
          <a:prstGeom prst="line">
            <a:avLst/>
          </a:prstGeom>
          <a:ln w="1905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cxnSpLocks/>
          </p:cNvCxnSpPr>
          <p:nvPr/>
        </p:nvCxnSpPr>
        <p:spPr>
          <a:xfrm>
            <a:off x="4924201" y="2052059"/>
            <a:ext cx="0" cy="3200400"/>
          </a:xfrm>
          <a:prstGeom prst="line">
            <a:avLst/>
          </a:prstGeom>
          <a:ln w="1905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0" y="5872709"/>
            <a:ext cx="12192000" cy="584775"/>
          </a:xfrm>
          <a:prstGeom prst="rect">
            <a:avLst/>
          </a:prstGeom>
          <a:noFill/>
        </p:spPr>
        <p:txBody>
          <a:bodyPr wrap="square" lIns="274320" tIns="182880" rIns="274320" bIns="182880" rtlCol="0" anchor="t">
            <a:spAutoFit/>
          </a:bodyPr>
          <a:lstStyle/>
          <a:p>
            <a:pPr algn="ctr"/>
            <a:r>
              <a:rPr lang="en-US" sz="1400" dirty="0">
                <a:solidFill>
                  <a:schemeClr val="bg1"/>
                </a:solidFill>
              </a:rPr>
              <a:t>Use Cortana Intelligence Suite to improve outcomes and solve challenges across all aspects of your business.</a:t>
            </a:r>
          </a:p>
        </p:txBody>
      </p:sp>
    </p:spTree>
    <p:extLst>
      <p:ext uri="{BB962C8B-B14F-4D97-AF65-F5344CB8AC3E}">
        <p14:creationId xmlns:p14="http://schemas.microsoft.com/office/powerpoint/2010/main" val="91586358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2" name="Picture 251">
            <a:extLst>
              <a:ext uri="{FF2B5EF4-FFF2-40B4-BE49-F238E27FC236}">
                <a16:creationId xmlns:a16="http://schemas.microsoft.com/office/drawing/2014/main" id="{81200CAE-8ED2-4BC6-8EFF-7A5EE36755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87627"/>
            <a:ext cx="12192000" cy="4882511"/>
          </a:xfrm>
          <a:prstGeom prst="rect">
            <a:avLst/>
          </a:prstGeom>
        </p:spPr>
      </p:pic>
      <p:sp>
        <p:nvSpPr>
          <p:cNvPr id="4" name="Slide Number Placeholder 1"/>
          <p:cNvSpPr>
            <a:spLocks noGrp="1"/>
          </p:cNvSpPr>
          <p:nvPr>
            <p:ph type="sldNum" sz="quarter" idx="4"/>
          </p:nvPr>
        </p:nvSpPr>
        <p:spPr>
          <a:xfrm>
            <a:off x="9448800" y="6492875"/>
            <a:ext cx="2743200" cy="365125"/>
          </a:xfrm>
        </p:spPr>
        <p:txBody>
          <a:bodyPr/>
          <a:lstStyle/>
          <a:p>
            <a:fld id="{A34B8C21-472C-43AD-8B9F-5964D09AB204}" type="slidenum">
              <a:rPr lang="en-IN" smtClean="0"/>
              <a:pPr/>
              <a:t>2</a:t>
            </a:fld>
            <a:endParaRPr lang="en-IN" dirty="0"/>
          </a:p>
        </p:txBody>
      </p:sp>
      <p:sp>
        <p:nvSpPr>
          <p:cNvPr id="172" name="Rectangle 171"/>
          <p:cNvSpPr/>
          <p:nvPr/>
        </p:nvSpPr>
        <p:spPr>
          <a:xfrm>
            <a:off x="223474" y="209976"/>
            <a:ext cx="6980966" cy="3377848"/>
          </a:xfrm>
          <a:prstGeom prst="rect">
            <a:avLst/>
          </a:prstGeom>
        </p:spPr>
        <p:txBody>
          <a:bodyPr wrap="square">
            <a:spAutoFit/>
          </a:bodyPr>
          <a:lstStyle/>
          <a:p>
            <a:pPr>
              <a:lnSpc>
                <a:spcPct val="106000"/>
              </a:lnSpc>
              <a:spcAft>
                <a:spcPts val="1200"/>
              </a:spcAft>
            </a:pPr>
            <a:r>
              <a:rPr lang="en-US" sz="1600" dirty="0">
                <a:ea typeface="Calibri" panose="020F0502020204030204" pitchFamily="34" charset="0"/>
              </a:rPr>
              <a:t>Inventory management is both critical to success and a central problem for retailers. Inventory managers are tasked with deciding </a:t>
            </a:r>
            <a:r>
              <a:rPr lang="en-US" sz="1600" b="1" dirty="0">
                <a:ea typeface="Calibri" panose="020F0502020204030204" pitchFamily="34" charset="0"/>
              </a:rPr>
              <a:t>when to place orders and how many units of each product to order </a:t>
            </a:r>
            <a:r>
              <a:rPr lang="en-US" sz="1600" dirty="0">
                <a:ea typeface="Calibri" panose="020F0502020204030204" pitchFamily="34" charset="0"/>
              </a:rPr>
              <a:t>while trying to avoid costly under-stock and overstock. To find the optimal number of units to order, they must attempt to </a:t>
            </a:r>
            <a:r>
              <a:rPr lang="en-US" sz="1600" b="1" dirty="0">
                <a:ea typeface="Calibri" panose="020F0502020204030204" pitchFamily="34" charset="0"/>
              </a:rPr>
              <a:t>understand customer demand </a:t>
            </a:r>
            <a:r>
              <a:rPr lang="en-US" sz="1600" dirty="0">
                <a:ea typeface="Calibri" panose="020F0502020204030204" pitchFamily="34" charset="0"/>
              </a:rPr>
              <a:t>for each product while considering many other factors. Manual processes quite simply cannot meet the scale of this task. </a:t>
            </a:r>
          </a:p>
          <a:p>
            <a:pPr>
              <a:lnSpc>
                <a:spcPct val="106000"/>
              </a:lnSpc>
              <a:spcAft>
                <a:spcPts val="1200"/>
              </a:spcAft>
            </a:pPr>
            <a:r>
              <a:rPr lang="en-US" sz="1600" dirty="0">
                <a:ea typeface="Calibri" panose="020F0502020204030204" pitchFamily="34" charset="0"/>
              </a:rPr>
              <a:t>Inventory Optimization uses historical, current and predicted data to </a:t>
            </a:r>
            <a:r>
              <a:rPr lang="en-US" sz="1600" b="1" dirty="0">
                <a:ea typeface="Calibri" panose="020F0502020204030204" pitchFamily="34" charset="0"/>
              </a:rPr>
              <a:t>reveal hidden patterns and actionable insight into inventory performance and ordering</a:t>
            </a:r>
            <a:r>
              <a:rPr lang="en-US" sz="1600" dirty="0">
                <a:ea typeface="Calibri" panose="020F0502020204030204" pitchFamily="34" charset="0"/>
              </a:rPr>
              <a:t>. Empowered with this information, Inventory Managers can </a:t>
            </a:r>
            <a:r>
              <a:rPr lang="en-US" sz="1600" b="1" dirty="0">
                <a:ea typeface="Calibri" panose="020F0502020204030204" pitchFamily="34" charset="0"/>
              </a:rPr>
              <a:t>make intelligent decisions </a:t>
            </a:r>
            <a:r>
              <a:rPr lang="en-US" sz="1600" dirty="0">
                <a:ea typeface="Calibri" panose="020F0502020204030204" pitchFamily="34" charset="0"/>
              </a:rPr>
              <a:t>to abate stocking issues, increase profit margins and increase customer satisfaction. </a:t>
            </a:r>
          </a:p>
        </p:txBody>
      </p:sp>
    </p:spTree>
    <p:extLst>
      <p:ext uri="{BB962C8B-B14F-4D97-AF65-F5344CB8AC3E}">
        <p14:creationId xmlns:p14="http://schemas.microsoft.com/office/powerpoint/2010/main" val="4372807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293" y="970410"/>
            <a:ext cx="6261291" cy="2293620"/>
          </a:xfrm>
        </p:spPr>
        <p:txBody>
          <a:bodyPr/>
          <a:lstStyle/>
          <a:p>
            <a:r>
              <a:rPr lang="en-US" dirty="0"/>
              <a:t>The Need for</a:t>
            </a:r>
            <a:br>
              <a:rPr lang="en-US" dirty="0"/>
            </a:br>
            <a:r>
              <a:rPr lang="en-US" dirty="0"/>
              <a:t>Inventory Optimization</a:t>
            </a:r>
          </a:p>
        </p:txBody>
      </p:sp>
    </p:spTree>
    <p:extLst>
      <p:ext uri="{BB962C8B-B14F-4D97-AF65-F5344CB8AC3E}">
        <p14:creationId xmlns:p14="http://schemas.microsoft.com/office/powerpoint/2010/main" val="4268559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E088DB-07A3-435C-8D30-93964F280FAC}"/>
              </a:ext>
            </a:extLst>
          </p:cNvPr>
          <p:cNvSpPr/>
          <p:nvPr/>
        </p:nvSpPr>
        <p:spPr bwMode="auto">
          <a:xfrm>
            <a:off x="0" y="0"/>
            <a:ext cx="7068312" cy="6858000"/>
          </a:xfrm>
          <a:prstGeom prst="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a:extLst>
              <a:ext uri="{FF2B5EF4-FFF2-40B4-BE49-F238E27FC236}">
                <a16:creationId xmlns:a16="http://schemas.microsoft.com/office/drawing/2014/main" id="{C0D79EE6-2600-49C8-B6A4-586608F1B342}"/>
              </a:ext>
            </a:extLst>
          </p:cNvPr>
          <p:cNvSpPr/>
          <p:nvPr/>
        </p:nvSpPr>
        <p:spPr>
          <a:xfrm>
            <a:off x="7244263" y="849367"/>
            <a:ext cx="4871537" cy="4770537"/>
          </a:xfrm>
          <a:prstGeom prst="rect">
            <a:avLst/>
          </a:prstGeom>
        </p:spPr>
        <p:txBody>
          <a:bodyPr wrap="square">
            <a:spAutoFit/>
          </a:bodyPr>
          <a:lstStyle/>
          <a:p>
            <a:pPr lvl="0"/>
            <a:r>
              <a:rPr lang="en-US" sz="3200" kern="0" dirty="0">
                <a:solidFill>
                  <a:srgbClr val="0078D7"/>
                </a:solidFill>
                <a:latin typeface="Segoe UI Light" panose="020B0502040204020203" pitchFamily="34" charset="0"/>
                <a:cs typeface="Segoe UI Light" panose="020B0502040204020203" pitchFamily="34" charset="0"/>
                <a:sym typeface="Gill Sans" pitchFamily="-84" charset="0"/>
              </a:rPr>
              <a:t>Out-of-stock and Overstocks account for </a:t>
            </a:r>
            <a:endParaRPr lang="en-US" sz="5400" dirty="0">
              <a:solidFill>
                <a:srgbClr val="0078D7"/>
              </a:solidFill>
              <a:latin typeface="Segoe UI Light" panose="020B0502040204020203" pitchFamily="34" charset="0"/>
              <a:cs typeface="Segoe UI Light" panose="020B0502040204020203" pitchFamily="34" charset="0"/>
            </a:endParaRPr>
          </a:p>
          <a:p>
            <a:r>
              <a:rPr lang="en-US" sz="8800" kern="0" dirty="0">
                <a:solidFill>
                  <a:srgbClr val="005291"/>
                </a:solidFill>
                <a:latin typeface="Segoe UI" panose="020B0502040204020203" pitchFamily="34" charset="0"/>
                <a:cs typeface="Segoe UI" panose="020B0502040204020203" pitchFamily="34" charset="0"/>
                <a:sym typeface="Gill Sans" pitchFamily="-84" charset="0"/>
              </a:rPr>
              <a:t>$1.1 TRILLION</a:t>
            </a:r>
          </a:p>
          <a:p>
            <a:pPr lvl="0"/>
            <a:r>
              <a:rPr lang="en-US" sz="3200" kern="0" dirty="0">
                <a:solidFill>
                  <a:srgbClr val="0078D7"/>
                </a:solidFill>
                <a:latin typeface="Segoe UI Light" panose="020B0502040204020203" pitchFamily="34" charset="0"/>
                <a:cs typeface="Segoe UI Light" panose="020B0502040204020203" pitchFamily="34" charset="0"/>
                <a:sym typeface="Gill Sans" pitchFamily="-84" charset="0"/>
              </a:rPr>
              <a:t>in worldwide losses</a:t>
            </a:r>
            <a:br>
              <a:rPr lang="en-US" sz="3200" kern="0" dirty="0">
                <a:solidFill>
                  <a:srgbClr val="0078D7"/>
                </a:solidFill>
                <a:latin typeface="Segoe UI Light" panose="020B0502040204020203" pitchFamily="34" charset="0"/>
                <a:cs typeface="Segoe UI Light" panose="020B0502040204020203" pitchFamily="34" charset="0"/>
                <a:sym typeface="Gill Sans" pitchFamily="-84" charset="0"/>
              </a:rPr>
            </a:br>
            <a:r>
              <a:rPr lang="en-US" sz="3200" kern="0" dirty="0">
                <a:solidFill>
                  <a:srgbClr val="0078D7"/>
                </a:solidFill>
                <a:latin typeface="Segoe UI Light" panose="020B0502040204020203" pitchFamily="34" charset="0"/>
                <a:cs typeface="Segoe UI Light" panose="020B0502040204020203" pitchFamily="34" charset="0"/>
                <a:sym typeface="Gill Sans" pitchFamily="-84" charset="0"/>
              </a:rPr>
              <a:t>each year.</a:t>
            </a:r>
            <a:endParaRPr lang="en-US" sz="3200" kern="0" dirty="0">
              <a:solidFill>
                <a:srgbClr val="0078D7"/>
              </a:solidFill>
              <a:latin typeface="Segoe UI Light" panose="020B0502040204020203" pitchFamily="34" charset="0"/>
              <a:cs typeface="Segoe UI Light" panose="020B0502040204020203" pitchFamily="34" charset="0"/>
            </a:endParaRPr>
          </a:p>
        </p:txBody>
      </p:sp>
      <p:sp>
        <p:nvSpPr>
          <p:cNvPr id="10" name="Rectangle 9">
            <a:extLst>
              <a:ext uri="{FF2B5EF4-FFF2-40B4-BE49-F238E27FC236}">
                <a16:creationId xmlns:a16="http://schemas.microsoft.com/office/drawing/2014/main" id="{43AA2DFC-34E2-4154-AC9C-FA9838F9590B}"/>
              </a:ext>
            </a:extLst>
          </p:cNvPr>
          <p:cNvSpPr/>
          <p:nvPr/>
        </p:nvSpPr>
        <p:spPr>
          <a:xfrm>
            <a:off x="147171" y="6649520"/>
            <a:ext cx="7920682" cy="148182"/>
          </a:xfrm>
          <a:prstGeom prst="rect">
            <a:avLst/>
          </a:prstGeom>
        </p:spPr>
        <p:txBody>
          <a:bodyPr wrap="square" lIns="0" tIns="0" rIns="0" bIns="0">
            <a:spAutoFit/>
          </a:bodyPr>
          <a:lstStyle/>
          <a:p>
            <a:pPr marR="0">
              <a:lnSpc>
                <a:spcPct val="107000"/>
              </a:lnSpc>
              <a:spcBef>
                <a:spcPts val="0"/>
              </a:spcBef>
              <a:spcAft>
                <a:spcPts val="800"/>
              </a:spcAft>
            </a:pPr>
            <a:r>
              <a:rPr lang="en-US" sz="900" dirty="0">
                <a:solidFill>
                  <a:srgbClr val="409AE1"/>
                </a:solidFill>
                <a:latin typeface="Segoe UI" panose="020B0502040204020203" pitchFamily="34" charset="0"/>
                <a:ea typeface="Calibri" panose="020F0502020204030204" pitchFamily="34" charset="0"/>
              </a:rPr>
              <a:t>Business Wire - http://www.businesswire.com/news/home/20150506005233/en/Research-Report-Retailers-Lose-1.75-Trillion-Revenue</a:t>
            </a:r>
          </a:p>
        </p:txBody>
      </p:sp>
      <p:grpSp>
        <p:nvGrpSpPr>
          <p:cNvPr id="11" name="Group 4">
            <a:extLst>
              <a:ext uri="{FF2B5EF4-FFF2-40B4-BE49-F238E27FC236}">
                <a16:creationId xmlns:a16="http://schemas.microsoft.com/office/drawing/2014/main" id="{4CB29BB8-3883-400B-B03A-DB25F44A8896}"/>
              </a:ext>
            </a:extLst>
          </p:cNvPr>
          <p:cNvGrpSpPr>
            <a:grpSpLocks noChangeAspect="1"/>
          </p:cNvGrpSpPr>
          <p:nvPr/>
        </p:nvGrpSpPr>
        <p:grpSpPr bwMode="auto">
          <a:xfrm>
            <a:off x="287338" y="1006475"/>
            <a:ext cx="6491287" cy="5480050"/>
            <a:chOff x="181" y="634"/>
            <a:chExt cx="4089" cy="3452"/>
          </a:xfrm>
        </p:grpSpPr>
        <p:sp>
          <p:nvSpPr>
            <p:cNvPr id="12" name="Freeform 5">
              <a:extLst>
                <a:ext uri="{FF2B5EF4-FFF2-40B4-BE49-F238E27FC236}">
                  <a16:creationId xmlns:a16="http://schemas.microsoft.com/office/drawing/2014/main" id="{934FFA9E-B496-4D0D-A528-59F11D1B5C66}"/>
                </a:ext>
              </a:extLst>
            </p:cNvPr>
            <p:cNvSpPr>
              <a:spLocks noEditPoints="1"/>
            </p:cNvSpPr>
            <p:nvPr/>
          </p:nvSpPr>
          <p:spPr bwMode="auto">
            <a:xfrm>
              <a:off x="181" y="634"/>
              <a:ext cx="4089" cy="2361"/>
            </a:xfrm>
            <a:custGeom>
              <a:avLst/>
              <a:gdLst>
                <a:gd name="T0" fmla="*/ 972 w 2012"/>
                <a:gd name="T1" fmla="*/ 461 h 1164"/>
                <a:gd name="T2" fmla="*/ 862 w 2012"/>
                <a:gd name="T3" fmla="*/ 574 h 1164"/>
                <a:gd name="T4" fmla="*/ 1048 w 2012"/>
                <a:gd name="T5" fmla="*/ 687 h 1164"/>
                <a:gd name="T6" fmla="*/ 1052 w 2012"/>
                <a:gd name="T7" fmla="*/ 800 h 1164"/>
                <a:gd name="T8" fmla="*/ 1019 w 2012"/>
                <a:gd name="T9" fmla="*/ 913 h 1164"/>
                <a:gd name="T10" fmla="*/ 1036 w 2012"/>
                <a:gd name="T11" fmla="*/ 1072 h 1164"/>
                <a:gd name="T12" fmla="*/ 516 w 2012"/>
                <a:gd name="T13" fmla="*/ 1001 h 1164"/>
                <a:gd name="T14" fmla="*/ 613 w 2012"/>
                <a:gd name="T15" fmla="*/ 888 h 1164"/>
                <a:gd name="T16" fmla="*/ 549 w 2012"/>
                <a:gd name="T17" fmla="*/ 775 h 1164"/>
                <a:gd name="T18" fmla="*/ 296 w 2012"/>
                <a:gd name="T19" fmla="*/ 658 h 1164"/>
                <a:gd name="T20" fmla="*/ 402 w 2012"/>
                <a:gd name="T21" fmla="*/ 544 h 1164"/>
                <a:gd name="T22" fmla="*/ 541 w 2012"/>
                <a:gd name="T23" fmla="*/ 431 h 1164"/>
                <a:gd name="T24" fmla="*/ 592 w 2012"/>
                <a:gd name="T25" fmla="*/ 318 h 1164"/>
                <a:gd name="T26" fmla="*/ 571 w 2012"/>
                <a:gd name="T27" fmla="*/ 205 h 1164"/>
                <a:gd name="T28" fmla="*/ 613 w 2012"/>
                <a:gd name="T29" fmla="*/ 92 h 1164"/>
                <a:gd name="T30" fmla="*/ 1048 w 2012"/>
                <a:gd name="T31" fmla="*/ 176 h 1164"/>
                <a:gd name="T32" fmla="*/ 917 w 2012"/>
                <a:gd name="T33" fmla="*/ 289 h 1164"/>
                <a:gd name="T34" fmla="*/ 1784 w 2012"/>
                <a:gd name="T35" fmla="*/ 980 h 1164"/>
                <a:gd name="T36" fmla="*/ 1758 w 2012"/>
                <a:gd name="T37" fmla="*/ 1093 h 1164"/>
                <a:gd name="T38" fmla="*/ 1627 w 2012"/>
                <a:gd name="T39" fmla="*/ 1064 h 1164"/>
                <a:gd name="T40" fmla="*/ 1496 w 2012"/>
                <a:gd name="T41" fmla="*/ 951 h 1164"/>
                <a:gd name="T42" fmla="*/ 1665 w 2012"/>
                <a:gd name="T43" fmla="*/ 808 h 1164"/>
                <a:gd name="T44" fmla="*/ 1450 w 2012"/>
                <a:gd name="T45" fmla="*/ 808 h 1164"/>
                <a:gd name="T46" fmla="*/ 1281 w 2012"/>
                <a:gd name="T47" fmla="*/ 695 h 1164"/>
                <a:gd name="T48" fmla="*/ 1014 w 2012"/>
                <a:gd name="T49" fmla="*/ 582 h 1164"/>
                <a:gd name="T50" fmla="*/ 1036 w 2012"/>
                <a:gd name="T51" fmla="*/ 469 h 1164"/>
                <a:gd name="T52" fmla="*/ 900 w 2012"/>
                <a:gd name="T53" fmla="*/ 356 h 1164"/>
                <a:gd name="T54" fmla="*/ 1699 w 2012"/>
                <a:gd name="T55" fmla="*/ 260 h 1164"/>
                <a:gd name="T56" fmla="*/ 1707 w 2012"/>
                <a:gd name="T57" fmla="*/ 146 h 1164"/>
                <a:gd name="T58" fmla="*/ 761 w 2012"/>
                <a:gd name="T59" fmla="*/ 117 h 1164"/>
                <a:gd name="T60" fmla="*/ 740 w 2012"/>
                <a:gd name="T61" fmla="*/ 234 h 1164"/>
                <a:gd name="T62" fmla="*/ 630 w 2012"/>
                <a:gd name="T63" fmla="*/ 348 h 1164"/>
                <a:gd name="T64" fmla="*/ 25 w 2012"/>
                <a:gd name="T65" fmla="*/ 280 h 1164"/>
                <a:gd name="T66" fmla="*/ 72 w 2012"/>
                <a:gd name="T67" fmla="*/ 167 h 1164"/>
                <a:gd name="T68" fmla="*/ 237 w 2012"/>
                <a:gd name="T69" fmla="*/ 197 h 1164"/>
                <a:gd name="T70" fmla="*/ 368 w 2012"/>
                <a:gd name="T71" fmla="*/ 310 h 1164"/>
                <a:gd name="T72" fmla="*/ 144 w 2012"/>
                <a:gd name="T73" fmla="*/ 402 h 1164"/>
                <a:gd name="T74" fmla="*/ 140 w 2012"/>
                <a:gd name="T75" fmla="*/ 515 h 1164"/>
                <a:gd name="T76" fmla="*/ 216 w 2012"/>
                <a:gd name="T77" fmla="*/ 632 h 1164"/>
                <a:gd name="T78" fmla="*/ 317 w 2012"/>
                <a:gd name="T79" fmla="*/ 746 h 1164"/>
                <a:gd name="T80" fmla="*/ 397 w 2012"/>
                <a:gd name="T81" fmla="*/ 859 h 1164"/>
                <a:gd name="T82" fmla="*/ 418 w 2012"/>
                <a:gd name="T83" fmla="*/ 972 h 1164"/>
                <a:gd name="T84" fmla="*/ 423 w 2012"/>
                <a:gd name="T85" fmla="*/ 1085 h 1164"/>
                <a:gd name="T86" fmla="*/ 938 w 2012"/>
                <a:gd name="T87" fmla="*/ 951 h 1164"/>
                <a:gd name="T88" fmla="*/ 913 w 2012"/>
                <a:gd name="T89" fmla="*/ 838 h 1164"/>
                <a:gd name="T90" fmla="*/ 790 w 2012"/>
                <a:gd name="T91" fmla="*/ 725 h 1164"/>
                <a:gd name="T92" fmla="*/ 803 w 2012"/>
                <a:gd name="T93" fmla="*/ 611 h 1164"/>
                <a:gd name="T94" fmla="*/ 845 w 2012"/>
                <a:gd name="T95" fmla="*/ 494 h 1164"/>
                <a:gd name="T96" fmla="*/ 765 w 2012"/>
                <a:gd name="T97" fmla="*/ 381 h 1164"/>
                <a:gd name="T98" fmla="*/ 1593 w 2012"/>
                <a:gd name="T99" fmla="*/ 431 h 1164"/>
                <a:gd name="T100" fmla="*/ 1530 w 2012"/>
                <a:gd name="T101" fmla="*/ 544 h 1164"/>
                <a:gd name="T102" fmla="*/ 1437 w 2012"/>
                <a:gd name="T103" fmla="*/ 658 h 1164"/>
                <a:gd name="T104" fmla="*/ 1551 w 2012"/>
                <a:gd name="T105" fmla="*/ 775 h 1164"/>
                <a:gd name="T106" fmla="*/ 1682 w 2012"/>
                <a:gd name="T107" fmla="*/ 775 h 1164"/>
                <a:gd name="T108" fmla="*/ 1695 w 2012"/>
                <a:gd name="T109" fmla="*/ 913 h 1164"/>
                <a:gd name="T110" fmla="*/ 1695 w 2012"/>
                <a:gd name="T111" fmla="*/ 1030 h 1164"/>
                <a:gd name="T112" fmla="*/ 1805 w 2012"/>
                <a:gd name="T113" fmla="*/ 1144 h 1164"/>
                <a:gd name="T114" fmla="*/ 1855 w 2012"/>
                <a:gd name="T115" fmla="*/ 1030 h 1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12" h="1164">
                  <a:moveTo>
                    <a:pt x="866" y="352"/>
                  </a:moveTo>
                  <a:cubicBezTo>
                    <a:pt x="765" y="352"/>
                    <a:pt x="765" y="352"/>
                    <a:pt x="765" y="352"/>
                  </a:cubicBezTo>
                  <a:cubicBezTo>
                    <a:pt x="752" y="352"/>
                    <a:pt x="744" y="364"/>
                    <a:pt x="744" y="373"/>
                  </a:cubicBezTo>
                  <a:cubicBezTo>
                    <a:pt x="744" y="385"/>
                    <a:pt x="752" y="398"/>
                    <a:pt x="765" y="398"/>
                  </a:cubicBezTo>
                  <a:cubicBezTo>
                    <a:pt x="803" y="398"/>
                    <a:pt x="803" y="398"/>
                    <a:pt x="803" y="398"/>
                  </a:cubicBezTo>
                  <a:cubicBezTo>
                    <a:pt x="807" y="398"/>
                    <a:pt x="812" y="398"/>
                    <a:pt x="812" y="402"/>
                  </a:cubicBezTo>
                  <a:cubicBezTo>
                    <a:pt x="812" y="406"/>
                    <a:pt x="807" y="410"/>
                    <a:pt x="803" y="410"/>
                  </a:cubicBezTo>
                  <a:cubicBezTo>
                    <a:pt x="765" y="410"/>
                    <a:pt x="765" y="410"/>
                    <a:pt x="765" y="410"/>
                  </a:cubicBezTo>
                  <a:cubicBezTo>
                    <a:pt x="752" y="410"/>
                    <a:pt x="744" y="419"/>
                    <a:pt x="744" y="431"/>
                  </a:cubicBezTo>
                  <a:cubicBezTo>
                    <a:pt x="744" y="444"/>
                    <a:pt x="752" y="452"/>
                    <a:pt x="765" y="452"/>
                  </a:cubicBezTo>
                  <a:cubicBezTo>
                    <a:pt x="964" y="452"/>
                    <a:pt x="964" y="452"/>
                    <a:pt x="964" y="452"/>
                  </a:cubicBezTo>
                  <a:cubicBezTo>
                    <a:pt x="968" y="452"/>
                    <a:pt x="972" y="456"/>
                    <a:pt x="972" y="461"/>
                  </a:cubicBezTo>
                  <a:cubicBezTo>
                    <a:pt x="972" y="465"/>
                    <a:pt x="968" y="469"/>
                    <a:pt x="964" y="469"/>
                  </a:cubicBezTo>
                  <a:cubicBezTo>
                    <a:pt x="845" y="469"/>
                    <a:pt x="845" y="469"/>
                    <a:pt x="845" y="469"/>
                  </a:cubicBezTo>
                  <a:cubicBezTo>
                    <a:pt x="833" y="469"/>
                    <a:pt x="820" y="477"/>
                    <a:pt x="820" y="490"/>
                  </a:cubicBezTo>
                  <a:cubicBezTo>
                    <a:pt x="820" y="498"/>
                    <a:pt x="833" y="511"/>
                    <a:pt x="845" y="511"/>
                  </a:cubicBezTo>
                  <a:cubicBezTo>
                    <a:pt x="968" y="511"/>
                    <a:pt x="968" y="511"/>
                    <a:pt x="968" y="511"/>
                  </a:cubicBezTo>
                  <a:cubicBezTo>
                    <a:pt x="972" y="511"/>
                    <a:pt x="976" y="511"/>
                    <a:pt x="976" y="515"/>
                  </a:cubicBezTo>
                  <a:cubicBezTo>
                    <a:pt x="976" y="519"/>
                    <a:pt x="972" y="523"/>
                    <a:pt x="968" y="523"/>
                  </a:cubicBezTo>
                  <a:cubicBezTo>
                    <a:pt x="803" y="523"/>
                    <a:pt x="803" y="523"/>
                    <a:pt x="803" y="523"/>
                  </a:cubicBezTo>
                  <a:cubicBezTo>
                    <a:pt x="790" y="523"/>
                    <a:pt x="782" y="532"/>
                    <a:pt x="782" y="544"/>
                  </a:cubicBezTo>
                  <a:cubicBezTo>
                    <a:pt x="782" y="557"/>
                    <a:pt x="790" y="565"/>
                    <a:pt x="803" y="565"/>
                  </a:cubicBezTo>
                  <a:cubicBezTo>
                    <a:pt x="858" y="565"/>
                    <a:pt x="858" y="565"/>
                    <a:pt x="858" y="565"/>
                  </a:cubicBezTo>
                  <a:cubicBezTo>
                    <a:pt x="862" y="565"/>
                    <a:pt x="862" y="570"/>
                    <a:pt x="862" y="574"/>
                  </a:cubicBezTo>
                  <a:cubicBezTo>
                    <a:pt x="862" y="578"/>
                    <a:pt x="862" y="582"/>
                    <a:pt x="858" y="582"/>
                  </a:cubicBezTo>
                  <a:cubicBezTo>
                    <a:pt x="803" y="582"/>
                    <a:pt x="803" y="582"/>
                    <a:pt x="803" y="582"/>
                  </a:cubicBezTo>
                  <a:cubicBezTo>
                    <a:pt x="790" y="582"/>
                    <a:pt x="782" y="591"/>
                    <a:pt x="782" y="603"/>
                  </a:cubicBezTo>
                  <a:cubicBezTo>
                    <a:pt x="782" y="616"/>
                    <a:pt x="790" y="624"/>
                    <a:pt x="803" y="624"/>
                  </a:cubicBezTo>
                  <a:cubicBezTo>
                    <a:pt x="1006" y="624"/>
                    <a:pt x="1006" y="624"/>
                    <a:pt x="1006" y="624"/>
                  </a:cubicBezTo>
                  <a:cubicBezTo>
                    <a:pt x="1010" y="624"/>
                    <a:pt x="1014" y="628"/>
                    <a:pt x="1014" y="632"/>
                  </a:cubicBezTo>
                  <a:cubicBezTo>
                    <a:pt x="1014" y="632"/>
                    <a:pt x="1010" y="637"/>
                    <a:pt x="1006" y="637"/>
                  </a:cubicBezTo>
                  <a:cubicBezTo>
                    <a:pt x="761" y="637"/>
                    <a:pt x="761" y="637"/>
                    <a:pt x="761" y="637"/>
                  </a:cubicBezTo>
                  <a:cubicBezTo>
                    <a:pt x="748" y="637"/>
                    <a:pt x="740" y="645"/>
                    <a:pt x="740" y="658"/>
                  </a:cubicBezTo>
                  <a:cubicBezTo>
                    <a:pt x="740" y="670"/>
                    <a:pt x="748" y="678"/>
                    <a:pt x="761" y="678"/>
                  </a:cubicBezTo>
                  <a:cubicBezTo>
                    <a:pt x="1044" y="678"/>
                    <a:pt x="1044" y="678"/>
                    <a:pt x="1044" y="678"/>
                  </a:cubicBezTo>
                  <a:cubicBezTo>
                    <a:pt x="1048" y="678"/>
                    <a:pt x="1048" y="683"/>
                    <a:pt x="1048" y="687"/>
                  </a:cubicBezTo>
                  <a:cubicBezTo>
                    <a:pt x="1048" y="691"/>
                    <a:pt x="1048" y="695"/>
                    <a:pt x="1044" y="695"/>
                  </a:cubicBezTo>
                  <a:cubicBezTo>
                    <a:pt x="790" y="695"/>
                    <a:pt x="790" y="695"/>
                    <a:pt x="790" y="695"/>
                  </a:cubicBezTo>
                  <a:cubicBezTo>
                    <a:pt x="778" y="695"/>
                    <a:pt x="769" y="704"/>
                    <a:pt x="769" y="716"/>
                  </a:cubicBezTo>
                  <a:cubicBezTo>
                    <a:pt x="769" y="729"/>
                    <a:pt x="778" y="737"/>
                    <a:pt x="790" y="737"/>
                  </a:cubicBezTo>
                  <a:cubicBezTo>
                    <a:pt x="1099" y="737"/>
                    <a:pt x="1099" y="737"/>
                    <a:pt x="1099" y="737"/>
                  </a:cubicBezTo>
                  <a:cubicBezTo>
                    <a:pt x="1103" y="737"/>
                    <a:pt x="1107" y="741"/>
                    <a:pt x="1107" y="746"/>
                  </a:cubicBezTo>
                  <a:cubicBezTo>
                    <a:pt x="1107" y="750"/>
                    <a:pt x="1103" y="750"/>
                    <a:pt x="1099" y="750"/>
                  </a:cubicBezTo>
                  <a:cubicBezTo>
                    <a:pt x="900" y="750"/>
                    <a:pt x="900" y="750"/>
                    <a:pt x="900" y="750"/>
                  </a:cubicBezTo>
                  <a:cubicBezTo>
                    <a:pt x="892" y="750"/>
                    <a:pt x="879" y="762"/>
                    <a:pt x="879" y="775"/>
                  </a:cubicBezTo>
                  <a:cubicBezTo>
                    <a:pt x="879" y="783"/>
                    <a:pt x="892" y="796"/>
                    <a:pt x="900" y="796"/>
                  </a:cubicBezTo>
                  <a:cubicBezTo>
                    <a:pt x="1044" y="796"/>
                    <a:pt x="1044" y="796"/>
                    <a:pt x="1044" y="796"/>
                  </a:cubicBezTo>
                  <a:cubicBezTo>
                    <a:pt x="1048" y="796"/>
                    <a:pt x="1052" y="796"/>
                    <a:pt x="1052" y="800"/>
                  </a:cubicBezTo>
                  <a:cubicBezTo>
                    <a:pt x="1052" y="804"/>
                    <a:pt x="1048" y="808"/>
                    <a:pt x="1044" y="808"/>
                  </a:cubicBezTo>
                  <a:cubicBezTo>
                    <a:pt x="913" y="808"/>
                    <a:pt x="913" y="808"/>
                    <a:pt x="913" y="808"/>
                  </a:cubicBezTo>
                  <a:cubicBezTo>
                    <a:pt x="900" y="808"/>
                    <a:pt x="888" y="817"/>
                    <a:pt x="888" y="829"/>
                  </a:cubicBezTo>
                  <a:cubicBezTo>
                    <a:pt x="888" y="842"/>
                    <a:pt x="900" y="850"/>
                    <a:pt x="913" y="850"/>
                  </a:cubicBezTo>
                  <a:cubicBezTo>
                    <a:pt x="1048" y="850"/>
                    <a:pt x="1048" y="850"/>
                    <a:pt x="1048" y="850"/>
                  </a:cubicBezTo>
                  <a:cubicBezTo>
                    <a:pt x="1052" y="850"/>
                    <a:pt x="1057" y="854"/>
                    <a:pt x="1057" y="859"/>
                  </a:cubicBezTo>
                  <a:cubicBezTo>
                    <a:pt x="1057" y="863"/>
                    <a:pt x="1052" y="867"/>
                    <a:pt x="1048" y="867"/>
                  </a:cubicBezTo>
                  <a:cubicBezTo>
                    <a:pt x="917" y="867"/>
                    <a:pt x="917" y="867"/>
                    <a:pt x="917" y="867"/>
                  </a:cubicBezTo>
                  <a:cubicBezTo>
                    <a:pt x="904" y="867"/>
                    <a:pt x="896" y="875"/>
                    <a:pt x="896" y="888"/>
                  </a:cubicBezTo>
                  <a:cubicBezTo>
                    <a:pt x="896" y="896"/>
                    <a:pt x="904" y="909"/>
                    <a:pt x="917" y="909"/>
                  </a:cubicBezTo>
                  <a:cubicBezTo>
                    <a:pt x="1014" y="909"/>
                    <a:pt x="1014" y="909"/>
                    <a:pt x="1014" y="909"/>
                  </a:cubicBezTo>
                  <a:cubicBezTo>
                    <a:pt x="1019" y="909"/>
                    <a:pt x="1019" y="909"/>
                    <a:pt x="1019" y="913"/>
                  </a:cubicBezTo>
                  <a:cubicBezTo>
                    <a:pt x="1019" y="917"/>
                    <a:pt x="1019" y="921"/>
                    <a:pt x="1014" y="921"/>
                  </a:cubicBezTo>
                  <a:cubicBezTo>
                    <a:pt x="938" y="921"/>
                    <a:pt x="938" y="921"/>
                    <a:pt x="938" y="921"/>
                  </a:cubicBezTo>
                  <a:cubicBezTo>
                    <a:pt x="926" y="921"/>
                    <a:pt x="917" y="930"/>
                    <a:pt x="917" y="942"/>
                  </a:cubicBezTo>
                  <a:cubicBezTo>
                    <a:pt x="917" y="955"/>
                    <a:pt x="926" y="963"/>
                    <a:pt x="938" y="963"/>
                  </a:cubicBezTo>
                  <a:cubicBezTo>
                    <a:pt x="976" y="963"/>
                    <a:pt x="976" y="963"/>
                    <a:pt x="976" y="963"/>
                  </a:cubicBezTo>
                  <a:cubicBezTo>
                    <a:pt x="981" y="963"/>
                    <a:pt x="981" y="968"/>
                    <a:pt x="981" y="972"/>
                  </a:cubicBezTo>
                  <a:cubicBezTo>
                    <a:pt x="981" y="976"/>
                    <a:pt x="981" y="980"/>
                    <a:pt x="976" y="980"/>
                  </a:cubicBezTo>
                  <a:cubicBezTo>
                    <a:pt x="972" y="980"/>
                    <a:pt x="972" y="980"/>
                    <a:pt x="972" y="980"/>
                  </a:cubicBezTo>
                  <a:cubicBezTo>
                    <a:pt x="951" y="980"/>
                    <a:pt x="938" y="993"/>
                    <a:pt x="938" y="1014"/>
                  </a:cubicBezTo>
                  <a:cubicBezTo>
                    <a:pt x="938" y="1035"/>
                    <a:pt x="951" y="1051"/>
                    <a:pt x="972" y="1051"/>
                  </a:cubicBezTo>
                  <a:cubicBezTo>
                    <a:pt x="1014" y="1051"/>
                    <a:pt x="1014" y="1051"/>
                    <a:pt x="1014" y="1051"/>
                  </a:cubicBezTo>
                  <a:cubicBezTo>
                    <a:pt x="1027" y="1051"/>
                    <a:pt x="1036" y="1060"/>
                    <a:pt x="1036" y="1072"/>
                  </a:cubicBezTo>
                  <a:cubicBezTo>
                    <a:pt x="1036" y="1085"/>
                    <a:pt x="1027" y="1093"/>
                    <a:pt x="1014" y="1093"/>
                  </a:cubicBezTo>
                  <a:cubicBezTo>
                    <a:pt x="444" y="1093"/>
                    <a:pt x="444" y="1093"/>
                    <a:pt x="444" y="1093"/>
                  </a:cubicBezTo>
                  <a:cubicBezTo>
                    <a:pt x="440" y="1093"/>
                    <a:pt x="435" y="1089"/>
                    <a:pt x="435" y="1085"/>
                  </a:cubicBezTo>
                  <a:cubicBezTo>
                    <a:pt x="435" y="1081"/>
                    <a:pt x="440" y="1076"/>
                    <a:pt x="444" y="1076"/>
                  </a:cubicBezTo>
                  <a:cubicBezTo>
                    <a:pt x="473" y="1076"/>
                    <a:pt x="473" y="1076"/>
                    <a:pt x="473" y="1076"/>
                  </a:cubicBezTo>
                  <a:cubicBezTo>
                    <a:pt x="482" y="1076"/>
                    <a:pt x="490" y="1068"/>
                    <a:pt x="490" y="1056"/>
                  </a:cubicBezTo>
                  <a:cubicBezTo>
                    <a:pt x="490" y="1047"/>
                    <a:pt x="482" y="1035"/>
                    <a:pt x="473" y="1035"/>
                  </a:cubicBezTo>
                  <a:cubicBezTo>
                    <a:pt x="444" y="1035"/>
                    <a:pt x="444" y="1035"/>
                    <a:pt x="444" y="1035"/>
                  </a:cubicBezTo>
                  <a:cubicBezTo>
                    <a:pt x="440" y="1035"/>
                    <a:pt x="435" y="1035"/>
                    <a:pt x="435" y="1030"/>
                  </a:cubicBezTo>
                  <a:cubicBezTo>
                    <a:pt x="435" y="1026"/>
                    <a:pt x="440" y="1022"/>
                    <a:pt x="444" y="1022"/>
                  </a:cubicBezTo>
                  <a:cubicBezTo>
                    <a:pt x="495" y="1022"/>
                    <a:pt x="495" y="1022"/>
                    <a:pt x="495" y="1022"/>
                  </a:cubicBezTo>
                  <a:cubicBezTo>
                    <a:pt x="507" y="1022"/>
                    <a:pt x="516" y="1014"/>
                    <a:pt x="516" y="1001"/>
                  </a:cubicBezTo>
                  <a:cubicBezTo>
                    <a:pt x="516" y="989"/>
                    <a:pt x="507" y="980"/>
                    <a:pt x="495" y="980"/>
                  </a:cubicBezTo>
                  <a:cubicBezTo>
                    <a:pt x="440" y="980"/>
                    <a:pt x="440" y="980"/>
                    <a:pt x="440" y="980"/>
                  </a:cubicBezTo>
                  <a:cubicBezTo>
                    <a:pt x="435" y="980"/>
                    <a:pt x="431" y="976"/>
                    <a:pt x="431" y="972"/>
                  </a:cubicBezTo>
                  <a:cubicBezTo>
                    <a:pt x="431" y="968"/>
                    <a:pt x="435" y="963"/>
                    <a:pt x="440" y="963"/>
                  </a:cubicBezTo>
                  <a:cubicBezTo>
                    <a:pt x="549" y="963"/>
                    <a:pt x="549" y="963"/>
                    <a:pt x="549" y="963"/>
                  </a:cubicBezTo>
                  <a:cubicBezTo>
                    <a:pt x="562" y="963"/>
                    <a:pt x="571" y="955"/>
                    <a:pt x="571" y="942"/>
                  </a:cubicBezTo>
                  <a:cubicBezTo>
                    <a:pt x="571" y="930"/>
                    <a:pt x="562" y="921"/>
                    <a:pt x="549" y="921"/>
                  </a:cubicBezTo>
                  <a:cubicBezTo>
                    <a:pt x="444" y="921"/>
                    <a:pt x="444" y="921"/>
                    <a:pt x="444" y="921"/>
                  </a:cubicBezTo>
                  <a:cubicBezTo>
                    <a:pt x="440" y="921"/>
                    <a:pt x="440" y="917"/>
                    <a:pt x="440" y="913"/>
                  </a:cubicBezTo>
                  <a:cubicBezTo>
                    <a:pt x="440" y="909"/>
                    <a:pt x="440" y="909"/>
                    <a:pt x="444" y="909"/>
                  </a:cubicBezTo>
                  <a:cubicBezTo>
                    <a:pt x="592" y="909"/>
                    <a:pt x="592" y="909"/>
                    <a:pt x="592" y="909"/>
                  </a:cubicBezTo>
                  <a:cubicBezTo>
                    <a:pt x="604" y="909"/>
                    <a:pt x="613" y="896"/>
                    <a:pt x="613" y="888"/>
                  </a:cubicBezTo>
                  <a:cubicBezTo>
                    <a:pt x="613" y="875"/>
                    <a:pt x="604" y="867"/>
                    <a:pt x="592" y="867"/>
                  </a:cubicBezTo>
                  <a:cubicBezTo>
                    <a:pt x="418" y="867"/>
                    <a:pt x="418" y="867"/>
                    <a:pt x="418" y="867"/>
                  </a:cubicBezTo>
                  <a:cubicBezTo>
                    <a:pt x="414" y="867"/>
                    <a:pt x="410" y="863"/>
                    <a:pt x="410" y="859"/>
                  </a:cubicBezTo>
                  <a:cubicBezTo>
                    <a:pt x="410" y="854"/>
                    <a:pt x="414" y="850"/>
                    <a:pt x="418" y="850"/>
                  </a:cubicBezTo>
                  <a:cubicBezTo>
                    <a:pt x="604" y="850"/>
                    <a:pt x="604" y="850"/>
                    <a:pt x="604" y="850"/>
                  </a:cubicBezTo>
                  <a:cubicBezTo>
                    <a:pt x="617" y="850"/>
                    <a:pt x="626" y="842"/>
                    <a:pt x="626" y="829"/>
                  </a:cubicBezTo>
                  <a:cubicBezTo>
                    <a:pt x="626" y="817"/>
                    <a:pt x="617" y="808"/>
                    <a:pt x="604" y="808"/>
                  </a:cubicBezTo>
                  <a:cubicBezTo>
                    <a:pt x="376" y="808"/>
                    <a:pt x="376" y="808"/>
                    <a:pt x="376" y="808"/>
                  </a:cubicBezTo>
                  <a:cubicBezTo>
                    <a:pt x="372" y="808"/>
                    <a:pt x="372" y="804"/>
                    <a:pt x="372" y="800"/>
                  </a:cubicBezTo>
                  <a:cubicBezTo>
                    <a:pt x="372" y="796"/>
                    <a:pt x="372" y="796"/>
                    <a:pt x="376" y="796"/>
                  </a:cubicBezTo>
                  <a:cubicBezTo>
                    <a:pt x="528" y="796"/>
                    <a:pt x="528" y="796"/>
                    <a:pt x="528" y="796"/>
                  </a:cubicBezTo>
                  <a:cubicBezTo>
                    <a:pt x="541" y="796"/>
                    <a:pt x="549" y="783"/>
                    <a:pt x="549" y="775"/>
                  </a:cubicBezTo>
                  <a:cubicBezTo>
                    <a:pt x="549" y="762"/>
                    <a:pt x="541" y="750"/>
                    <a:pt x="528" y="750"/>
                  </a:cubicBezTo>
                  <a:cubicBezTo>
                    <a:pt x="338" y="750"/>
                    <a:pt x="338" y="750"/>
                    <a:pt x="338" y="750"/>
                  </a:cubicBezTo>
                  <a:cubicBezTo>
                    <a:pt x="334" y="750"/>
                    <a:pt x="330" y="750"/>
                    <a:pt x="330" y="746"/>
                  </a:cubicBezTo>
                  <a:cubicBezTo>
                    <a:pt x="330" y="741"/>
                    <a:pt x="334" y="737"/>
                    <a:pt x="338" y="737"/>
                  </a:cubicBezTo>
                  <a:cubicBezTo>
                    <a:pt x="355" y="737"/>
                    <a:pt x="355" y="737"/>
                    <a:pt x="355" y="737"/>
                  </a:cubicBezTo>
                  <a:cubicBezTo>
                    <a:pt x="364" y="737"/>
                    <a:pt x="376" y="729"/>
                    <a:pt x="376" y="716"/>
                  </a:cubicBezTo>
                  <a:cubicBezTo>
                    <a:pt x="376" y="704"/>
                    <a:pt x="364" y="695"/>
                    <a:pt x="355" y="695"/>
                  </a:cubicBezTo>
                  <a:cubicBezTo>
                    <a:pt x="275" y="695"/>
                    <a:pt x="275" y="695"/>
                    <a:pt x="275" y="695"/>
                  </a:cubicBezTo>
                  <a:cubicBezTo>
                    <a:pt x="271" y="695"/>
                    <a:pt x="266" y="691"/>
                    <a:pt x="266" y="687"/>
                  </a:cubicBezTo>
                  <a:cubicBezTo>
                    <a:pt x="266" y="683"/>
                    <a:pt x="271" y="678"/>
                    <a:pt x="275" y="678"/>
                  </a:cubicBezTo>
                  <a:cubicBezTo>
                    <a:pt x="275" y="678"/>
                    <a:pt x="275" y="678"/>
                    <a:pt x="275" y="678"/>
                  </a:cubicBezTo>
                  <a:cubicBezTo>
                    <a:pt x="287" y="678"/>
                    <a:pt x="296" y="670"/>
                    <a:pt x="296" y="658"/>
                  </a:cubicBezTo>
                  <a:cubicBezTo>
                    <a:pt x="296" y="645"/>
                    <a:pt x="287" y="637"/>
                    <a:pt x="275" y="637"/>
                  </a:cubicBezTo>
                  <a:cubicBezTo>
                    <a:pt x="237" y="637"/>
                    <a:pt x="237" y="637"/>
                    <a:pt x="237" y="637"/>
                  </a:cubicBezTo>
                  <a:cubicBezTo>
                    <a:pt x="232" y="637"/>
                    <a:pt x="228" y="632"/>
                    <a:pt x="228" y="632"/>
                  </a:cubicBezTo>
                  <a:cubicBezTo>
                    <a:pt x="228" y="628"/>
                    <a:pt x="232" y="624"/>
                    <a:pt x="237" y="624"/>
                  </a:cubicBezTo>
                  <a:cubicBezTo>
                    <a:pt x="266" y="624"/>
                    <a:pt x="266" y="624"/>
                    <a:pt x="266" y="624"/>
                  </a:cubicBezTo>
                  <a:cubicBezTo>
                    <a:pt x="279" y="624"/>
                    <a:pt x="287" y="616"/>
                    <a:pt x="287" y="603"/>
                  </a:cubicBezTo>
                  <a:cubicBezTo>
                    <a:pt x="287" y="591"/>
                    <a:pt x="279" y="582"/>
                    <a:pt x="266" y="582"/>
                  </a:cubicBezTo>
                  <a:cubicBezTo>
                    <a:pt x="190" y="582"/>
                    <a:pt x="190" y="582"/>
                    <a:pt x="190" y="582"/>
                  </a:cubicBezTo>
                  <a:cubicBezTo>
                    <a:pt x="186" y="582"/>
                    <a:pt x="182" y="578"/>
                    <a:pt x="182" y="574"/>
                  </a:cubicBezTo>
                  <a:cubicBezTo>
                    <a:pt x="182" y="570"/>
                    <a:pt x="186" y="565"/>
                    <a:pt x="190" y="565"/>
                  </a:cubicBezTo>
                  <a:cubicBezTo>
                    <a:pt x="380" y="565"/>
                    <a:pt x="380" y="565"/>
                    <a:pt x="380" y="565"/>
                  </a:cubicBezTo>
                  <a:cubicBezTo>
                    <a:pt x="393" y="565"/>
                    <a:pt x="402" y="557"/>
                    <a:pt x="402" y="544"/>
                  </a:cubicBezTo>
                  <a:cubicBezTo>
                    <a:pt x="402" y="532"/>
                    <a:pt x="393" y="523"/>
                    <a:pt x="380" y="523"/>
                  </a:cubicBezTo>
                  <a:cubicBezTo>
                    <a:pt x="165" y="523"/>
                    <a:pt x="165" y="523"/>
                    <a:pt x="165" y="523"/>
                  </a:cubicBezTo>
                  <a:cubicBezTo>
                    <a:pt x="161" y="523"/>
                    <a:pt x="156" y="519"/>
                    <a:pt x="156" y="515"/>
                  </a:cubicBezTo>
                  <a:cubicBezTo>
                    <a:pt x="156" y="511"/>
                    <a:pt x="161" y="511"/>
                    <a:pt x="165" y="511"/>
                  </a:cubicBezTo>
                  <a:cubicBezTo>
                    <a:pt x="431" y="511"/>
                    <a:pt x="431" y="511"/>
                    <a:pt x="431" y="511"/>
                  </a:cubicBezTo>
                  <a:cubicBezTo>
                    <a:pt x="444" y="511"/>
                    <a:pt x="452" y="498"/>
                    <a:pt x="452" y="490"/>
                  </a:cubicBezTo>
                  <a:cubicBezTo>
                    <a:pt x="452" y="477"/>
                    <a:pt x="444" y="469"/>
                    <a:pt x="431" y="469"/>
                  </a:cubicBezTo>
                  <a:cubicBezTo>
                    <a:pt x="182" y="469"/>
                    <a:pt x="182" y="469"/>
                    <a:pt x="182" y="469"/>
                  </a:cubicBezTo>
                  <a:cubicBezTo>
                    <a:pt x="178" y="469"/>
                    <a:pt x="173" y="465"/>
                    <a:pt x="173" y="461"/>
                  </a:cubicBezTo>
                  <a:cubicBezTo>
                    <a:pt x="173" y="456"/>
                    <a:pt x="178" y="452"/>
                    <a:pt x="182" y="452"/>
                  </a:cubicBezTo>
                  <a:cubicBezTo>
                    <a:pt x="516" y="452"/>
                    <a:pt x="516" y="452"/>
                    <a:pt x="516" y="452"/>
                  </a:cubicBezTo>
                  <a:cubicBezTo>
                    <a:pt x="528" y="452"/>
                    <a:pt x="541" y="444"/>
                    <a:pt x="541" y="431"/>
                  </a:cubicBezTo>
                  <a:cubicBezTo>
                    <a:pt x="541" y="419"/>
                    <a:pt x="528" y="410"/>
                    <a:pt x="516" y="410"/>
                  </a:cubicBezTo>
                  <a:cubicBezTo>
                    <a:pt x="165" y="410"/>
                    <a:pt x="165" y="410"/>
                    <a:pt x="165" y="410"/>
                  </a:cubicBezTo>
                  <a:cubicBezTo>
                    <a:pt x="161" y="410"/>
                    <a:pt x="156" y="406"/>
                    <a:pt x="156" y="402"/>
                  </a:cubicBezTo>
                  <a:cubicBezTo>
                    <a:pt x="156" y="398"/>
                    <a:pt x="161" y="398"/>
                    <a:pt x="165" y="398"/>
                  </a:cubicBezTo>
                  <a:cubicBezTo>
                    <a:pt x="520" y="398"/>
                    <a:pt x="520" y="398"/>
                    <a:pt x="520" y="398"/>
                  </a:cubicBezTo>
                  <a:cubicBezTo>
                    <a:pt x="533" y="398"/>
                    <a:pt x="541" y="385"/>
                    <a:pt x="541" y="373"/>
                  </a:cubicBezTo>
                  <a:cubicBezTo>
                    <a:pt x="541" y="368"/>
                    <a:pt x="541" y="368"/>
                    <a:pt x="541" y="368"/>
                  </a:cubicBezTo>
                  <a:cubicBezTo>
                    <a:pt x="626" y="368"/>
                    <a:pt x="626" y="368"/>
                    <a:pt x="626" y="368"/>
                  </a:cubicBezTo>
                  <a:cubicBezTo>
                    <a:pt x="634" y="368"/>
                    <a:pt x="642" y="356"/>
                    <a:pt x="642" y="348"/>
                  </a:cubicBezTo>
                  <a:cubicBezTo>
                    <a:pt x="642" y="335"/>
                    <a:pt x="634" y="327"/>
                    <a:pt x="626" y="327"/>
                  </a:cubicBezTo>
                  <a:cubicBezTo>
                    <a:pt x="600" y="327"/>
                    <a:pt x="600" y="327"/>
                    <a:pt x="600" y="327"/>
                  </a:cubicBezTo>
                  <a:cubicBezTo>
                    <a:pt x="596" y="327"/>
                    <a:pt x="592" y="322"/>
                    <a:pt x="592" y="318"/>
                  </a:cubicBezTo>
                  <a:cubicBezTo>
                    <a:pt x="592" y="314"/>
                    <a:pt x="596" y="310"/>
                    <a:pt x="600" y="310"/>
                  </a:cubicBezTo>
                  <a:cubicBezTo>
                    <a:pt x="719" y="310"/>
                    <a:pt x="719" y="310"/>
                    <a:pt x="719" y="310"/>
                  </a:cubicBezTo>
                  <a:cubicBezTo>
                    <a:pt x="731" y="310"/>
                    <a:pt x="740" y="301"/>
                    <a:pt x="740" y="289"/>
                  </a:cubicBezTo>
                  <a:cubicBezTo>
                    <a:pt x="740" y="276"/>
                    <a:pt x="731" y="268"/>
                    <a:pt x="719" y="268"/>
                  </a:cubicBezTo>
                  <a:cubicBezTo>
                    <a:pt x="600" y="268"/>
                    <a:pt x="600" y="268"/>
                    <a:pt x="600" y="268"/>
                  </a:cubicBezTo>
                  <a:cubicBezTo>
                    <a:pt x="596" y="268"/>
                    <a:pt x="592" y="264"/>
                    <a:pt x="592" y="260"/>
                  </a:cubicBezTo>
                  <a:cubicBezTo>
                    <a:pt x="592" y="260"/>
                    <a:pt x="596" y="255"/>
                    <a:pt x="600" y="255"/>
                  </a:cubicBezTo>
                  <a:cubicBezTo>
                    <a:pt x="731" y="255"/>
                    <a:pt x="731" y="255"/>
                    <a:pt x="731" y="255"/>
                  </a:cubicBezTo>
                  <a:cubicBezTo>
                    <a:pt x="744" y="255"/>
                    <a:pt x="752" y="243"/>
                    <a:pt x="752" y="234"/>
                  </a:cubicBezTo>
                  <a:cubicBezTo>
                    <a:pt x="752" y="222"/>
                    <a:pt x="744" y="209"/>
                    <a:pt x="731" y="209"/>
                  </a:cubicBezTo>
                  <a:cubicBezTo>
                    <a:pt x="579" y="209"/>
                    <a:pt x="579" y="209"/>
                    <a:pt x="579" y="209"/>
                  </a:cubicBezTo>
                  <a:cubicBezTo>
                    <a:pt x="575" y="209"/>
                    <a:pt x="571" y="209"/>
                    <a:pt x="571" y="205"/>
                  </a:cubicBezTo>
                  <a:cubicBezTo>
                    <a:pt x="571" y="201"/>
                    <a:pt x="575" y="197"/>
                    <a:pt x="579" y="197"/>
                  </a:cubicBezTo>
                  <a:cubicBezTo>
                    <a:pt x="748" y="197"/>
                    <a:pt x="748" y="197"/>
                    <a:pt x="748" y="197"/>
                  </a:cubicBezTo>
                  <a:cubicBezTo>
                    <a:pt x="757" y="197"/>
                    <a:pt x="769" y="188"/>
                    <a:pt x="769" y="176"/>
                  </a:cubicBezTo>
                  <a:cubicBezTo>
                    <a:pt x="769" y="163"/>
                    <a:pt x="757" y="155"/>
                    <a:pt x="748" y="155"/>
                  </a:cubicBezTo>
                  <a:cubicBezTo>
                    <a:pt x="558" y="155"/>
                    <a:pt x="558" y="155"/>
                    <a:pt x="558" y="155"/>
                  </a:cubicBezTo>
                  <a:cubicBezTo>
                    <a:pt x="558" y="155"/>
                    <a:pt x="554" y="151"/>
                    <a:pt x="554" y="146"/>
                  </a:cubicBezTo>
                  <a:cubicBezTo>
                    <a:pt x="554" y="142"/>
                    <a:pt x="558" y="142"/>
                    <a:pt x="558" y="142"/>
                  </a:cubicBezTo>
                  <a:cubicBezTo>
                    <a:pt x="752" y="142"/>
                    <a:pt x="752" y="142"/>
                    <a:pt x="752" y="142"/>
                  </a:cubicBezTo>
                  <a:cubicBezTo>
                    <a:pt x="765" y="142"/>
                    <a:pt x="773" y="130"/>
                    <a:pt x="773" y="117"/>
                  </a:cubicBezTo>
                  <a:cubicBezTo>
                    <a:pt x="773" y="109"/>
                    <a:pt x="765" y="96"/>
                    <a:pt x="752" y="96"/>
                  </a:cubicBezTo>
                  <a:cubicBezTo>
                    <a:pt x="621" y="96"/>
                    <a:pt x="621" y="96"/>
                    <a:pt x="621" y="96"/>
                  </a:cubicBezTo>
                  <a:cubicBezTo>
                    <a:pt x="617" y="96"/>
                    <a:pt x="613" y="96"/>
                    <a:pt x="613" y="92"/>
                  </a:cubicBezTo>
                  <a:cubicBezTo>
                    <a:pt x="613" y="88"/>
                    <a:pt x="617" y="84"/>
                    <a:pt x="621" y="84"/>
                  </a:cubicBezTo>
                  <a:cubicBezTo>
                    <a:pt x="1234" y="84"/>
                    <a:pt x="1234" y="84"/>
                    <a:pt x="1234" y="84"/>
                  </a:cubicBezTo>
                  <a:cubicBezTo>
                    <a:pt x="1234" y="84"/>
                    <a:pt x="1238" y="88"/>
                    <a:pt x="1238" y="92"/>
                  </a:cubicBezTo>
                  <a:cubicBezTo>
                    <a:pt x="1238" y="96"/>
                    <a:pt x="1234" y="96"/>
                    <a:pt x="1234" y="96"/>
                  </a:cubicBezTo>
                  <a:cubicBezTo>
                    <a:pt x="1221" y="96"/>
                    <a:pt x="1221" y="96"/>
                    <a:pt x="1221" y="96"/>
                  </a:cubicBezTo>
                  <a:cubicBezTo>
                    <a:pt x="1209" y="96"/>
                    <a:pt x="1200" y="109"/>
                    <a:pt x="1200" y="117"/>
                  </a:cubicBezTo>
                  <a:cubicBezTo>
                    <a:pt x="1200" y="130"/>
                    <a:pt x="1209" y="142"/>
                    <a:pt x="1221" y="142"/>
                  </a:cubicBezTo>
                  <a:cubicBezTo>
                    <a:pt x="1686" y="142"/>
                    <a:pt x="1686" y="142"/>
                    <a:pt x="1686" y="142"/>
                  </a:cubicBezTo>
                  <a:cubicBezTo>
                    <a:pt x="1691" y="142"/>
                    <a:pt x="1695" y="142"/>
                    <a:pt x="1695" y="146"/>
                  </a:cubicBezTo>
                  <a:cubicBezTo>
                    <a:pt x="1695" y="151"/>
                    <a:pt x="1691" y="155"/>
                    <a:pt x="1686" y="155"/>
                  </a:cubicBezTo>
                  <a:cubicBezTo>
                    <a:pt x="1069" y="155"/>
                    <a:pt x="1069" y="155"/>
                    <a:pt x="1069" y="155"/>
                  </a:cubicBezTo>
                  <a:cubicBezTo>
                    <a:pt x="1061" y="155"/>
                    <a:pt x="1048" y="163"/>
                    <a:pt x="1048" y="176"/>
                  </a:cubicBezTo>
                  <a:cubicBezTo>
                    <a:pt x="1048" y="188"/>
                    <a:pt x="1061" y="197"/>
                    <a:pt x="1069" y="197"/>
                  </a:cubicBezTo>
                  <a:cubicBezTo>
                    <a:pt x="1678" y="197"/>
                    <a:pt x="1678" y="197"/>
                    <a:pt x="1678" y="197"/>
                  </a:cubicBezTo>
                  <a:cubicBezTo>
                    <a:pt x="1682" y="197"/>
                    <a:pt x="1686" y="201"/>
                    <a:pt x="1686" y="205"/>
                  </a:cubicBezTo>
                  <a:cubicBezTo>
                    <a:pt x="1686" y="209"/>
                    <a:pt x="1682" y="209"/>
                    <a:pt x="1678" y="209"/>
                  </a:cubicBezTo>
                  <a:cubicBezTo>
                    <a:pt x="1141" y="209"/>
                    <a:pt x="1141" y="209"/>
                    <a:pt x="1141" y="209"/>
                  </a:cubicBezTo>
                  <a:cubicBezTo>
                    <a:pt x="1128" y="209"/>
                    <a:pt x="1120" y="222"/>
                    <a:pt x="1120" y="234"/>
                  </a:cubicBezTo>
                  <a:cubicBezTo>
                    <a:pt x="1120" y="243"/>
                    <a:pt x="1128" y="255"/>
                    <a:pt x="1141" y="255"/>
                  </a:cubicBezTo>
                  <a:cubicBezTo>
                    <a:pt x="1674" y="255"/>
                    <a:pt x="1674" y="255"/>
                    <a:pt x="1674" y="255"/>
                  </a:cubicBezTo>
                  <a:cubicBezTo>
                    <a:pt x="1678" y="255"/>
                    <a:pt x="1682" y="260"/>
                    <a:pt x="1682" y="260"/>
                  </a:cubicBezTo>
                  <a:cubicBezTo>
                    <a:pt x="1682" y="264"/>
                    <a:pt x="1678" y="268"/>
                    <a:pt x="1674" y="268"/>
                  </a:cubicBezTo>
                  <a:cubicBezTo>
                    <a:pt x="938" y="268"/>
                    <a:pt x="938" y="268"/>
                    <a:pt x="938" y="268"/>
                  </a:cubicBezTo>
                  <a:cubicBezTo>
                    <a:pt x="926" y="268"/>
                    <a:pt x="917" y="276"/>
                    <a:pt x="917" y="289"/>
                  </a:cubicBezTo>
                  <a:cubicBezTo>
                    <a:pt x="917" y="301"/>
                    <a:pt x="926" y="310"/>
                    <a:pt x="938" y="310"/>
                  </a:cubicBezTo>
                  <a:cubicBezTo>
                    <a:pt x="1547" y="310"/>
                    <a:pt x="1547" y="310"/>
                    <a:pt x="1547" y="310"/>
                  </a:cubicBezTo>
                  <a:cubicBezTo>
                    <a:pt x="1551" y="310"/>
                    <a:pt x="1555" y="314"/>
                    <a:pt x="1555" y="318"/>
                  </a:cubicBezTo>
                  <a:cubicBezTo>
                    <a:pt x="1555" y="322"/>
                    <a:pt x="1551" y="327"/>
                    <a:pt x="1547" y="327"/>
                  </a:cubicBezTo>
                  <a:cubicBezTo>
                    <a:pt x="883" y="327"/>
                    <a:pt x="883" y="327"/>
                    <a:pt x="883" y="327"/>
                  </a:cubicBezTo>
                  <a:cubicBezTo>
                    <a:pt x="875" y="327"/>
                    <a:pt x="862" y="335"/>
                    <a:pt x="862" y="348"/>
                  </a:cubicBezTo>
                  <a:cubicBezTo>
                    <a:pt x="862" y="348"/>
                    <a:pt x="862" y="352"/>
                    <a:pt x="866" y="352"/>
                  </a:cubicBezTo>
                  <a:close/>
                  <a:moveTo>
                    <a:pt x="1991" y="838"/>
                  </a:moveTo>
                  <a:cubicBezTo>
                    <a:pt x="1982" y="838"/>
                    <a:pt x="1974" y="846"/>
                    <a:pt x="1974" y="859"/>
                  </a:cubicBezTo>
                  <a:cubicBezTo>
                    <a:pt x="1974" y="863"/>
                    <a:pt x="1978" y="871"/>
                    <a:pt x="1986" y="875"/>
                  </a:cubicBezTo>
                  <a:cubicBezTo>
                    <a:pt x="1978" y="934"/>
                    <a:pt x="1927" y="980"/>
                    <a:pt x="1868" y="980"/>
                  </a:cubicBezTo>
                  <a:cubicBezTo>
                    <a:pt x="1784" y="980"/>
                    <a:pt x="1784" y="980"/>
                    <a:pt x="1784" y="980"/>
                  </a:cubicBezTo>
                  <a:cubicBezTo>
                    <a:pt x="1771" y="980"/>
                    <a:pt x="1762" y="989"/>
                    <a:pt x="1762" y="1001"/>
                  </a:cubicBezTo>
                  <a:cubicBezTo>
                    <a:pt x="1762" y="1014"/>
                    <a:pt x="1771" y="1022"/>
                    <a:pt x="1784" y="1022"/>
                  </a:cubicBezTo>
                  <a:cubicBezTo>
                    <a:pt x="1834" y="1022"/>
                    <a:pt x="1834" y="1022"/>
                    <a:pt x="1834" y="1022"/>
                  </a:cubicBezTo>
                  <a:cubicBezTo>
                    <a:pt x="1839" y="1022"/>
                    <a:pt x="1843" y="1026"/>
                    <a:pt x="1843" y="1030"/>
                  </a:cubicBezTo>
                  <a:cubicBezTo>
                    <a:pt x="1843" y="1035"/>
                    <a:pt x="1839" y="1035"/>
                    <a:pt x="1834" y="1035"/>
                  </a:cubicBezTo>
                  <a:cubicBezTo>
                    <a:pt x="1788" y="1035"/>
                    <a:pt x="1788" y="1035"/>
                    <a:pt x="1788" y="1035"/>
                  </a:cubicBezTo>
                  <a:cubicBezTo>
                    <a:pt x="1775" y="1035"/>
                    <a:pt x="1767" y="1047"/>
                    <a:pt x="1767" y="1056"/>
                  </a:cubicBezTo>
                  <a:cubicBezTo>
                    <a:pt x="1767" y="1068"/>
                    <a:pt x="1775" y="1081"/>
                    <a:pt x="1788" y="1081"/>
                  </a:cubicBezTo>
                  <a:cubicBezTo>
                    <a:pt x="1817" y="1081"/>
                    <a:pt x="1817" y="1081"/>
                    <a:pt x="1817" y="1081"/>
                  </a:cubicBezTo>
                  <a:cubicBezTo>
                    <a:pt x="1822" y="1081"/>
                    <a:pt x="1826" y="1081"/>
                    <a:pt x="1826" y="1085"/>
                  </a:cubicBezTo>
                  <a:cubicBezTo>
                    <a:pt x="1826" y="1089"/>
                    <a:pt x="1822" y="1093"/>
                    <a:pt x="1817" y="1093"/>
                  </a:cubicBezTo>
                  <a:cubicBezTo>
                    <a:pt x="1758" y="1093"/>
                    <a:pt x="1758" y="1093"/>
                    <a:pt x="1758" y="1093"/>
                  </a:cubicBezTo>
                  <a:cubicBezTo>
                    <a:pt x="1746" y="1093"/>
                    <a:pt x="1737" y="1102"/>
                    <a:pt x="1737" y="1114"/>
                  </a:cubicBezTo>
                  <a:cubicBezTo>
                    <a:pt x="1737" y="1127"/>
                    <a:pt x="1746" y="1135"/>
                    <a:pt x="1758" y="1135"/>
                  </a:cubicBezTo>
                  <a:cubicBezTo>
                    <a:pt x="1779" y="1135"/>
                    <a:pt x="1779" y="1135"/>
                    <a:pt x="1779" y="1135"/>
                  </a:cubicBezTo>
                  <a:cubicBezTo>
                    <a:pt x="1784" y="1135"/>
                    <a:pt x="1788" y="1139"/>
                    <a:pt x="1788" y="1144"/>
                  </a:cubicBezTo>
                  <a:cubicBezTo>
                    <a:pt x="1788" y="1148"/>
                    <a:pt x="1784" y="1152"/>
                    <a:pt x="1779" y="1152"/>
                  </a:cubicBezTo>
                  <a:cubicBezTo>
                    <a:pt x="1644" y="1152"/>
                    <a:pt x="1644" y="1152"/>
                    <a:pt x="1644" y="1152"/>
                  </a:cubicBezTo>
                  <a:cubicBezTo>
                    <a:pt x="1631" y="1152"/>
                    <a:pt x="1623" y="1139"/>
                    <a:pt x="1623" y="1127"/>
                  </a:cubicBezTo>
                  <a:cubicBezTo>
                    <a:pt x="1623" y="1118"/>
                    <a:pt x="1631" y="1106"/>
                    <a:pt x="1644" y="1106"/>
                  </a:cubicBezTo>
                  <a:cubicBezTo>
                    <a:pt x="1653" y="1106"/>
                    <a:pt x="1653" y="1106"/>
                    <a:pt x="1653" y="1106"/>
                  </a:cubicBezTo>
                  <a:cubicBezTo>
                    <a:pt x="1661" y="1106"/>
                    <a:pt x="1674" y="1097"/>
                    <a:pt x="1674" y="1085"/>
                  </a:cubicBezTo>
                  <a:cubicBezTo>
                    <a:pt x="1674" y="1072"/>
                    <a:pt x="1661" y="1064"/>
                    <a:pt x="1653" y="1064"/>
                  </a:cubicBezTo>
                  <a:cubicBezTo>
                    <a:pt x="1627" y="1064"/>
                    <a:pt x="1627" y="1064"/>
                    <a:pt x="1627" y="1064"/>
                  </a:cubicBezTo>
                  <a:cubicBezTo>
                    <a:pt x="1623" y="1064"/>
                    <a:pt x="1623" y="1060"/>
                    <a:pt x="1623" y="1056"/>
                  </a:cubicBezTo>
                  <a:cubicBezTo>
                    <a:pt x="1623" y="1051"/>
                    <a:pt x="1623" y="1051"/>
                    <a:pt x="1627" y="1051"/>
                  </a:cubicBezTo>
                  <a:cubicBezTo>
                    <a:pt x="1686" y="1051"/>
                    <a:pt x="1686" y="1051"/>
                    <a:pt x="1686" y="1051"/>
                  </a:cubicBezTo>
                  <a:cubicBezTo>
                    <a:pt x="1699" y="1051"/>
                    <a:pt x="1707" y="1039"/>
                    <a:pt x="1707" y="1030"/>
                  </a:cubicBezTo>
                  <a:cubicBezTo>
                    <a:pt x="1707" y="1018"/>
                    <a:pt x="1699" y="1009"/>
                    <a:pt x="1686" y="1009"/>
                  </a:cubicBezTo>
                  <a:cubicBezTo>
                    <a:pt x="1500" y="1009"/>
                    <a:pt x="1500" y="1009"/>
                    <a:pt x="1500" y="1009"/>
                  </a:cubicBezTo>
                  <a:cubicBezTo>
                    <a:pt x="1496" y="1009"/>
                    <a:pt x="1492" y="1005"/>
                    <a:pt x="1492" y="1001"/>
                  </a:cubicBezTo>
                  <a:cubicBezTo>
                    <a:pt x="1492" y="997"/>
                    <a:pt x="1496" y="993"/>
                    <a:pt x="1500" y="993"/>
                  </a:cubicBezTo>
                  <a:cubicBezTo>
                    <a:pt x="1703" y="993"/>
                    <a:pt x="1703" y="993"/>
                    <a:pt x="1703" y="993"/>
                  </a:cubicBezTo>
                  <a:cubicBezTo>
                    <a:pt x="1716" y="993"/>
                    <a:pt x="1724" y="984"/>
                    <a:pt x="1724" y="972"/>
                  </a:cubicBezTo>
                  <a:cubicBezTo>
                    <a:pt x="1724" y="959"/>
                    <a:pt x="1716" y="951"/>
                    <a:pt x="1703" y="951"/>
                  </a:cubicBezTo>
                  <a:cubicBezTo>
                    <a:pt x="1496" y="951"/>
                    <a:pt x="1496" y="951"/>
                    <a:pt x="1496" y="951"/>
                  </a:cubicBezTo>
                  <a:cubicBezTo>
                    <a:pt x="1492" y="951"/>
                    <a:pt x="1488" y="947"/>
                    <a:pt x="1488" y="942"/>
                  </a:cubicBezTo>
                  <a:cubicBezTo>
                    <a:pt x="1488" y="938"/>
                    <a:pt x="1492" y="938"/>
                    <a:pt x="1496" y="938"/>
                  </a:cubicBezTo>
                  <a:cubicBezTo>
                    <a:pt x="1691" y="938"/>
                    <a:pt x="1691" y="938"/>
                    <a:pt x="1691" y="938"/>
                  </a:cubicBezTo>
                  <a:cubicBezTo>
                    <a:pt x="1703" y="938"/>
                    <a:pt x="1712" y="926"/>
                    <a:pt x="1712" y="913"/>
                  </a:cubicBezTo>
                  <a:cubicBezTo>
                    <a:pt x="1712" y="905"/>
                    <a:pt x="1703" y="892"/>
                    <a:pt x="1691" y="892"/>
                  </a:cubicBezTo>
                  <a:cubicBezTo>
                    <a:pt x="1543" y="892"/>
                    <a:pt x="1543" y="892"/>
                    <a:pt x="1543" y="892"/>
                  </a:cubicBezTo>
                  <a:cubicBezTo>
                    <a:pt x="1538" y="892"/>
                    <a:pt x="1538" y="892"/>
                    <a:pt x="1538" y="888"/>
                  </a:cubicBezTo>
                  <a:cubicBezTo>
                    <a:pt x="1538" y="884"/>
                    <a:pt x="1538" y="880"/>
                    <a:pt x="1543" y="880"/>
                  </a:cubicBezTo>
                  <a:cubicBezTo>
                    <a:pt x="1674" y="880"/>
                    <a:pt x="1674" y="880"/>
                    <a:pt x="1674" y="880"/>
                  </a:cubicBezTo>
                  <a:cubicBezTo>
                    <a:pt x="1695" y="880"/>
                    <a:pt x="1712" y="863"/>
                    <a:pt x="1712" y="842"/>
                  </a:cubicBezTo>
                  <a:cubicBezTo>
                    <a:pt x="1712" y="825"/>
                    <a:pt x="1695" y="808"/>
                    <a:pt x="1674" y="808"/>
                  </a:cubicBezTo>
                  <a:cubicBezTo>
                    <a:pt x="1665" y="808"/>
                    <a:pt x="1665" y="808"/>
                    <a:pt x="1665" y="808"/>
                  </a:cubicBezTo>
                  <a:cubicBezTo>
                    <a:pt x="1661" y="808"/>
                    <a:pt x="1657" y="804"/>
                    <a:pt x="1657" y="800"/>
                  </a:cubicBezTo>
                  <a:cubicBezTo>
                    <a:pt x="1657" y="796"/>
                    <a:pt x="1661" y="796"/>
                    <a:pt x="1665" y="796"/>
                  </a:cubicBezTo>
                  <a:cubicBezTo>
                    <a:pt x="1674" y="796"/>
                    <a:pt x="1674" y="796"/>
                    <a:pt x="1674" y="796"/>
                  </a:cubicBezTo>
                  <a:cubicBezTo>
                    <a:pt x="1686" y="796"/>
                    <a:pt x="1695" y="783"/>
                    <a:pt x="1695" y="775"/>
                  </a:cubicBezTo>
                  <a:cubicBezTo>
                    <a:pt x="1695" y="762"/>
                    <a:pt x="1686" y="750"/>
                    <a:pt x="1674" y="750"/>
                  </a:cubicBezTo>
                  <a:cubicBezTo>
                    <a:pt x="1602" y="750"/>
                    <a:pt x="1602" y="750"/>
                    <a:pt x="1602" y="750"/>
                  </a:cubicBezTo>
                  <a:cubicBezTo>
                    <a:pt x="1589" y="750"/>
                    <a:pt x="1576" y="762"/>
                    <a:pt x="1576" y="775"/>
                  </a:cubicBezTo>
                  <a:cubicBezTo>
                    <a:pt x="1576" y="783"/>
                    <a:pt x="1589" y="796"/>
                    <a:pt x="1602" y="796"/>
                  </a:cubicBezTo>
                  <a:cubicBezTo>
                    <a:pt x="1615" y="796"/>
                    <a:pt x="1615" y="796"/>
                    <a:pt x="1615" y="796"/>
                  </a:cubicBezTo>
                  <a:cubicBezTo>
                    <a:pt x="1619" y="796"/>
                    <a:pt x="1623" y="796"/>
                    <a:pt x="1623" y="800"/>
                  </a:cubicBezTo>
                  <a:cubicBezTo>
                    <a:pt x="1623" y="804"/>
                    <a:pt x="1619" y="808"/>
                    <a:pt x="1615" y="808"/>
                  </a:cubicBezTo>
                  <a:cubicBezTo>
                    <a:pt x="1450" y="808"/>
                    <a:pt x="1450" y="808"/>
                    <a:pt x="1450" y="808"/>
                  </a:cubicBezTo>
                  <a:cubicBezTo>
                    <a:pt x="1445" y="808"/>
                    <a:pt x="1441" y="804"/>
                    <a:pt x="1441" y="800"/>
                  </a:cubicBezTo>
                  <a:cubicBezTo>
                    <a:pt x="1441" y="796"/>
                    <a:pt x="1445" y="796"/>
                    <a:pt x="1450" y="796"/>
                  </a:cubicBezTo>
                  <a:cubicBezTo>
                    <a:pt x="1543" y="796"/>
                    <a:pt x="1543" y="796"/>
                    <a:pt x="1543" y="796"/>
                  </a:cubicBezTo>
                  <a:cubicBezTo>
                    <a:pt x="1555" y="796"/>
                    <a:pt x="1564" y="783"/>
                    <a:pt x="1564" y="775"/>
                  </a:cubicBezTo>
                  <a:cubicBezTo>
                    <a:pt x="1564" y="762"/>
                    <a:pt x="1555" y="750"/>
                    <a:pt x="1543" y="750"/>
                  </a:cubicBezTo>
                  <a:cubicBezTo>
                    <a:pt x="1314" y="750"/>
                    <a:pt x="1314" y="750"/>
                    <a:pt x="1314" y="750"/>
                  </a:cubicBezTo>
                  <a:cubicBezTo>
                    <a:pt x="1310" y="750"/>
                    <a:pt x="1310" y="750"/>
                    <a:pt x="1310" y="746"/>
                  </a:cubicBezTo>
                  <a:cubicBezTo>
                    <a:pt x="1310" y="741"/>
                    <a:pt x="1310" y="737"/>
                    <a:pt x="1314" y="737"/>
                  </a:cubicBezTo>
                  <a:cubicBezTo>
                    <a:pt x="1450" y="737"/>
                    <a:pt x="1450" y="737"/>
                    <a:pt x="1450" y="737"/>
                  </a:cubicBezTo>
                  <a:cubicBezTo>
                    <a:pt x="1458" y="737"/>
                    <a:pt x="1471" y="729"/>
                    <a:pt x="1471" y="716"/>
                  </a:cubicBezTo>
                  <a:cubicBezTo>
                    <a:pt x="1471" y="704"/>
                    <a:pt x="1458" y="695"/>
                    <a:pt x="1450" y="695"/>
                  </a:cubicBezTo>
                  <a:cubicBezTo>
                    <a:pt x="1281" y="695"/>
                    <a:pt x="1281" y="695"/>
                    <a:pt x="1281" y="695"/>
                  </a:cubicBezTo>
                  <a:cubicBezTo>
                    <a:pt x="1276" y="695"/>
                    <a:pt x="1276" y="691"/>
                    <a:pt x="1276" y="687"/>
                  </a:cubicBezTo>
                  <a:cubicBezTo>
                    <a:pt x="1276" y="683"/>
                    <a:pt x="1276" y="678"/>
                    <a:pt x="1281" y="678"/>
                  </a:cubicBezTo>
                  <a:cubicBezTo>
                    <a:pt x="1429" y="678"/>
                    <a:pt x="1429" y="678"/>
                    <a:pt x="1429" y="678"/>
                  </a:cubicBezTo>
                  <a:cubicBezTo>
                    <a:pt x="1441" y="678"/>
                    <a:pt x="1454" y="670"/>
                    <a:pt x="1454" y="658"/>
                  </a:cubicBezTo>
                  <a:cubicBezTo>
                    <a:pt x="1454" y="645"/>
                    <a:pt x="1441" y="637"/>
                    <a:pt x="1429" y="637"/>
                  </a:cubicBezTo>
                  <a:cubicBezTo>
                    <a:pt x="1065" y="637"/>
                    <a:pt x="1065" y="637"/>
                    <a:pt x="1065" y="637"/>
                  </a:cubicBezTo>
                  <a:cubicBezTo>
                    <a:pt x="1061" y="637"/>
                    <a:pt x="1057" y="632"/>
                    <a:pt x="1057" y="632"/>
                  </a:cubicBezTo>
                  <a:cubicBezTo>
                    <a:pt x="1057" y="628"/>
                    <a:pt x="1061" y="624"/>
                    <a:pt x="1065" y="624"/>
                  </a:cubicBezTo>
                  <a:cubicBezTo>
                    <a:pt x="1522" y="624"/>
                    <a:pt x="1522" y="624"/>
                    <a:pt x="1522" y="624"/>
                  </a:cubicBezTo>
                  <a:cubicBezTo>
                    <a:pt x="1530" y="624"/>
                    <a:pt x="1543" y="616"/>
                    <a:pt x="1543" y="603"/>
                  </a:cubicBezTo>
                  <a:cubicBezTo>
                    <a:pt x="1543" y="591"/>
                    <a:pt x="1530" y="582"/>
                    <a:pt x="1522" y="582"/>
                  </a:cubicBezTo>
                  <a:cubicBezTo>
                    <a:pt x="1014" y="582"/>
                    <a:pt x="1014" y="582"/>
                    <a:pt x="1014" y="582"/>
                  </a:cubicBezTo>
                  <a:cubicBezTo>
                    <a:pt x="1010" y="582"/>
                    <a:pt x="1010" y="578"/>
                    <a:pt x="1010" y="574"/>
                  </a:cubicBezTo>
                  <a:cubicBezTo>
                    <a:pt x="1010" y="570"/>
                    <a:pt x="1010" y="565"/>
                    <a:pt x="1014" y="565"/>
                  </a:cubicBezTo>
                  <a:cubicBezTo>
                    <a:pt x="1522" y="565"/>
                    <a:pt x="1522" y="565"/>
                    <a:pt x="1522" y="565"/>
                  </a:cubicBezTo>
                  <a:cubicBezTo>
                    <a:pt x="1534" y="565"/>
                    <a:pt x="1543" y="557"/>
                    <a:pt x="1543" y="544"/>
                  </a:cubicBezTo>
                  <a:cubicBezTo>
                    <a:pt x="1543" y="532"/>
                    <a:pt x="1534" y="523"/>
                    <a:pt x="1522" y="523"/>
                  </a:cubicBezTo>
                  <a:cubicBezTo>
                    <a:pt x="1036" y="523"/>
                    <a:pt x="1036" y="523"/>
                    <a:pt x="1036" y="523"/>
                  </a:cubicBezTo>
                  <a:cubicBezTo>
                    <a:pt x="1031" y="523"/>
                    <a:pt x="1027" y="519"/>
                    <a:pt x="1027" y="519"/>
                  </a:cubicBezTo>
                  <a:cubicBezTo>
                    <a:pt x="1027" y="515"/>
                    <a:pt x="1031" y="511"/>
                    <a:pt x="1036" y="511"/>
                  </a:cubicBezTo>
                  <a:cubicBezTo>
                    <a:pt x="1547" y="511"/>
                    <a:pt x="1547" y="511"/>
                    <a:pt x="1547" y="511"/>
                  </a:cubicBezTo>
                  <a:cubicBezTo>
                    <a:pt x="1555" y="511"/>
                    <a:pt x="1568" y="503"/>
                    <a:pt x="1568" y="490"/>
                  </a:cubicBezTo>
                  <a:cubicBezTo>
                    <a:pt x="1568" y="477"/>
                    <a:pt x="1555" y="469"/>
                    <a:pt x="1547" y="469"/>
                  </a:cubicBezTo>
                  <a:cubicBezTo>
                    <a:pt x="1036" y="469"/>
                    <a:pt x="1036" y="469"/>
                    <a:pt x="1036" y="469"/>
                  </a:cubicBezTo>
                  <a:cubicBezTo>
                    <a:pt x="1031" y="469"/>
                    <a:pt x="1027" y="465"/>
                    <a:pt x="1027" y="461"/>
                  </a:cubicBezTo>
                  <a:cubicBezTo>
                    <a:pt x="1027" y="456"/>
                    <a:pt x="1031" y="452"/>
                    <a:pt x="1036" y="452"/>
                  </a:cubicBezTo>
                  <a:cubicBezTo>
                    <a:pt x="1585" y="452"/>
                    <a:pt x="1585" y="452"/>
                    <a:pt x="1585" y="452"/>
                  </a:cubicBezTo>
                  <a:cubicBezTo>
                    <a:pt x="1598" y="452"/>
                    <a:pt x="1606" y="444"/>
                    <a:pt x="1606" y="431"/>
                  </a:cubicBezTo>
                  <a:cubicBezTo>
                    <a:pt x="1606" y="419"/>
                    <a:pt x="1598" y="410"/>
                    <a:pt x="1585" y="410"/>
                  </a:cubicBezTo>
                  <a:cubicBezTo>
                    <a:pt x="854" y="410"/>
                    <a:pt x="854" y="410"/>
                    <a:pt x="854" y="410"/>
                  </a:cubicBezTo>
                  <a:cubicBezTo>
                    <a:pt x="850" y="410"/>
                    <a:pt x="845" y="406"/>
                    <a:pt x="845" y="402"/>
                  </a:cubicBezTo>
                  <a:cubicBezTo>
                    <a:pt x="845" y="398"/>
                    <a:pt x="850" y="398"/>
                    <a:pt x="854" y="398"/>
                  </a:cubicBezTo>
                  <a:cubicBezTo>
                    <a:pt x="1585" y="398"/>
                    <a:pt x="1585" y="398"/>
                    <a:pt x="1585" y="398"/>
                  </a:cubicBezTo>
                  <a:cubicBezTo>
                    <a:pt x="1598" y="398"/>
                    <a:pt x="1606" y="385"/>
                    <a:pt x="1606" y="373"/>
                  </a:cubicBezTo>
                  <a:cubicBezTo>
                    <a:pt x="1606" y="364"/>
                    <a:pt x="1598" y="356"/>
                    <a:pt x="1585" y="356"/>
                  </a:cubicBezTo>
                  <a:cubicBezTo>
                    <a:pt x="900" y="356"/>
                    <a:pt x="900" y="356"/>
                    <a:pt x="900" y="356"/>
                  </a:cubicBezTo>
                  <a:cubicBezTo>
                    <a:pt x="900" y="352"/>
                    <a:pt x="900" y="352"/>
                    <a:pt x="900" y="352"/>
                  </a:cubicBezTo>
                  <a:cubicBezTo>
                    <a:pt x="883" y="352"/>
                    <a:pt x="883" y="352"/>
                    <a:pt x="883" y="352"/>
                  </a:cubicBezTo>
                  <a:cubicBezTo>
                    <a:pt x="879" y="352"/>
                    <a:pt x="879" y="352"/>
                    <a:pt x="879" y="348"/>
                  </a:cubicBezTo>
                  <a:cubicBezTo>
                    <a:pt x="879" y="343"/>
                    <a:pt x="879" y="339"/>
                    <a:pt x="883" y="339"/>
                  </a:cubicBezTo>
                  <a:cubicBezTo>
                    <a:pt x="1547" y="339"/>
                    <a:pt x="1547" y="339"/>
                    <a:pt x="1547" y="339"/>
                  </a:cubicBezTo>
                  <a:cubicBezTo>
                    <a:pt x="1560" y="339"/>
                    <a:pt x="1568" y="331"/>
                    <a:pt x="1568" y="318"/>
                  </a:cubicBezTo>
                  <a:cubicBezTo>
                    <a:pt x="1568" y="306"/>
                    <a:pt x="1560" y="297"/>
                    <a:pt x="1547" y="297"/>
                  </a:cubicBezTo>
                  <a:cubicBezTo>
                    <a:pt x="938" y="297"/>
                    <a:pt x="938" y="297"/>
                    <a:pt x="938" y="297"/>
                  </a:cubicBezTo>
                  <a:cubicBezTo>
                    <a:pt x="934" y="297"/>
                    <a:pt x="930" y="293"/>
                    <a:pt x="930" y="289"/>
                  </a:cubicBezTo>
                  <a:cubicBezTo>
                    <a:pt x="930" y="285"/>
                    <a:pt x="934" y="280"/>
                    <a:pt x="938" y="280"/>
                  </a:cubicBezTo>
                  <a:cubicBezTo>
                    <a:pt x="1674" y="280"/>
                    <a:pt x="1674" y="280"/>
                    <a:pt x="1674" y="280"/>
                  </a:cubicBezTo>
                  <a:cubicBezTo>
                    <a:pt x="1686" y="280"/>
                    <a:pt x="1699" y="272"/>
                    <a:pt x="1699" y="260"/>
                  </a:cubicBezTo>
                  <a:cubicBezTo>
                    <a:pt x="1699" y="251"/>
                    <a:pt x="1686" y="239"/>
                    <a:pt x="1674" y="239"/>
                  </a:cubicBezTo>
                  <a:cubicBezTo>
                    <a:pt x="1141" y="239"/>
                    <a:pt x="1141" y="239"/>
                    <a:pt x="1141" y="239"/>
                  </a:cubicBezTo>
                  <a:cubicBezTo>
                    <a:pt x="1137" y="239"/>
                    <a:pt x="1133" y="239"/>
                    <a:pt x="1133" y="234"/>
                  </a:cubicBezTo>
                  <a:cubicBezTo>
                    <a:pt x="1133" y="230"/>
                    <a:pt x="1137" y="226"/>
                    <a:pt x="1141" y="226"/>
                  </a:cubicBezTo>
                  <a:cubicBezTo>
                    <a:pt x="1678" y="226"/>
                    <a:pt x="1678" y="226"/>
                    <a:pt x="1678" y="226"/>
                  </a:cubicBezTo>
                  <a:cubicBezTo>
                    <a:pt x="1691" y="226"/>
                    <a:pt x="1699" y="218"/>
                    <a:pt x="1699" y="205"/>
                  </a:cubicBezTo>
                  <a:cubicBezTo>
                    <a:pt x="1699" y="192"/>
                    <a:pt x="1691" y="184"/>
                    <a:pt x="1678" y="184"/>
                  </a:cubicBezTo>
                  <a:cubicBezTo>
                    <a:pt x="1069" y="184"/>
                    <a:pt x="1069" y="184"/>
                    <a:pt x="1069" y="184"/>
                  </a:cubicBezTo>
                  <a:cubicBezTo>
                    <a:pt x="1065" y="184"/>
                    <a:pt x="1065" y="180"/>
                    <a:pt x="1065" y="176"/>
                  </a:cubicBezTo>
                  <a:cubicBezTo>
                    <a:pt x="1065" y="172"/>
                    <a:pt x="1065" y="167"/>
                    <a:pt x="1069" y="167"/>
                  </a:cubicBezTo>
                  <a:cubicBezTo>
                    <a:pt x="1686" y="167"/>
                    <a:pt x="1686" y="167"/>
                    <a:pt x="1686" y="167"/>
                  </a:cubicBezTo>
                  <a:cubicBezTo>
                    <a:pt x="1699" y="167"/>
                    <a:pt x="1707" y="159"/>
                    <a:pt x="1707" y="146"/>
                  </a:cubicBezTo>
                  <a:cubicBezTo>
                    <a:pt x="1707" y="134"/>
                    <a:pt x="1699" y="125"/>
                    <a:pt x="1686" y="125"/>
                  </a:cubicBezTo>
                  <a:cubicBezTo>
                    <a:pt x="1221" y="125"/>
                    <a:pt x="1221" y="125"/>
                    <a:pt x="1221" y="125"/>
                  </a:cubicBezTo>
                  <a:cubicBezTo>
                    <a:pt x="1217" y="125"/>
                    <a:pt x="1213" y="121"/>
                    <a:pt x="1213" y="117"/>
                  </a:cubicBezTo>
                  <a:cubicBezTo>
                    <a:pt x="1213" y="113"/>
                    <a:pt x="1217" y="113"/>
                    <a:pt x="1221" y="113"/>
                  </a:cubicBezTo>
                  <a:cubicBezTo>
                    <a:pt x="1234" y="113"/>
                    <a:pt x="1234" y="113"/>
                    <a:pt x="1234" y="113"/>
                  </a:cubicBezTo>
                  <a:cubicBezTo>
                    <a:pt x="1243" y="113"/>
                    <a:pt x="1251" y="100"/>
                    <a:pt x="1251" y="92"/>
                  </a:cubicBezTo>
                  <a:cubicBezTo>
                    <a:pt x="1251" y="79"/>
                    <a:pt x="1243" y="71"/>
                    <a:pt x="1234" y="71"/>
                  </a:cubicBezTo>
                  <a:cubicBezTo>
                    <a:pt x="621" y="71"/>
                    <a:pt x="621" y="71"/>
                    <a:pt x="621" y="71"/>
                  </a:cubicBezTo>
                  <a:cubicBezTo>
                    <a:pt x="609" y="71"/>
                    <a:pt x="600" y="79"/>
                    <a:pt x="600" y="92"/>
                  </a:cubicBezTo>
                  <a:cubicBezTo>
                    <a:pt x="600" y="100"/>
                    <a:pt x="609" y="113"/>
                    <a:pt x="621" y="113"/>
                  </a:cubicBezTo>
                  <a:cubicBezTo>
                    <a:pt x="752" y="113"/>
                    <a:pt x="752" y="113"/>
                    <a:pt x="752" y="113"/>
                  </a:cubicBezTo>
                  <a:cubicBezTo>
                    <a:pt x="757" y="113"/>
                    <a:pt x="761" y="113"/>
                    <a:pt x="761" y="117"/>
                  </a:cubicBezTo>
                  <a:cubicBezTo>
                    <a:pt x="761" y="121"/>
                    <a:pt x="757" y="125"/>
                    <a:pt x="752" y="125"/>
                  </a:cubicBezTo>
                  <a:cubicBezTo>
                    <a:pt x="558" y="125"/>
                    <a:pt x="558" y="125"/>
                    <a:pt x="558" y="125"/>
                  </a:cubicBezTo>
                  <a:cubicBezTo>
                    <a:pt x="549" y="125"/>
                    <a:pt x="541" y="134"/>
                    <a:pt x="541" y="146"/>
                  </a:cubicBezTo>
                  <a:cubicBezTo>
                    <a:pt x="541" y="159"/>
                    <a:pt x="549" y="167"/>
                    <a:pt x="558" y="167"/>
                  </a:cubicBezTo>
                  <a:cubicBezTo>
                    <a:pt x="748" y="167"/>
                    <a:pt x="748" y="167"/>
                    <a:pt x="748" y="167"/>
                  </a:cubicBezTo>
                  <a:cubicBezTo>
                    <a:pt x="752" y="167"/>
                    <a:pt x="752" y="172"/>
                    <a:pt x="752" y="176"/>
                  </a:cubicBezTo>
                  <a:cubicBezTo>
                    <a:pt x="752" y="180"/>
                    <a:pt x="752" y="184"/>
                    <a:pt x="748" y="184"/>
                  </a:cubicBezTo>
                  <a:cubicBezTo>
                    <a:pt x="579" y="184"/>
                    <a:pt x="579" y="184"/>
                    <a:pt x="579" y="184"/>
                  </a:cubicBezTo>
                  <a:cubicBezTo>
                    <a:pt x="566" y="184"/>
                    <a:pt x="558" y="192"/>
                    <a:pt x="558" y="205"/>
                  </a:cubicBezTo>
                  <a:cubicBezTo>
                    <a:pt x="558" y="218"/>
                    <a:pt x="566" y="226"/>
                    <a:pt x="579" y="226"/>
                  </a:cubicBezTo>
                  <a:cubicBezTo>
                    <a:pt x="731" y="226"/>
                    <a:pt x="731" y="226"/>
                    <a:pt x="731" y="226"/>
                  </a:cubicBezTo>
                  <a:cubicBezTo>
                    <a:pt x="735" y="226"/>
                    <a:pt x="740" y="230"/>
                    <a:pt x="740" y="234"/>
                  </a:cubicBezTo>
                  <a:cubicBezTo>
                    <a:pt x="740" y="239"/>
                    <a:pt x="735" y="239"/>
                    <a:pt x="731" y="239"/>
                  </a:cubicBezTo>
                  <a:cubicBezTo>
                    <a:pt x="600" y="239"/>
                    <a:pt x="600" y="239"/>
                    <a:pt x="600" y="239"/>
                  </a:cubicBezTo>
                  <a:cubicBezTo>
                    <a:pt x="588" y="239"/>
                    <a:pt x="579" y="251"/>
                    <a:pt x="579" y="260"/>
                  </a:cubicBezTo>
                  <a:cubicBezTo>
                    <a:pt x="579" y="272"/>
                    <a:pt x="588" y="280"/>
                    <a:pt x="600" y="280"/>
                  </a:cubicBezTo>
                  <a:cubicBezTo>
                    <a:pt x="719" y="280"/>
                    <a:pt x="719" y="280"/>
                    <a:pt x="719" y="280"/>
                  </a:cubicBezTo>
                  <a:cubicBezTo>
                    <a:pt x="723" y="280"/>
                    <a:pt x="727" y="285"/>
                    <a:pt x="727" y="289"/>
                  </a:cubicBezTo>
                  <a:cubicBezTo>
                    <a:pt x="727" y="293"/>
                    <a:pt x="723" y="297"/>
                    <a:pt x="719" y="297"/>
                  </a:cubicBezTo>
                  <a:cubicBezTo>
                    <a:pt x="600" y="297"/>
                    <a:pt x="600" y="297"/>
                    <a:pt x="600" y="297"/>
                  </a:cubicBezTo>
                  <a:cubicBezTo>
                    <a:pt x="588" y="297"/>
                    <a:pt x="579" y="306"/>
                    <a:pt x="579" y="318"/>
                  </a:cubicBezTo>
                  <a:cubicBezTo>
                    <a:pt x="579" y="331"/>
                    <a:pt x="588" y="339"/>
                    <a:pt x="600" y="339"/>
                  </a:cubicBezTo>
                  <a:cubicBezTo>
                    <a:pt x="626" y="339"/>
                    <a:pt x="626" y="339"/>
                    <a:pt x="626" y="339"/>
                  </a:cubicBezTo>
                  <a:cubicBezTo>
                    <a:pt x="626" y="339"/>
                    <a:pt x="630" y="343"/>
                    <a:pt x="630" y="348"/>
                  </a:cubicBezTo>
                  <a:cubicBezTo>
                    <a:pt x="630" y="352"/>
                    <a:pt x="626" y="356"/>
                    <a:pt x="626" y="356"/>
                  </a:cubicBezTo>
                  <a:cubicBezTo>
                    <a:pt x="524" y="356"/>
                    <a:pt x="524" y="356"/>
                    <a:pt x="524" y="356"/>
                  </a:cubicBezTo>
                  <a:cubicBezTo>
                    <a:pt x="524" y="352"/>
                    <a:pt x="524" y="352"/>
                    <a:pt x="520" y="352"/>
                  </a:cubicBezTo>
                  <a:cubicBezTo>
                    <a:pt x="156" y="352"/>
                    <a:pt x="156" y="352"/>
                    <a:pt x="156" y="352"/>
                  </a:cubicBezTo>
                  <a:cubicBezTo>
                    <a:pt x="152" y="352"/>
                    <a:pt x="152" y="352"/>
                    <a:pt x="152" y="348"/>
                  </a:cubicBezTo>
                  <a:cubicBezTo>
                    <a:pt x="152" y="343"/>
                    <a:pt x="152" y="339"/>
                    <a:pt x="156" y="339"/>
                  </a:cubicBezTo>
                  <a:cubicBezTo>
                    <a:pt x="368" y="339"/>
                    <a:pt x="368" y="339"/>
                    <a:pt x="368" y="339"/>
                  </a:cubicBezTo>
                  <a:cubicBezTo>
                    <a:pt x="376" y="339"/>
                    <a:pt x="389" y="331"/>
                    <a:pt x="389" y="318"/>
                  </a:cubicBezTo>
                  <a:cubicBezTo>
                    <a:pt x="389" y="306"/>
                    <a:pt x="376" y="297"/>
                    <a:pt x="368" y="297"/>
                  </a:cubicBezTo>
                  <a:cubicBezTo>
                    <a:pt x="25" y="297"/>
                    <a:pt x="25" y="297"/>
                    <a:pt x="25" y="297"/>
                  </a:cubicBezTo>
                  <a:cubicBezTo>
                    <a:pt x="21" y="297"/>
                    <a:pt x="17" y="293"/>
                    <a:pt x="17" y="289"/>
                  </a:cubicBezTo>
                  <a:cubicBezTo>
                    <a:pt x="17" y="285"/>
                    <a:pt x="21" y="280"/>
                    <a:pt x="25" y="280"/>
                  </a:cubicBezTo>
                  <a:cubicBezTo>
                    <a:pt x="347" y="280"/>
                    <a:pt x="347" y="280"/>
                    <a:pt x="347" y="280"/>
                  </a:cubicBezTo>
                  <a:cubicBezTo>
                    <a:pt x="359" y="280"/>
                    <a:pt x="368" y="272"/>
                    <a:pt x="368" y="260"/>
                  </a:cubicBezTo>
                  <a:cubicBezTo>
                    <a:pt x="368" y="247"/>
                    <a:pt x="359" y="239"/>
                    <a:pt x="347" y="239"/>
                  </a:cubicBezTo>
                  <a:cubicBezTo>
                    <a:pt x="59" y="239"/>
                    <a:pt x="59" y="239"/>
                    <a:pt x="59" y="239"/>
                  </a:cubicBezTo>
                  <a:cubicBezTo>
                    <a:pt x="55" y="239"/>
                    <a:pt x="55" y="234"/>
                    <a:pt x="55" y="230"/>
                  </a:cubicBezTo>
                  <a:cubicBezTo>
                    <a:pt x="55" y="226"/>
                    <a:pt x="55" y="226"/>
                    <a:pt x="59" y="226"/>
                  </a:cubicBezTo>
                  <a:cubicBezTo>
                    <a:pt x="237" y="226"/>
                    <a:pt x="237" y="226"/>
                    <a:pt x="237" y="226"/>
                  </a:cubicBezTo>
                  <a:cubicBezTo>
                    <a:pt x="249" y="226"/>
                    <a:pt x="258" y="213"/>
                    <a:pt x="258" y="205"/>
                  </a:cubicBezTo>
                  <a:cubicBezTo>
                    <a:pt x="258" y="192"/>
                    <a:pt x="249" y="184"/>
                    <a:pt x="237" y="184"/>
                  </a:cubicBezTo>
                  <a:cubicBezTo>
                    <a:pt x="72" y="184"/>
                    <a:pt x="72" y="184"/>
                    <a:pt x="72" y="184"/>
                  </a:cubicBezTo>
                  <a:cubicBezTo>
                    <a:pt x="68" y="184"/>
                    <a:pt x="68" y="180"/>
                    <a:pt x="68" y="176"/>
                  </a:cubicBezTo>
                  <a:cubicBezTo>
                    <a:pt x="68" y="172"/>
                    <a:pt x="68" y="167"/>
                    <a:pt x="72" y="167"/>
                  </a:cubicBezTo>
                  <a:cubicBezTo>
                    <a:pt x="203" y="167"/>
                    <a:pt x="203" y="167"/>
                    <a:pt x="203" y="167"/>
                  </a:cubicBezTo>
                  <a:cubicBezTo>
                    <a:pt x="275" y="167"/>
                    <a:pt x="334" y="109"/>
                    <a:pt x="334" y="37"/>
                  </a:cubicBezTo>
                  <a:cubicBezTo>
                    <a:pt x="342" y="37"/>
                    <a:pt x="342" y="37"/>
                    <a:pt x="342" y="37"/>
                  </a:cubicBezTo>
                  <a:cubicBezTo>
                    <a:pt x="342" y="0"/>
                    <a:pt x="342" y="0"/>
                    <a:pt x="342" y="0"/>
                  </a:cubicBezTo>
                  <a:cubicBezTo>
                    <a:pt x="304" y="0"/>
                    <a:pt x="304" y="0"/>
                    <a:pt x="304" y="0"/>
                  </a:cubicBezTo>
                  <a:cubicBezTo>
                    <a:pt x="304" y="37"/>
                    <a:pt x="304" y="37"/>
                    <a:pt x="304" y="37"/>
                  </a:cubicBezTo>
                  <a:cubicBezTo>
                    <a:pt x="317" y="37"/>
                    <a:pt x="317" y="37"/>
                    <a:pt x="317" y="37"/>
                  </a:cubicBezTo>
                  <a:cubicBezTo>
                    <a:pt x="317" y="100"/>
                    <a:pt x="266" y="155"/>
                    <a:pt x="203" y="155"/>
                  </a:cubicBezTo>
                  <a:cubicBezTo>
                    <a:pt x="72" y="155"/>
                    <a:pt x="72" y="155"/>
                    <a:pt x="72" y="155"/>
                  </a:cubicBezTo>
                  <a:cubicBezTo>
                    <a:pt x="63" y="155"/>
                    <a:pt x="51" y="163"/>
                    <a:pt x="51" y="176"/>
                  </a:cubicBezTo>
                  <a:cubicBezTo>
                    <a:pt x="51" y="188"/>
                    <a:pt x="63" y="197"/>
                    <a:pt x="72" y="197"/>
                  </a:cubicBezTo>
                  <a:cubicBezTo>
                    <a:pt x="237" y="197"/>
                    <a:pt x="237" y="197"/>
                    <a:pt x="237" y="197"/>
                  </a:cubicBezTo>
                  <a:cubicBezTo>
                    <a:pt x="241" y="197"/>
                    <a:pt x="245" y="201"/>
                    <a:pt x="245" y="205"/>
                  </a:cubicBezTo>
                  <a:cubicBezTo>
                    <a:pt x="245" y="209"/>
                    <a:pt x="241" y="209"/>
                    <a:pt x="237" y="209"/>
                  </a:cubicBezTo>
                  <a:cubicBezTo>
                    <a:pt x="59" y="209"/>
                    <a:pt x="59" y="209"/>
                    <a:pt x="59" y="209"/>
                  </a:cubicBezTo>
                  <a:cubicBezTo>
                    <a:pt x="51" y="209"/>
                    <a:pt x="38" y="222"/>
                    <a:pt x="38" y="230"/>
                  </a:cubicBezTo>
                  <a:cubicBezTo>
                    <a:pt x="38" y="243"/>
                    <a:pt x="51" y="255"/>
                    <a:pt x="59" y="255"/>
                  </a:cubicBezTo>
                  <a:cubicBezTo>
                    <a:pt x="347" y="255"/>
                    <a:pt x="347" y="255"/>
                    <a:pt x="347" y="255"/>
                  </a:cubicBezTo>
                  <a:cubicBezTo>
                    <a:pt x="351" y="255"/>
                    <a:pt x="355" y="255"/>
                    <a:pt x="355" y="260"/>
                  </a:cubicBezTo>
                  <a:cubicBezTo>
                    <a:pt x="355" y="264"/>
                    <a:pt x="351" y="268"/>
                    <a:pt x="347" y="268"/>
                  </a:cubicBezTo>
                  <a:cubicBezTo>
                    <a:pt x="25" y="268"/>
                    <a:pt x="25" y="268"/>
                    <a:pt x="25" y="268"/>
                  </a:cubicBezTo>
                  <a:cubicBezTo>
                    <a:pt x="13" y="268"/>
                    <a:pt x="0" y="276"/>
                    <a:pt x="0" y="289"/>
                  </a:cubicBezTo>
                  <a:cubicBezTo>
                    <a:pt x="0" y="301"/>
                    <a:pt x="13" y="310"/>
                    <a:pt x="25" y="310"/>
                  </a:cubicBezTo>
                  <a:cubicBezTo>
                    <a:pt x="368" y="310"/>
                    <a:pt x="368" y="310"/>
                    <a:pt x="368" y="310"/>
                  </a:cubicBezTo>
                  <a:cubicBezTo>
                    <a:pt x="372" y="310"/>
                    <a:pt x="372" y="314"/>
                    <a:pt x="372" y="318"/>
                  </a:cubicBezTo>
                  <a:cubicBezTo>
                    <a:pt x="372" y="322"/>
                    <a:pt x="372" y="322"/>
                    <a:pt x="368" y="322"/>
                  </a:cubicBezTo>
                  <a:cubicBezTo>
                    <a:pt x="156" y="322"/>
                    <a:pt x="156" y="322"/>
                    <a:pt x="156" y="322"/>
                  </a:cubicBezTo>
                  <a:cubicBezTo>
                    <a:pt x="148" y="322"/>
                    <a:pt x="135" y="335"/>
                    <a:pt x="135" y="348"/>
                  </a:cubicBezTo>
                  <a:cubicBezTo>
                    <a:pt x="135" y="356"/>
                    <a:pt x="148" y="368"/>
                    <a:pt x="156" y="368"/>
                  </a:cubicBezTo>
                  <a:cubicBezTo>
                    <a:pt x="495" y="368"/>
                    <a:pt x="495" y="368"/>
                    <a:pt x="495" y="368"/>
                  </a:cubicBezTo>
                  <a:cubicBezTo>
                    <a:pt x="495" y="368"/>
                    <a:pt x="495" y="368"/>
                    <a:pt x="495" y="368"/>
                  </a:cubicBezTo>
                  <a:cubicBezTo>
                    <a:pt x="524" y="368"/>
                    <a:pt x="524" y="368"/>
                    <a:pt x="524" y="368"/>
                  </a:cubicBezTo>
                  <a:cubicBezTo>
                    <a:pt x="528" y="373"/>
                    <a:pt x="528" y="373"/>
                    <a:pt x="528" y="373"/>
                  </a:cubicBezTo>
                  <a:cubicBezTo>
                    <a:pt x="528" y="377"/>
                    <a:pt x="524" y="381"/>
                    <a:pt x="520" y="381"/>
                  </a:cubicBezTo>
                  <a:cubicBezTo>
                    <a:pt x="165" y="381"/>
                    <a:pt x="165" y="381"/>
                    <a:pt x="165" y="381"/>
                  </a:cubicBezTo>
                  <a:cubicBezTo>
                    <a:pt x="152" y="381"/>
                    <a:pt x="144" y="389"/>
                    <a:pt x="144" y="402"/>
                  </a:cubicBezTo>
                  <a:cubicBezTo>
                    <a:pt x="144" y="415"/>
                    <a:pt x="152" y="423"/>
                    <a:pt x="165" y="423"/>
                  </a:cubicBezTo>
                  <a:cubicBezTo>
                    <a:pt x="516" y="423"/>
                    <a:pt x="516" y="423"/>
                    <a:pt x="516" y="423"/>
                  </a:cubicBezTo>
                  <a:cubicBezTo>
                    <a:pt x="520" y="423"/>
                    <a:pt x="524" y="427"/>
                    <a:pt x="524" y="431"/>
                  </a:cubicBezTo>
                  <a:cubicBezTo>
                    <a:pt x="524" y="435"/>
                    <a:pt x="520" y="440"/>
                    <a:pt x="516" y="440"/>
                  </a:cubicBezTo>
                  <a:cubicBezTo>
                    <a:pt x="182" y="440"/>
                    <a:pt x="182" y="440"/>
                    <a:pt x="182" y="440"/>
                  </a:cubicBezTo>
                  <a:cubicBezTo>
                    <a:pt x="169" y="440"/>
                    <a:pt x="161" y="448"/>
                    <a:pt x="161" y="461"/>
                  </a:cubicBezTo>
                  <a:cubicBezTo>
                    <a:pt x="161" y="473"/>
                    <a:pt x="169" y="482"/>
                    <a:pt x="182" y="482"/>
                  </a:cubicBezTo>
                  <a:cubicBezTo>
                    <a:pt x="431" y="482"/>
                    <a:pt x="431" y="482"/>
                    <a:pt x="431" y="482"/>
                  </a:cubicBezTo>
                  <a:cubicBezTo>
                    <a:pt x="435" y="482"/>
                    <a:pt x="440" y="486"/>
                    <a:pt x="440" y="490"/>
                  </a:cubicBezTo>
                  <a:cubicBezTo>
                    <a:pt x="440" y="494"/>
                    <a:pt x="435" y="494"/>
                    <a:pt x="431" y="494"/>
                  </a:cubicBezTo>
                  <a:cubicBezTo>
                    <a:pt x="165" y="494"/>
                    <a:pt x="165" y="494"/>
                    <a:pt x="165" y="494"/>
                  </a:cubicBezTo>
                  <a:cubicBezTo>
                    <a:pt x="152" y="494"/>
                    <a:pt x="140" y="507"/>
                    <a:pt x="140" y="515"/>
                  </a:cubicBezTo>
                  <a:cubicBezTo>
                    <a:pt x="140" y="528"/>
                    <a:pt x="152" y="536"/>
                    <a:pt x="165" y="536"/>
                  </a:cubicBezTo>
                  <a:cubicBezTo>
                    <a:pt x="380" y="536"/>
                    <a:pt x="380" y="536"/>
                    <a:pt x="380" y="536"/>
                  </a:cubicBezTo>
                  <a:cubicBezTo>
                    <a:pt x="385" y="536"/>
                    <a:pt x="389" y="540"/>
                    <a:pt x="389" y="544"/>
                  </a:cubicBezTo>
                  <a:cubicBezTo>
                    <a:pt x="389" y="549"/>
                    <a:pt x="385" y="553"/>
                    <a:pt x="380" y="553"/>
                  </a:cubicBezTo>
                  <a:cubicBezTo>
                    <a:pt x="190" y="553"/>
                    <a:pt x="190" y="553"/>
                    <a:pt x="190" y="553"/>
                  </a:cubicBezTo>
                  <a:cubicBezTo>
                    <a:pt x="178" y="553"/>
                    <a:pt x="169" y="561"/>
                    <a:pt x="169" y="574"/>
                  </a:cubicBezTo>
                  <a:cubicBezTo>
                    <a:pt x="169" y="586"/>
                    <a:pt x="178" y="595"/>
                    <a:pt x="190" y="595"/>
                  </a:cubicBezTo>
                  <a:cubicBezTo>
                    <a:pt x="266" y="595"/>
                    <a:pt x="266" y="595"/>
                    <a:pt x="266" y="595"/>
                  </a:cubicBezTo>
                  <a:cubicBezTo>
                    <a:pt x="271" y="595"/>
                    <a:pt x="275" y="599"/>
                    <a:pt x="275" y="603"/>
                  </a:cubicBezTo>
                  <a:cubicBezTo>
                    <a:pt x="275" y="607"/>
                    <a:pt x="271" y="611"/>
                    <a:pt x="266" y="611"/>
                  </a:cubicBezTo>
                  <a:cubicBezTo>
                    <a:pt x="237" y="611"/>
                    <a:pt x="237" y="611"/>
                    <a:pt x="237" y="611"/>
                  </a:cubicBezTo>
                  <a:cubicBezTo>
                    <a:pt x="224" y="611"/>
                    <a:pt x="216" y="620"/>
                    <a:pt x="216" y="632"/>
                  </a:cubicBezTo>
                  <a:cubicBezTo>
                    <a:pt x="216" y="641"/>
                    <a:pt x="224" y="653"/>
                    <a:pt x="237" y="653"/>
                  </a:cubicBezTo>
                  <a:cubicBezTo>
                    <a:pt x="275" y="653"/>
                    <a:pt x="275" y="653"/>
                    <a:pt x="275" y="653"/>
                  </a:cubicBezTo>
                  <a:cubicBezTo>
                    <a:pt x="279" y="653"/>
                    <a:pt x="283" y="653"/>
                    <a:pt x="283" y="658"/>
                  </a:cubicBezTo>
                  <a:cubicBezTo>
                    <a:pt x="283" y="662"/>
                    <a:pt x="279" y="666"/>
                    <a:pt x="275" y="666"/>
                  </a:cubicBezTo>
                  <a:cubicBezTo>
                    <a:pt x="275" y="666"/>
                    <a:pt x="275" y="666"/>
                    <a:pt x="275" y="666"/>
                  </a:cubicBezTo>
                  <a:cubicBezTo>
                    <a:pt x="262" y="666"/>
                    <a:pt x="254" y="674"/>
                    <a:pt x="254" y="687"/>
                  </a:cubicBezTo>
                  <a:cubicBezTo>
                    <a:pt x="254" y="699"/>
                    <a:pt x="262" y="708"/>
                    <a:pt x="275" y="708"/>
                  </a:cubicBezTo>
                  <a:cubicBezTo>
                    <a:pt x="355" y="708"/>
                    <a:pt x="355" y="708"/>
                    <a:pt x="355" y="708"/>
                  </a:cubicBezTo>
                  <a:cubicBezTo>
                    <a:pt x="355" y="708"/>
                    <a:pt x="359" y="712"/>
                    <a:pt x="359" y="716"/>
                  </a:cubicBezTo>
                  <a:cubicBezTo>
                    <a:pt x="359" y="720"/>
                    <a:pt x="355" y="725"/>
                    <a:pt x="355" y="725"/>
                  </a:cubicBezTo>
                  <a:cubicBezTo>
                    <a:pt x="338" y="725"/>
                    <a:pt x="338" y="725"/>
                    <a:pt x="338" y="725"/>
                  </a:cubicBezTo>
                  <a:cubicBezTo>
                    <a:pt x="325" y="725"/>
                    <a:pt x="317" y="733"/>
                    <a:pt x="317" y="746"/>
                  </a:cubicBezTo>
                  <a:cubicBezTo>
                    <a:pt x="317" y="758"/>
                    <a:pt x="325" y="766"/>
                    <a:pt x="338" y="766"/>
                  </a:cubicBezTo>
                  <a:cubicBezTo>
                    <a:pt x="528" y="766"/>
                    <a:pt x="528" y="766"/>
                    <a:pt x="528" y="766"/>
                  </a:cubicBezTo>
                  <a:cubicBezTo>
                    <a:pt x="533" y="766"/>
                    <a:pt x="537" y="771"/>
                    <a:pt x="537" y="775"/>
                  </a:cubicBezTo>
                  <a:cubicBezTo>
                    <a:pt x="537" y="779"/>
                    <a:pt x="533" y="779"/>
                    <a:pt x="528" y="779"/>
                  </a:cubicBezTo>
                  <a:cubicBezTo>
                    <a:pt x="376" y="779"/>
                    <a:pt x="376" y="779"/>
                    <a:pt x="376" y="779"/>
                  </a:cubicBezTo>
                  <a:cubicBezTo>
                    <a:pt x="364" y="779"/>
                    <a:pt x="355" y="792"/>
                    <a:pt x="355" y="800"/>
                  </a:cubicBezTo>
                  <a:cubicBezTo>
                    <a:pt x="355" y="813"/>
                    <a:pt x="364" y="821"/>
                    <a:pt x="376" y="821"/>
                  </a:cubicBezTo>
                  <a:cubicBezTo>
                    <a:pt x="604" y="821"/>
                    <a:pt x="604" y="821"/>
                    <a:pt x="604" y="821"/>
                  </a:cubicBezTo>
                  <a:cubicBezTo>
                    <a:pt x="609" y="821"/>
                    <a:pt x="613" y="825"/>
                    <a:pt x="613" y="829"/>
                  </a:cubicBezTo>
                  <a:cubicBezTo>
                    <a:pt x="613" y="834"/>
                    <a:pt x="609" y="838"/>
                    <a:pt x="604" y="838"/>
                  </a:cubicBezTo>
                  <a:cubicBezTo>
                    <a:pt x="418" y="838"/>
                    <a:pt x="418" y="838"/>
                    <a:pt x="418" y="838"/>
                  </a:cubicBezTo>
                  <a:cubicBezTo>
                    <a:pt x="406" y="838"/>
                    <a:pt x="397" y="846"/>
                    <a:pt x="397" y="859"/>
                  </a:cubicBezTo>
                  <a:cubicBezTo>
                    <a:pt x="397" y="871"/>
                    <a:pt x="406" y="880"/>
                    <a:pt x="418" y="880"/>
                  </a:cubicBezTo>
                  <a:cubicBezTo>
                    <a:pt x="592" y="880"/>
                    <a:pt x="592" y="880"/>
                    <a:pt x="592" y="880"/>
                  </a:cubicBezTo>
                  <a:cubicBezTo>
                    <a:pt x="596" y="880"/>
                    <a:pt x="600" y="884"/>
                    <a:pt x="600" y="888"/>
                  </a:cubicBezTo>
                  <a:cubicBezTo>
                    <a:pt x="600" y="892"/>
                    <a:pt x="596" y="892"/>
                    <a:pt x="592" y="892"/>
                  </a:cubicBezTo>
                  <a:cubicBezTo>
                    <a:pt x="444" y="892"/>
                    <a:pt x="444" y="892"/>
                    <a:pt x="444" y="892"/>
                  </a:cubicBezTo>
                  <a:cubicBezTo>
                    <a:pt x="435" y="892"/>
                    <a:pt x="423" y="905"/>
                    <a:pt x="423" y="913"/>
                  </a:cubicBezTo>
                  <a:cubicBezTo>
                    <a:pt x="423" y="926"/>
                    <a:pt x="435" y="938"/>
                    <a:pt x="444" y="938"/>
                  </a:cubicBezTo>
                  <a:cubicBezTo>
                    <a:pt x="549" y="938"/>
                    <a:pt x="549" y="938"/>
                    <a:pt x="549" y="938"/>
                  </a:cubicBezTo>
                  <a:cubicBezTo>
                    <a:pt x="554" y="938"/>
                    <a:pt x="558" y="938"/>
                    <a:pt x="558" y="942"/>
                  </a:cubicBezTo>
                  <a:cubicBezTo>
                    <a:pt x="558" y="947"/>
                    <a:pt x="554" y="951"/>
                    <a:pt x="549" y="951"/>
                  </a:cubicBezTo>
                  <a:cubicBezTo>
                    <a:pt x="440" y="951"/>
                    <a:pt x="440" y="951"/>
                    <a:pt x="440" y="951"/>
                  </a:cubicBezTo>
                  <a:cubicBezTo>
                    <a:pt x="427" y="951"/>
                    <a:pt x="418" y="959"/>
                    <a:pt x="418" y="972"/>
                  </a:cubicBezTo>
                  <a:cubicBezTo>
                    <a:pt x="418" y="984"/>
                    <a:pt x="427" y="993"/>
                    <a:pt x="440" y="993"/>
                  </a:cubicBezTo>
                  <a:cubicBezTo>
                    <a:pt x="495" y="993"/>
                    <a:pt x="495" y="993"/>
                    <a:pt x="495" y="993"/>
                  </a:cubicBezTo>
                  <a:cubicBezTo>
                    <a:pt x="499" y="993"/>
                    <a:pt x="503" y="997"/>
                    <a:pt x="503" y="1001"/>
                  </a:cubicBezTo>
                  <a:cubicBezTo>
                    <a:pt x="503" y="1005"/>
                    <a:pt x="499" y="1005"/>
                    <a:pt x="495" y="1005"/>
                  </a:cubicBezTo>
                  <a:cubicBezTo>
                    <a:pt x="444" y="1005"/>
                    <a:pt x="444" y="1005"/>
                    <a:pt x="444" y="1005"/>
                  </a:cubicBezTo>
                  <a:cubicBezTo>
                    <a:pt x="431" y="1005"/>
                    <a:pt x="423" y="1018"/>
                    <a:pt x="423" y="1030"/>
                  </a:cubicBezTo>
                  <a:cubicBezTo>
                    <a:pt x="423" y="1039"/>
                    <a:pt x="431" y="1051"/>
                    <a:pt x="444" y="1051"/>
                  </a:cubicBezTo>
                  <a:cubicBezTo>
                    <a:pt x="473" y="1051"/>
                    <a:pt x="473" y="1051"/>
                    <a:pt x="473" y="1051"/>
                  </a:cubicBezTo>
                  <a:cubicBezTo>
                    <a:pt x="473" y="1051"/>
                    <a:pt x="478" y="1051"/>
                    <a:pt x="478" y="1056"/>
                  </a:cubicBezTo>
                  <a:cubicBezTo>
                    <a:pt x="478" y="1060"/>
                    <a:pt x="473" y="1064"/>
                    <a:pt x="473" y="1064"/>
                  </a:cubicBezTo>
                  <a:cubicBezTo>
                    <a:pt x="444" y="1064"/>
                    <a:pt x="444" y="1064"/>
                    <a:pt x="444" y="1064"/>
                  </a:cubicBezTo>
                  <a:cubicBezTo>
                    <a:pt x="431" y="1064"/>
                    <a:pt x="423" y="1072"/>
                    <a:pt x="423" y="1085"/>
                  </a:cubicBezTo>
                  <a:cubicBezTo>
                    <a:pt x="423" y="1097"/>
                    <a:pt x="431" y="1106"/>
                    <a:pt x="444" y="1106"/>
                  </a:cubicBezTo>
                  <a:cubicBezTo>
                    <a:pt x="461" y="1106"/>
                    <a:pt x="461" y="1106"/>
                    <a:pt x="461" y="1106"/>
                  </a:cubicBezTo>
                  <a:cubicBezTo>
                    <a:pt x="1014" y="1106"/>
                    <a:pt x="1014" y="1106"/>
                    <a:pt x="1014" y="1106"/>
                  </a:cubicBezTo>
                  <a:cubicBezTo>
                    <a:pt x="1031" y="1106"/>
                    <a:pt x="1048" y="1089"/>
                    <a:pt x="1048" y="1072"/>
                  </a:cubicBezTo>
                  <a:cubicBezTo>
                    <a:pt x="1048" y="1051"/>
                    <a:pt x="1031" y="1035"/>
                    <a:pt x="1014" y="1035"/>
                  </a:cubicBezTo>
                  <a:cubicBezTo>
                    <a:pt x="972" y="1035"/>
                    <a:pt x="972" y="1035"/>
                    <a:pt x="972" y="1035"/>
                  </a:cubicBezTo>
                  <a:cubicBezTo>
                    <a:pt x="959" y="1035"/>
                    <a:pt x="951" y="1026"/>
                    <a:pt x="951" y="1014"/>
                  </a:cubicBezTo>
                  <a:cubicBezTo>
                    <a:pt x="951" y="1001"/>
                    <a:pt x="959" y="993"/>
                    <a:pt x="972" y="993"/>
                  </a:cubicBezTo>
                  <a:cubicBezTo>
                    <a:pt x="976" y="993"/>
                    <a:pt x="976" y="993"/>
                    <a:pt x="976" y="993"/>
                  </a:cubicBezTo>
                  <a:cubicBezTo>
                    <a:pt x="985" y="993"/>
                    <a:pt x="997" y="984"/>
                    <a:pt x="997" y="972"/>
                  </a:cubicBezTo>
                  <a:cubicBezTo>
                    <a:pt x="997" y="959"/>
                    <a:pt x="985" y="951"/>
                    <a:pt x="976" y="951"/>
                  </a:cubicBezTo>
                  <a:cubicBezTo>
                    <a:pt x="938" y="951"/>
                    <a:pt x="938" y="951"/>
                    <a:pt x="938" y="951"/>
                  </a:cubicBezTo>
                  <a:cubicBezTo>
                    <a:pt x="934" y="951"/>
                    <a:pt x="930" y="947"/>
                    <a:pt x="930" y="942"/>
                  </a:cubicBezTo>
                  <a:cubicBezTo>
                    <a:pt x="930" y="938"/>
                    <a:pt x="934" y="938"/>
                    <a:pt x="938" y="938"/>
                  </a:cubicBezTo>
                  <a:cubicBezTo>
                    <a:pt x="1014" y="938"/>
                    <a:pt x="1014" y="938"/>
                    <a:pt x="1014" y="938"/>
                  </a:cubicBezTo>
                  <a:cubicBezTo>
                    <a:pt x="1027" y="938"/>
                    <a:pt x="1036" y="926"/>
                    <a:pt x="1036" y="913"/>
                  </a:cubicBezTo>
                  <a:cubicBezTo>
                    <a:pt x="1036" y="905"/>
                    <a:pt x="1027" y="892"/>
                    <a:pt x="1014" y="892"/>
                  </a:cubicBezTo>
                  <a:cubicBezTo>
                    <a:pt x="917" y="892"/>
                    <a:pt x="917" y="892"/>
                    <a:pt x="917" y="892"/>
                  </a:cubicBezTo>
                  <a:cubicBezTo>
                    <a:pt x="913" y="892"/>
                    <a:pt x="909" y="892"/>
                    <a:pt x="909" y="888"/>
                  </a:cubicBezTo>
                  <a:cubicBezTo>
                    <a:pt x="909" y="884"/>
                    <a:pt x="913" y="880"/>
                    <a:pt x="917" y="880"/>
                  </a:cubicBezTo>
                  <a:cubicBezTo>
                    <a:pt x="1048" y="880"/>
                    <a:pt x="1048" y="880"/>
                    <a:pt x="1048" y="880"/>
                  </a:cubicBezTo>
                  <a:cubicBezTo>
                    <a:pt x="1061" y="880"/>
                    <a:pt x="1069" y="871"/>
                    <a:pt x="1069" y="859"/>
                  </a:cubicBezTo>
                  <a:cubicBezTo>
                    <a:pt x="1069" y="846"/>
                    <a:pt x="1061" y="838"/>
                    <a:pt x="1048" y="838"/>
                  </a:cubicBezTo>
                  <a:cubicBezTo>
                    <a:pt x="913" y="838"/>
                    <a:pt x="913" y="838"/>
                    <a:pt x="913" y="838"/>
                  </a:cubicBezTo>
                  <a:cubicBezTo>
                    <a:pt x="909" y="838"/>
                    <a:pt x="904" y="834"/>
                    <a:pt x="904" y="829"/>
                  </a:cubicBezTo>
                  <a:cubicBezTo>
                    <a:pt x="904" y="825"/>
                    <a:pt x="909" y="821"/>
                    <a:pt x="913" y="821"/>
                  </a:cubicBezTo>
                  <a:cubicBezTo>
                    <a:pt x="1044" y="821"/>
                    <a:pt x="1044" y="821"/>
                    <a:pt x="1044" y="821"/>
                  </a:cubicBezTo>
                  <a:cubicBezTo>
                    <a:pt x="1057" y="821"/>
                    <a:pt x="1065" y="813"/>
                    <a:pt x="1065" y="800"/>
                  </a:cubicBezTo>
                  <a:cubicBezTo>
                    <a:pt x="1065" y="792"/>
                    <a:pt x="1057" y="779"/>
                    <a:pt x="1044" y="779"/>
                  </a:cubicBezTo>
                  <a:cubicBezTo>
                    <a:pt x="900" y="779"/>
                    <a:pt x="900" y="779"/>
                    <a:pt x="900" y="779"/>
                  </a:cubicBezTo>
                  <a:cubicBezTo>
                    <a:pt x="896" y="779"/>
                    <a:pt x="896" y="779"/>
                    <a:pt x="896" y="775"/>
                  </a:cubicBezTo>
                  <a:cubicBezTo>
                    <a:pt x="896" y="771"/>
                    <a:pt x="896" y="766"/>
                    <a:pt x="900" y="766"/>
                  </a:cubicBezTo>
                  <a:cubicBezTo>
                    <a:pt x="1099" y="766"/>
                    <a:pt x="1099" y="766"/>
                    <a:pt x="1099" y="766"/>
                  </a:cubicBezTo>
                  <a:cubicBezTo>
                    <a:pt x="1112" y="766"/>
                    <a:pt x="1120" y="758"/>
                    <a:pt x="1120" y="746"/>
                  </a:cubicBezTo>
                  <a:cubicBezTo>
                    <a:pt x="1120" y="733"/>
                    <a:pt x="1112" y="725"/>
                    <a:pt x="1099" y="725"/>
                  </a:cubicBezTo>
                  <a:cubicBezTo>
                    <a:pt x="790" y="725"/>
                    <a:pt x="790" y="725"/>
                    <a:pt x="790" y="725"/>
                  </a:cubicBezTo>
                  <a:cubicBezTo>
                    <a:pt x="786" y="725"/>
                    <a:pt x="782" y="720"/>
                    <a:pt x="782" y="716"/>
                  </a:cubicBezTo>
                  <a:cubicBezTo>
                    <a:pt x="782" y="712"/>
                    <a:pt x="786" y="708"/>
                    <a:pt x="790" y="708"/>
                  </a:cubicBezTo>
                  <a:cubicBezTo>
                    <a:pt x="1044" y="708"/>
                    <a:pt x="1044" y="708"/>
                    <a:pt x="1044" y="708"/>
                  </a:cubicBezTo>
                  <a:cubicBezTo>
                    <a:pt x="1052" y="708"/>
                    <a:pt x="1065" y="699"/>
                    <a:pt x="1065" y="687"/>
                  </a:cubicBezTo>
                  <a:cubicBezTo>
                    <a:pt x="1065" y="674"/>
                    <a:pt x="1052" y="666"/>
                    <a:pt x="1044" y="666"/>
                  </a:cubicBezTo>
                  <a:cubicBezTo>
                    <a:pt x="761" y="666"/>
                    <a:pt x="761" y="666"/>
                    <a:pt x="761" y="666"/>
                  </a:cubicBezTo>
                  <a:cubicBezTo>
                    <a:pt x="757" y="666"/>
                    <a:pt x="752" y="662"/>
                    <a:pt x="752" y="658"/>
                  </a:cubicBezTo>
                  <a:cubicBezTo>
                    <a:pt x="752" y="653"/>
                    <a:pt x="757" y="653"/>
                    <a:pt x="761" y="653"/>
                  </a:cubicBezTo>
                  <a:cubicBezTo>
                    <a:pt x="1006" y="653"/>
                    <a:pt x="1006" y="653"/>
                    <a:pt x="1006" y="653"/>
                  </a:cubicBezTo>
                  <a:cubicBezTo>
                    <a:pt x="1019" y="653"/>
                    <a:pt x="1027" y="641"/>
                    <a:pt x="1027" y="632"/>
                  </a:cubicBezTo>
                  <a:cubicBezTo>
                    <a:pt x="1027" y="620"/>
                    <a:pt x="1019" y="611"/>
                    <a:pt x="1006" y="611"/>
                  </a:cubicBezTo>
                  <a:cubicBezTo>
                    <a:pt x="803" y="611"/>
                    <a:pt x="803" y="611"/>
                    <a:pt x="803" y="611"/>
                  </a:cubicBezTo>
                  <a:cubicBezTo>
                    <a:pt x="799" y="611"/>
                    <a:pt x="795" y="607"/>
                    <a:pt x="795" y="603"/>
                  </a:cubicBezTo>
                  <a:cubicBezTo>
                    <a:pt x="795" y="599"/>
                    <a:pt x="799" y="595"/>
                    <a:pt x="803" y="595"/>
                  </a:cubicBezTo>
                  <a:cubicBezTo>
                    <a:pt x="858" y="595"/>
                    <a:pt x="858" y="595"/>
                    <a:pt x="858" y="595"/>
                  </a:cubicBezTo>
                  <a:cubicBezTo>
                    <a:pt x="871" y="595"/>
                    <a:pt x="879" y="586"/>
                    <a:pt x="879" y="574"/>
                  </a:cubicBezTo>
                  <a:cubicBezTo>
                    <a:pt x="879" y="561"/>
                    <a:pt x="871" y="553"/>
                    <a:pt x="858" y="553"/>
                  </a:cubicBezTo>
                  <a:cubicBezTo>
                    <a:pt x="803" y="553"/>
                    <a:pt x="803" y="553"/>
                    <a:pt x="803" y="553"/>
                  </a:cubicBezTo>
                  <a:cubicBezTo>
                    <a:pt x="799" y="553"/>
                    <a:pt x="795" y="549"/>
                    <a:pt x="795" y="544"/>
                  </a:cubicBezTo>
                  <a:cubicBezTo>
                    <a:pt x="795" y="540"/>
                    <a:pt x="799" y="536"/>
                    <a:pt x="803" y="536"/>
                  </a:cubicBezTo>
                  <a:cubicBezTo>
                    <a:pt x="968" y="536"/>
                    <a:pt x="968" y="536"/>
                    <a:pt x="968" y="536"/>
                  </a:cubicBezTo>
                  <a:cubicBezTo>
                    <a:pt x="981" y="536"/>
                    <a:pt x="989" y="528"/>
                    <a:pt x="989" y="515"/>
                  </a:cubicBezTo>
                  <a:cubicBezTo>
                    <a:pt x="989" y="507"/>
                    <a:pt x="981" y="494"/>
                    <a:pt x="968" y="494"/>
                  </a:cubicBezTo>
                  <a:cubicBezTo>
                    <a:pt x="845" y="494"/>
                    <a:pt x="845" y="494"/>
                    <a:pt x="845" y="494"/>
                  </a:cubicBezTo>
                  <a:cubicBezTo>
                    <a:pt x="841" y="494"/>
                    <a:pt x="837" y="494"/>
                    <a:pt x="837" y="490"/>
                  </a:cubicBezTo>
                  <a:cubicBezTo>
                    <a:pt x="837" y="486"/>
                    <a:pt x="841" y="482"/>
                    <a:pt x="845" y="482"/>
                  </a:cubicBezTo>
                  <a:cubicBezTo>
                    <a:pt x="964" y="482"/>
                    <a:pt x="964" y="482"/>
                    <a:pt x="964" y="482"/>
                  </a:cubicBezTo>
                  <a:cubicBezTo>
                    <a:pt x="976" y="482"/>
                    <a:pt x="989" y="473"/>
                    <a:pt x="989" y="461"/>
                  </a:cubicBezTo>
                  <a:cubicBezTo>
                    <a:pt x="989" y="448"/>
                    <a:pt x="976" y="440"/>
                    <a:pt x="964" y="440"/>
                  </a:cubicBezTo>
                  <a:cubicBezTo>
                    <a:pt x="765" y="440"/>
                    <a:pt x="765" y="440"/>
                    <a:pt x="765" y="440"/>
                  </a:cubicBezTo>
                  <a:cubicBezTo>
                    <a:pt x="761" y="440"/>
                    <a:pt x="761" y="435"/>
                    <a:pt x="761" y="431"/>
                  </a:cubicBezTo>
                  <a:cubicBezTo>
                    <a:pt x="761" y="427"/>
                    <a:pt x="761" y="423"/>
                    <a:pt x="765" y="423"/>
                  </a:cubicBezTo>
                  <a:cubicBezTo>
                    <a:pt x="803" y="423"/>
                    <a:pt x="803" y="423"/>
                    <a:pt x="803" y="423"/>
                  </a:cubicBezTo>
                  <a:cubicBezTo>
                    <a:pt x="812" y="423"/>
                    <a:pt x="824" y="415"/>
                    <a:pt x="824" y="402"/>
                  </a:cubicBezTo>
                  <a:cubicBezTo>
                    <a:pt x="824" y="389"/>
                    <a:pt x="812" y="381"/>
                    <a:pt x="803" y="381"/>
                  </a:cubicBezTo>
                  <a:cubicBezTo>
                    <a:pt x="765" y="381"/>
                    <a:pt x="765" y="381"/>
                    <a:pt x="765" y="381"/>
                  </a:cubicBezTo>
                  <a:cubicBezTo>
                    <a:pt x="761" y="381"/>
                    <a:pt x="757" y="377"/>
                    <a:pt x="757" y="373"/>
                  </a:cubicBezTo>
                  <a:cubicBezTo>
                    <a:pt x="757" y="373"/>
                    <a:pt x="761" y="368"/>
                    <a:pt x="765" y="368"/>
                  </a:cubicBezTo>
                  <a:cubicBezTo>
                    <a:pt x="883" y="368"/>
                    <a:pt x="883" y="368"/>
                    <a:pt x="883" y="368"/>
                  </a:cubicBezTo>
                  <a:cubicBezTo>
                    <a:pt x="883" y="368"/>
                    <a:pt x="883" y="368"/>
                    <a:pt x="883" y="368"/>
                  </a:cubicBezTo>
                  <a:cubicBezTo>
                    <a:pt x="1585" y="368"/>
                    <a:pt x="1585" y="368"/>
                    <a:pt x="1585" y="368"/>
                  </a:cubicBezTo>
                  <a:cubicBezTo>
                    <a:pt x="1589" y="368"/>
                    <a:pt x="1593" y="373"/>
                    <a:pt x="1593" y="373"/>
                  </a:cubicBezTo>
                  <a:cubicBezTo>
                    <a:pt x="1593" y="377"/>
                    <a:pt x="1589" y="381"/>
                    <a:pt x="1585" y="381"/>
                  </a:cubicBezTo>
                  <a:cubicBezTo>
                    <a:pt x="854" y="381"/>
                    <a:pt x="854" y="381"/>
                    <a:pt x="854" y="381"/>
                  </a:cubicBezTo>
                  <a:cubicBezTo>
                    <a:pt x="841" y="381"/>
                    <a:pt x="833" y="389"/>
                    <a:pt x="833" y="402"/>
                  </a:cubicBezTo>
                  <a:cubicBezTo>
                    <a:pt x="833" y="415"/>
                    <a:pt x="841" y="423"/>
                    <a:pt x="854" y="423"/>
                  </a:cubicBezTo>
                  <a:cubicBezTo>
                    <a:pt x="1585" y="423"/>
                    <a:pt x="1585" y="423"/>
                    <a:pt x="1585" y="423"/>
                  </a:cubicBezTo>
                  <a:cubicBezTo>
                    <a:pt x="1589" y="423"/>
                    <a:pt x="1593" y="427"/>
                    <a:pt x="1593" y="431"/>
                  </a:cubicBezTo>
                  <a:cubicBezTo>
                    <a:pt x="1593" y="435"/>
                    <a:pt x="1589" y="440"/>
                    <a:pt x="1585" y="440"/>
                  </a:cubicBezTo>
                  <a:cubicBezTo>
                    <a:pt x="1036" y="440"/>
                    <a:pt x="1036" y="440"/>
                    <a:pt x="1036" y="440"/>
                  </a:cubicBezTo>
                  <a:cubicBezTo>
                    <a:pt x="1023" y="440"/>
                    <a:pt x="1014" y="448"/>
                    <a:pt x="1014" y="461"/>
                  </a:cubicBezTo>
                  <a:cubicBezTo>
                    <a:pt x="1014" y="473"/>
                    <a:pt x="1023" y="482"/>
                    <a:pt x="1036" y="482"/>
                  </a:cubicBezTo>
                  <a:cubicBezTo>
                    <a:pt x="1547" y="482"/>
                    <a:pt x="1547" y="482"/>
                    <a:pt x="1547" y="482"/>
                  </a:cubicBezTo>
                  <a:cubicBezTo>
                    <a:pt x="1551" y="482"/>
                    <a:pt x="1555" y="486"/>
                    <a:pt x="1555" y="490"/>
                  </a:cubicBezTo>
                  <a:cubicBezTo>
                    <a:pt x="1555" y="494"/>
                    <a:pt x="1551" y="494"/>
                    <a:pt x="1547" y="494"/>
                  </a:cubicBezTo>
                  <a:cubicBezTo>
                    <a:pt x="1036" y="494"/>
                    <a:pt x="1036" y="494"/>
                    <a:pt x="1036" y="494"/>
                  </a:cubicBezTo>
                  <a:cubicBezTo>
                    <a:pt x="1023" y="494"/>
                    <a:pt x="1014" y="507"/>
                    <a:pt x="1014" y="519"/>
                  </a:cubicBezTo>
                  <a:cubicBezTo>
                    <a:pt x="1014" y="528"/>
                    <a:pt x="1023" y="536"/>
                    <a:pt x="1036" y="536"/>
                  </a:cubicBezTo>
                  <a:cubicBezTo>
                    <a:pt x="1522" y="536"/>
                    <a:pt x="1522" y="536"/>
                    <a:pt x="1522" y="536"/>
                  </a:cubicBezTo>
                  <a:cubicBezTo>
                    <a:pt x="1526" y="536"/>
                    <a:pt x="1530" y="540"/>
                    <a:pt x="1530" y="544"/>
                  </a:cubicBezTo>
                  <a:cubicBezTo>
                    <a:pt x="1530" y="549"/>
                    <a:pt x="1526" y="553"/>
                    <a:pt x="1522" y="553"/>
                  </a:cubicBezTo>
                  <a:cubicBezTo>
                    <a:pt x="1014" y="553"/>
                    <a:pt x="1014" y="553"/>
                    <a:pt x="1014" y="553"/>
                  </a:cubicBezTo>
                  <a:cubicBezTo>
                    <a:pt x="1002" y="553"/>
                    <a:pt x="993" y="561"/>
                    <a:pt x="993" y="574"/>
                  </a:cubicBezTo>
                  <a:cubicBezTo>
                    <a:pt x="993" y="586"/>
                    <a:pt x="1002" y="595"/>
                    <a:pt x="1014" y="595"/>
                  </a:cubicBezTo>
                  <a:cubicBezTo>
                    <a:pt x="1522" y="595"/>
                    <a:pt x="1522" y="595"/>
                    <a:pt x="1522" y="595"/>
                  </a:cubicBezTo>
                  <a:cubicBezTo>
                    <a:pt x="1522" y="595"/>
                    <a:pt x="1526" y="599"/>
                    <a:pt x="1526" y="603"/>
                  </a:cubicBezTo>
                  <a:cubicBezTo>
                    <a:pt x="1526" y="607"/>
                    <a:pt x="1522" y="611"/>
                    <a:pt x="1522" y="611"/>
                  </a:cubicBezTo>
                  <a:cubicBezTo>
                    <a:pt x="1065" y="611"/>
                    <a:pt x="1065" y="611"/>
                    <a:pt x="1065" y="611"/>
                  </a:cubicBezTo>
                  <a:cubicBezTo>
                    <a:pt x="1052" y="611"/>
                    <a:pt x="1044" y="620"/>
                    <a:pt x="1044" y="632"/>
                  </a:cubicBezTo>
                  <a:cubicBezTo>
                    <a:pt x="1044" y="641"/>
                    <a:pt x="1052" y="653"/>
                    <a:pt x="1065" y="653"/>
                  </a:cubicBezTo>
                  <a:cubicBezTo>
                    <a:pt x="1429" y="653"/>
                    <a:pt x="1429" y="653"/>
                    <a:pt x="1429" y="653"/>
                  </a:cubicBezTo>
                  <a:cubicBezTo>
                    <a:pt x="1433" y="653"/>
                    <a:pt x="1437" y="653"/>
                    <a:pt x="1437" y="658"/>
                  </a:cubicBezTo>
                  <a:cubicBezTo>
                    <a:pt x="1437" y="662"/>
                    <a:pt x="1433" y="666"/>
                    <a:pt x="1429" y="666"/>
                  </a:cubicBezTo>
                  <a:cubicBezTo>
                    <a:pt x="1281" y="666"/>
                    <a:pt x="1281" y="666"/>
                    <a:pt x="1281" y="666"/>
                  </a:cubicBezTo>
                  <a:cubicBezTo>
                    <a:pt x="1272" y="666"/>
                    <a:pt x="1260" y="674"/>
                    <a:pt x="1260" y="687"/>
                  </a:cubicBezTo>
                  <a:cubicBezTo>
                    <a:pt x="1260" y="699"/>
                    <a:pt x="1272" y="708"/>
                    <a:pt x="1281" y="708"/>
                  </a:cubicBezTo>
                  <a:cubicBezTo>
                    <a:pt x="1450" y="708"/>
                    <a:pt x="1450" y="708"/>
                    <a:pt x="1450" y="708"/>
                  </a:cubicBezTo>
                  <a:cubicBezTo>
                    <a:pt x="1454" y="708"/>
                    <a:pt x="1454" y="712"/>
                    <a:pt x="1454" y="716"/>
                  </a:cubicBezTo>
                  <a:cubicBezTo>
                    <a:pt x="1454" y="720"/>
                    <a:pt x="1454" y="725"/>
                    <a:pt x="1450" y="725"/>
                  </a:cubicBezTo>
                  <a:cubicBezTo>
                    <a:pt x="1314" y="725"/>
                    <a:pt x="1314" y="725"/>
                    <a:pt x="1314" y="725"/>
                  </a:cubicBezTo>
                  <a:cubicBezTo>
                    <a:pt x="1302" y="725"/>
                    <a:pt x="1293" y="733"/>
                    <a:pt x="1293" y="746"/>
                  </a:cubicBezTo>
                  <a:cubicBezTo>
                    <a:pt x="1293" y="758"/>
                    <a:pt x="1302" y="766"/>
                    <a:pt x="1314" y="766"/>
                  </a:cubicBezTo>
                  <a:cubicBezTo>
                    <a:pt x="1543" y="766"/>
                    <a:pt x="1543" y="766"/>
                    <a:pt x="1543" y="766"/>
                  </a:cubicBezTo>
                  <a:cubicBezTo>
                    <a:pt x="1547" y="766"/>
                    <a:pt x="1551" y="771"/>
                    <a:pt x="1551" y="775"/>
                  </a:cubicBezTo>
                  <a:cubicBezTo>
                    <a:pt x="1551" y="779"/>
                    <a:pt x="1547" y="779"/>
                    <a:pt x="1543" y="779"/>
                  </a:cubicBezTo>
                  <a:cubicBezTo>
                    <a:pt x="1450" y="779"/>
                    <a:pt x="1450" y="779"/>
                    <a:pt x="1450" y="779"/>
                  </a:cubicBezTo>
                  <a:cubicBezTo>
                    <a:pt x="1437" y="779"/>
                    <a:pt x="1429" y="792"/>
                    <a:pt x="1429" y="800"/>
                  </a:cubicBezTo>
                  <a:cubicBezTo>
                    <a:pt x="1429" y="813"/>
                    <a:pt x="1437" y="821"/>
                    <a:pt x="1450" y="821"/>
                  </a:cubicBezTo>
                  <a:cubicBezTo>
                    <a:pt x="1615" y="821"/>
                    <a:pt x="1615" y="821"/>
                    <a:pt x="1615" y="821"/>
                  </a:cubicBezTo>
                  <a:cubicBezTo>
                    <a:pt x="1627" y="821"/>
                    <a:pt x="1640" y="813"/>
                    <a:pt x="1640" y="800"/>
                  </a:cubicBezTo>
                  <a:cubicBezTo>
                    <a:pt x="1640" y="792"/>
                    <a:pt x="1627" y="779"/>
                    <a:pt x="1615" y="779"/>
                  </a:cubicBezTo>
                  <a:cubicBezTo>
                    <a:pt x="1602" y="779"/>
                    <a:pt x="1602" y="779"/>
                    <a:pt x="1602" y="779"/>
                  </a:cubicBezTo>
                  <a:cubicBezTo>
                    <a:pt x="1598" y="779"/>
                    <a:pt x="1593" y="779"/>
                    <a:pt x="1593" y="775"/>
                  </a:cubicBezTo>
                  <a:cubicBezTo>
                    <a:pt x="1593" y="771"/>
                    <a:pt x="1598" y="766"/>
                    <a:pt x="1602" y="766"/>
                  </a:cubicBezTo>
                  <a:cubicBezTo>
                    <a:pt x="1674" y="766"/>
                    <a:pt x="1674" y="766"/>
                    <a:pt x="1674" y="766"/>
                  </a:cubicBezTo>
                  <a:cubicBezTo>
                    <a:pt x="1678" y="766"/>
                    <a:pt x="1682" y="771"/>
                    <a:pt x="1682" y="775"/>
                  </a:cubicBezTo>
                  <a:cubicBezTo>
                    <a:pt x="1682" y="779"/>
                    <a:pt x="1678" y="779"/>
                    <a:pt x="1674" y="779"/>
                  </a:cubicBezTo>
                  <a:cubicBezTo>
                    <a:pt x="1665" y="779"/>
                    <a:pt x="1665" y="779"/>
                    <a:pt x="1665" y="779"/>
                  </a:cubicBezTo>
                  <a:cubicBezTo>
                    <a:pt x="1657" y="779"/>
                    <a:pt x="1644" y="792"/>
                    <a:pt x="1644" y="800"/>
                  </a:cubicBezTo>
                  <a:cubicBezTo>
                    <a:pt x="1644" y="813"/>
                    <a:pt x="1657" y="821"/>
                    <a:pt x="1665" y="821"/>
                  </a:cubicBezTo>
                  <a:cubicBezTo>
                    <a:pt x="1674" y="821"/>
                    <a:pt x="1674" y="821"/>
                    <a:pt x="1674" y="821"/>
                  </a:cubicBezTo>
                  <a:cubicBezTo>
                    <a:pt x="1686" y="821"/>
                    <a:pt x="1695" y="834"/>
                    <a:pt x="1695" y="842"/>
                  </a:cubicBezTo>
                  <a:cubicBezTo>
                    <a:pt x="1695" y="854"/>
                    <a:pt x="1686" y="867"/>
                    <a:pt x="1674" y="867"/>
                  </a:cubicBezTo>
                  <a:cubicBezTo>
                    <a:pt x="1543" y="867"/>
                    <a:pt x="1543" y="867"/>
                    <a:pt x="1543" y="867"/>
                  </a:cubicBezTo>
                  <a:cubicBezTo>
                    <a:pt x="1530" y="867"/>
                    <a:pt x="1522" y="875"/>
                    <a:pt x="1522" y="888"/>
                  </a:cubicBezTo>
                  <a:cubicBezTo>
                    <a:pt x="1522" y="901"/>
                    <a:pt x="1530" y="909"/>
                    <a:pt x="1543" y="909"/>
                  </a:cubicBezTo>
                  <a:cubicBezTo>
                    <a:pt x="1691" y="909"/>
                    <a:pt x="1691" y="909"/>
                    <a:pt x="1691" y="909"/>
                  </a:cubicBezTo>
                  <a:cubicBezTo>
                    <a:pt x="1695" y="909"/>
                    <a:pt x="1695" y="909"/>
                    <a:pt x="1695" y="913"/>
                  </a:cubicBezTo>
                  <a:cubicBezTo>
                    <a:pt x="1695" y="921"/>
                    <a:pt x="1695" y="921"/>
                    <a:pt x="1691" y="921"/>
                  </a:cubicBezTo>
                  <a:cubicBezTo>
                    <a:pt x="1496" y="921"/>
                    <a:pt x="1496" y="921"/>
                    <a:pt x="1496" y="921"/>
                  </a:cubicBezTo>
                  <a:cubicBezTo>
                    <a:pt x="1488" y="921"/>
                    <a:pt x="1475" y="930"/>
                    <a:pt x="1475" y="942"/>
                  </a:cubicBezTo>
                  <a:cubicBezTo>
                    <a:pt x="1475" y="955"/>
                    <a:pt x="1488" y="963"/>
                    <a:pt x="1496" y="963"/>
                  </a:cubicBezTo>
                  <a:cubicBezTo>
                    <a:pt x="1703" y="963"/>
                    <a:pt x="1703" y="963"/>
                    <a:pt x="1703" y="963"/>
                  </a:cubicBezTo>
                  <a:cubicBezTo>
                    <a:pt x="1707" y="963"/>
                    <a:pt x="1712" y="968"/>
                    <a:pt x="1712" y="972"/>
                  </a:cubicBezTo>
                  <a:cubicBezTo>
                    <a:pt x="1712" y="976"/>
                    <a:pt x="1707" y="980"/>
                    <a:pt x="1703" y="980"/>
                  </a:cubicBezTo>
                  <a:cubicBezTo>
                    <a:pt x="1500" y="980"/>
                    <a:pt x="1500" y="980"/>
                    <a:pt x="1500" y="980"/>
                  </a:cubicBezTo>
                  <a:cubicBezTo>
                    <a:pt x="1488" y="980"/>
                    <a:pt x="1479" y="989"/>
                    <a:pt x="1479" y="1001"/>
                  </a:cubicBezTo>
                  <a:cubicBezTo>
                    <a:pt x="1479" y="1014"/>
                    <a:pt x="1488" y="1022"/>
                    <a:pt x="1500" y="1022"/>
                  </a:cubicBezTo>
                  <a:cubicBezTo>
                    <a:pt x="1686" y="1022"/>
                    <a:pt x="1686" y="1022"/>
                    <a:pt x="1686" y="1022"/>
                  </a:cubicBezTo>
                  <a:cubicBezTo>
                    <a:pt x="1691" y="1022"/>
                    <a:pt x="1695" y="1026"/>
                    <a:pt x="1695" y="1030"/>
                  </a:cubicBezTo>
                  <a:cubicBezTo>
                    <a:pt x="1695" y="1035"/>
                    <a:pt x="1691" y="1035"/>
                    <a:pt x="1686" y="1035"/>
                  </a:cubicBezTo>
                  <a:cubicBezTo>
                    <a:pt x="1627" y="1035"/>
                    <a:pt x="1627" y="1035"/>
                    <a:pt x="1627" y="1035"/>
                  </a:cubicBezTo>
                  <a:cubicBezTo>
                    <a:pt x="1615" y="1035"/>
                    <a:pt x="1606" y="1047"/>
                    <a:pt x="1606" y="1056"/>
                  </a:cubicBezTo>
                  <a:cubicBezTo>
                    <a:pt x="1606" y="1068"/>
                    <a:pt x="1615" y="1081"/>
                    <a:pt x="1627" y="1081"/>
                  </a:cubicBezTo>
                  <a:cubicBezTo>
                    <a:pt x="1653" y="1081"/>
                    <a:pt x="1653" y="1081"/>
                    <a:pt x="1653" y="1081"/>
                  </a:cubicBezTo>
                  <a:cubicBezTo>
                    <a:pt x="1657" y="1081"/>
                    <a:pt x="1657" y="1081"/>
                    <a:pt x="1657" y="1085"/>
                  </a:cubicBezTo>
                  <a:cubicBezTo>
                    <a:pt x="1657" y="1089"/>
                    <a:pt x="1657" y="1093"/>
                    <a:pt x="1653" y="1093"/>
                  </a:cubicBezTo>
                  <a:cubicBezTo>
                    <a:pt x="1644" y="1093"/>
                    <a:pt x="1644" y="1093"/>
                    <a:pt x="1644" y="1093"/>
                  </a:cubicBezTo>
                  <a:cubicBezTo>
                    <a:pt x="1623" y="1093"/>
                    <a:pt x="1606" y="1110"/>
                    <a:pt x="1606" y="1127"/>
                  </a:cubicBezTo>
                  <a:cubicBezTo>
                    <a:pt x="1606" y="1148"/>
                    <a:pt x="1623" y="1164"/>
                    <a:pt x="1644" y="1164"/>
                  </a:cubicBezTo>
                  <a:cubicBezTo>
                    <a:pt x="1779" y="1164"/>
                    <a:pt x="1779" y="1164"/>
                    <a:pt x="1779" y="1164"/>
                  </a:cubicBezTo>
                  <a:cubicBezTo>
                    <a:pt x="1792" y="1164"/>
                    <a:pt x="1805" y="1156"/>
                    <a:pt x="1805" y="1144"/>
                  </a:cubicBezTo>
                  <a:cubicBezTo>
                    <a:pt x="1805" y="1131"/>
                    <a:pt x="1792" y="1123"/>
                    <a:pt x="1779" y="1123"/>
                  </a:cubicBezTo>
                  <a:cubicBezTo>
                    <a:pt x="1758" y="1123"/>
                    <a:pt x="1758" y="1123"/>
                    <a:pt x="1758" y="1123"/>
                  </a:cubicBezTo>
                  <a:cubicBezTo>
                    <a:pt x="1754" y="1123"/>
                    <a:pt x="1750" y="1118"/>
                    <a:pt x="1750" y="1114"/>
                  </a:cubicBezTo>
                  <a:cubicBezTo>
                    <a:pt x="1750" y="1110"/>
                    <a:pt x="1754" y="1106"/>
                    <a:pt x="1758" y="1106"/>
                  </a:cubicBezTo>
                  <a:cubicBezTo>
                    <a:pt x="1817" y="1106"/>
                    <a:pt x="1817" y="1106"/>
                    <a:pt x="1817" y="1106"/>
                  </a:cubicBezTo>
                  <a:cubicBezTo>
                    <a:pt x="1826" y="1106"/>
                    <a:pt x="1839" y="1097"/>
                    <a:pt x="1839" y="1085"/>
                  </a:cubicBezTo>
                  <a:cubicBezTo>
                    <a:pt x="1839" y="1072"/>
                    <a:pt x="1826" y="1064"/>
                    <a:pt x="1817" y="1064"/>
                  </a:cubicBezTo>
                  <a:cubicBezTo>
                    <a:pt x="1788" y="1064"/>
                    <a:pt x="1788" y="1064"/>
                    <a:pt x="1788" y="1064"/>
                  </a:cubicBezTo>
                  <a:cubicBezTo>
                    <a:pt x="1784" y="1064"/>
                    <a:pt x="1784" y="1060"/>
                    <a:pt x="1784" y="1056"/>
                  </a:cubicBezTo>
                  <a:cubicBezTo>
                    <a:pt x="1784" y="1051"/>
                    <a:pt x="1784" y="1051"/>
                    <a:pt x="1788" y="1051"/>
                  </a:cubicBezTo>
                  <a:cubicBezTo>
                    <a:pt x="1834" y="1051"/>
                    <a:pt x="1834" y="1051"/>
                    <a:pt x="1834" y="1051"/>
                  </a:cubicBezTo>
                  <a:cubicBezTo>
                    <a:pt x="1847" y="1051"/>
                    <a:pt x="1855" y="1039"/>
                    <a:pt x="1855" y="1030"/>
                  </a:cubicBezTo>
                  <a:cubicBezTo>
                    <a:pt x="1855" y="1018"/>
                    <a:pt x="1847" y="1009"/>
                    <a:pt x="1834" y="1009"/>
                  </a:cubicBezTo>
                  <a:cubicBezTo>
                    <a:pt x="1784" y="1005"/>
                    <a:pt x="1784" y="1005"/>
                    <a:pt x="1784" y="1005"/>
                  </a:cubicBezTo>
                  <a:cubicBezTo>
                    <a:pt x="1779" y="1005"/>
                    <a:pt x="1775" y="1005"/>
                    <a:pt x="1775" y="1001"/>
                  </a:cubicBezTo>
                  <a:cubicBezTo>
                    <a:pt x="1775" y="997"/>
                    <a:pt x="1779" y="993"/>
                    <a:pt x="1784" y="993"/>
                  </a:cubicBezTo>
                  <a:cubicBezTo>
                    <a:pt x="1868" y="993"/>
                    <a:pt x="1868" y="993"/>
                    <a:pt x="1868" y="993"/>
                  </a:cubicBezTo>
                  <a:cubicBezTo>
                    <a:pt x="1936" y="993"/>
                    <a:pt x="1995" y="938"/>
                    <a:pt x="1999" y="875"/>
                  </a:cubicBezTo>
                  <a:cubicBezTo>
                    <a:pt x="2008" y="871"/>
                    <a:pt x="2012" y="863"/>
                    <a:pt x="2012" y="859"/>
                  </a:cubicBezTo>
                  <a:cubicBezTo>
                    <a:pt x="2012" y="846"/>
                    <a:pt x="2003" y="838"/>
                    <a:pt x="1991" y="838"/>
                  </a:cubicBezTo>
                  <a:close/>
                </a:path>
              </a:pathLst>
            </a:custGeom>
            <a:solidFill>
              <a:schemeClr val="bg1">
                <a:alpha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6">
              <a:extLst>
                <a:ext uri="{FF2B5EF4-FFF2-40B4-BE49-F238E27FC236}">
                  <a16:creationId xmlns:a16="http://schemas.microsoft.com/office/drawing/2014/main" id="{1FF392BE-E05C-463A-93CF-ABC84671D38D}"/>
                </a:ext>
              </a:extLst>
            </p:cNvPr>
            <p:cNvSpPr>
              <a:spLocks/>
            </p:cNvSpPr>
            <p:nvPr/>
          </p:nvSpPr>
          <p:spPr bwMode="auto">
            <a:xfrm>
              <a:off x="856" y="2745"/>
              <a:ext cx="327" cy="65"/>
            </a:xfrm>
            <a:custGeom>
              <a:avLst/>
              <a:gdLst>
                <a:gd name="T0" fmla="*/ 327 w 327"/>
                <a:gd name="T1" fmla="*/ 65 h 65"/>
                <a:gd name="T2" fmla="*/ 0 w 327"/>
                <a:gd name="T3" fmla="*/ 65 h 65"/>
                <a:gd name="T4" fmla="*/ 0 w 327"/>
                <a:gd name="T5" fmla="*/ 0 h 65"/>
                <a:gd name="T6" fmla="*/ 327 w 327"/>
                <a:gd name="T7" fmla="*/ 0 h 65"/>
                <a:gd name="T8" fmla="*/ 327 w 327"/>
                <a:gd name="T9" fmla="*/ 65 h 65"/>
                <a:gd name="T10" fmla="*/ 327 w 327"/>
                <a:gd name="T11" fmla="*/ 65 h 65"/>
              </a:gdLst>
              <a:ahLst/>
              <a:cxnLst>
                <a:cxn ang="0">
                  <a:pos x="T0" y="T1"/>
                </a:cxn>
                <a:cxn ang="0">
                  <a:pos x="T2" y="T3"/>
                </a:cxn>
                <a:cxn ang="0">
                  <a:pos x="T4" y="T5"/>
                </a:cxn>
                <a:cxn ang="0">
                  <a:pos x="T6" y="T7"/>
                </a:cxn>
                <a:cxn ang="0">
                  <a:pos x="T8" y="T9"/>
                </a:cxn>
                <a:cxn ang="0">
                  <a:pos x="T10" y="T11"/>
                </a:cxn>
              </a:cxnLst>
              <a:rect l="0" t="0" r="r" b="b"/>
              <a:pathLst>
                <a:path w="327" h="65">
                  <a:moveTo>
                    <a:pt x="327" y="65"/>
                  </a:moveTo>
                  <a:lnTo>
                    <a:pt x="0" y="65"/>
                  </a:lnTo>
                  <a:lnTo>
                    <a:pt x="0" y="0"/>
                  </a:lnTo>
                  <a:lnTo>
                    <a:pt x="327" y="0"/>
                  </a:lnTo>
                  <a:lnTo>
                    <a:pt x="327" y="65"/>
                  </a:lnTo>
                  <a:lnTo>
                    <a:pt x="327" y="65"/>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1043EF5B-7993-4B14-9971-FE759352E9A5}"/>
                </a:ext>
              </a:extLst>
            </p:cNvPr>
            <p:cNvSpPr>
              <a:spLocks/>
            </p:cNvSpPr>
            <p:nvPr/>
          </p:nvSpPr>
          <p:spPr bwMode="auto">
            <a:xfrm>
              <a:off x="886" y="2620"/>
              <a:ext cx="327" cy="61"/>
            </a:xfrm>
            <a:custGeom>
              <a:avLst/>
              <a:gdLst>
                <a:gd name="T0" fmla="*/ 327 w 327"/>
                <a:gd name="T1" fmla="*/ 61 h 61"/>
                <a:gd name="T2" fmla="*/ 0 w 327"/>
                <a:gd name="T3" fmla="*/ 61 h 61"/>
                <a:gd name="T4" fmla="*/ 0 w 327"/>
                <a:gd name="T5" fmla="*/ 0 h 61"/>
                <a:gd name="T6" fmla="*/ 327 w 327"/>
                <a:gd name="T7" fmla="*/ 0 h 61"/>
                <a:gd name="T8" fmla="*/ 327 w 327"/>
                <a:gd name="T9" fmla="*/ 61 h 61"/>
                <a:gd name="T10" fmla="*/ 327 w 327"/>
                <a:gd name="T11" fmla="*/ 61 h 61"/>
              </a:gdLst>
              <a:ahLst/>
              <a:cxnLst>
                <a:cxn ang="0">
                  <a:pos x="T0" y="T1"/>
                </a:cxn>
                <a:cxn ang="0">
                  <a:pos x="T2" y="T3"/>
                </a:cxn>
                <a:cxn ang="0">
                  <a:pos x="T4" y="T5"/>
                </a:cxn>
                <a:cxn ang="0">
                  <a:pos x="T6" y="T7"/>
                </a:cxn>
                <a:cxn ang="0">
                  <a:pos x="T8" y="T9"/>
                </a:cxn>
                <a:cxn ang="0">
                  <a:pos x="T10" y="T11"/>
                </a:cxn>
              </a:cxnLst>
              <a:rect l="0" t="0" r="r" b="b"/>
              <a:pathLst>
                <a:path w="327" h="61">
                  <a:moveTo>
                    <a:pt x="327" y="61"/>
                  </a:moveTo>
                  <a:lnTo>
                    <a:pt x="0" y="61"/>
                  </a:lnTo>
                  <a:lnTo>
                    <a:pt x="0" y="0"/>
                  </a:lnTo>
                  <a:lnTo>
                    <a:pt x="327" y="0"/>
                  </a:lnTo>
                  <a:lnTo>
                    <a:pt x="327" y="61"/>
                  </a:lnTo>
                  <a:lnTo>
                    <a:pt x="327" y="61"/>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8">
              <a:extLst>
                <a:ext uri="{FF2B5EF4-FFF2-40B4-BE49-F238E27FC236}">
                  <a16:creationId xmlns:a16="http://schemas.microsoft.com/office/drawing/2014/main" id="{9E87EBDC-23A2-40BE-A979-3CE4146F528C}"/>
                </a:ext>
              </a:extLst>
            </p:cNvPr>
            <p:cNvSpPr>
              <a:spLocks/>
            </p:cNvSpPr>
            <p:nvPr/>
          </p:nvSpPr>
          <p:spPr bwMode="auto">
            <a:xfrm>
              <a:off x="943" y="2555"/>
              <a:ext cx="325" cy="65"/>
            </a:xfrm>
            <a:custGeom>
              <a:avLst/>
              <a:gdLst>
                <a:gd name="T0" fmla="*/ 325 w 325"/>
                <a:gd name="T1" fmla="*/ 65 h 65"/>
                <a:gd name="T2" fmla="*/ 0 w 325"/>
                <a:gd name="T3" fmla="*/ 65 h 65"/>
                <a:gd name="T4" fmla="*/ 0 w 325"/>
                <a:gd name="T5" fmla="*/ 0 h 65"/>
                <a:gd name="T6" fmla="*/ 325 w 325"/>
                <a:gd name="T7" fmla="*/ 0 h 65"/>
                <a:gd name="T8" fmla="*/ 325 w 325"/>
                <a:gd name="T9" fmla="*/ 65 h 65"/>
                <a:gd name="T10" fmla="*/ 325 w 325"/>
                <a:gd name="T11" fmla="*/ 65 h 65"/>
              </a:gdLst>
              <a:ahLst/>
              <a:cxnLst>
                <a:cxn ang="0">
                  <a:pos x="T0" y="T1"/>
                </a:cxn>
                <a:cxn ang="0">
                  <a:pos x="T2" y="T3"/>
                </a:cxn>
                <a:cxn ang="0">
                  <a:pos x="T4" y="T5"/>
                </a:cxn>
                <a:cxn ang="0">
                  <a:pos x="T6" y="T7"/>
                </a:cxn>
                <a:cxn ang="0">
                  <a:pos x="T8" y="T9"/>
                </a:cxn>
                <a:cxn ang="0">
                  <a:pos x="T10" y="T11"/>
                </a:cxn>
              </a:cxnLst>
              <a:rect l="0" t="0" r="r" b="b"/>
              <a:pathLst>
                <a:path w="325" h="65">
                  <a:moveTo>
                    <a:pt x="325" y="65"/>
                  </a:moveTo>
                  <a:lnTo>
                    <a:pt x="0" y="65"/>
                  </a:lnTo>
                  <a:lnTo>
                    <a:pt x="0" y="0"/>
                  </a:lnTo>
                  <a:lnTo>
                    <a:pt x="325" y="0"/>
                  </a:lnTo>
                  <a:lnTo>
                    <a:pt x="325" y="65"/>
                  </a:lnTo>
                  <a:lnTo>
                    <a:pt x="325" y="65"/>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9">
              <a:extLst>
                <a:ext uri="{FF2B5EF4-FFF2-40B4-BE49-F238E27FC236}">
                  <a16:creationId xmlns:a16="http://schemas.microsoft.com/office/drawing/2014/main" id="{44A34576-9F04-48E3-8B9F-ACB7FDECD923}"/>
                </a:ext>
              </a:extLst>
            </p:cNvPr>
            <p:cNvSpPr>
              <a:spLocks/>
            </p:cNvSpPr>
            <p:nvPr/>
          </p:nvSpPr>
          <p:spPr bwMode="auto">
            <a:xfrm>
              <a:off x="986" y="2490"/>
              <a:ext cx="323" cy="65"/>
            </a:xfrm>
            <a:custGeom>
              <a:avLst/>
              <a:gdLst>
                <a:gd name="T0" fmla="*/ 323 w 323"/>
                <a:gd name="T1" fmla="*/ 65 h 65"/>
                <a:gd name="T2" fmla="*/ 0 w 323"/>
                <a:gd name="T3" fmla="*/ 65 h 65"/>
                <a:gd name="T4" fmla="*/ 0 w 323"/>
                <a:gd name="T5" fmla="*/ 0 h 65"/>
                <a:gd name="T6" fmla="*/ 323 w 323"/>
                <a:gd name="T7" fmla="*/ 0 h 65"/>
                <a:gd name="T8" fmla="*/ 323 w 323"/>
                <a:gd name="T9" fmla="*/ 65 h 65"/>
                <a:gd name="T10" fmla="*/ 323 w 323"/>
                <a:gd name="T11" fmla="*/ 65 h 65"/>
              </a:gdLst>
              <a:ahLst/>
              <a:cxnLst>
                <a:cxn ang="0">
                  <a:pos x="T0" y="T1"/>
                </a:cxn>
                <a:cxn ang="0">
                  <a:pos x="T2" y="T3"/>
                </a:cxn>
                <a:cxn ang="0">
                  <a:pos x="T4" y="T5"/>
                </a:cxn>
                <a:cxn ang="0">
                  <a:pos x="T6" y="T7"/>
                </a:cxn>
                <a:cxn ang="0">
                  <a:pos x="T8" y="T9"/>
                </a:cxn>
                <a:cxn ang="0">
                  <a:pos x="T10" y="T11"/>
                </a:cxn>
              </a:cxnLst>
              <a:rect l="0" t="0" r="r" b="b"/>
              <a:pathLst>
                <a:path w="323" h="65">
                  <a:moveTo>
                    <a:pt x="323" y="65"/>
                  </a:moveTo>
                  <a:lnTo>
                    <a:pt x="0" y="65"/>
                  </a:lnTo>
                  <a:lnTo>
                    <a:pt x="0" y="0"/>
                  </a:lnTo>
                  <a:lnTo>
                    <a:pt x="323" y="0"/>
                  </a:lnTo>
                  <a:lnTo>
                    <a:pt x="323" y="65"/>
                  </a:lnTo>
                  <a:lnTo>
                    <a:pt x="323" y="65"/>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0">
              <a:extLst>
                <a:ext uri="{FF2B5EF4-FFF2-40B4-BE49-F238E27FC236}">
                  <a16:creationId xmlns:a16="http://schemas.microsoft.com/office/drawing/2014/main" id="{718C0199-80FE-4F46-99D6-0C55A9871128}"/>
                </a:ext>
              </a:extLst>
            </p:cNvPr>
            <p:cNvSpPr>
              <a:spLocks/>
            </p:cNvSpPr>
            <p:nvPr/>
          </p:nvSpPr>
          <p:spPr bwMode="auto">
            <a:xfrm>
              <a:off x="943" y="2230"/>
              <a:ext cx="325" cy="65"/>
            </a:xfrm>
            <a:custGeom>
              <a:avLst/>
              <a:gdLst>
                <a:gd name="T0" fmla="*/ 325 w 325"/>
                <a:gd name="T1" fmla="*/ 65 h 65"/>
                <a:gd name="T2" fmla="*/ 0 w 325"/>
                <a:gd name="T3" fmla="*/ 65 h 65"/>
                <a:gd name="T4" fmla="*/ 0 w 325"/>
                <a:gd name="T5" fmla="*/ 0 h 65"/>
                <a:gd name="T6" fmla="*/ 325 w 325"/>
                <a:gd name="T7" fmla="*/ 0 h 65"/>
                <a:gd name="T8" fmla="*/ 325 w 325"/>
                <a:gd name="T9" fmla="*/ 65 h 65"/>
                <a:gd name="T10" fmla="*/ 325 w 325"/>
                <a:gd name="T11" fmla="*/ 65 h 65"/>
              </a:gdLst>
              <a:ahLst/>
              <a:cxnLst>
                <a:cxn ang="0">
                  <a:pos x="T0" y="T1"/>
                </a:cxn>
                <a:cxn ang="0">
                  <a:pos x="T2" y="T3"/>
                </a:cxn>
                <a:cxn ang="0">
                  <a:pos x="T4" y="T5"/>
                </a:cxn>
                <a:cxn ang="0">
                  <a:pos x="T6" y="T7"/>
                </a:cxn>
                <a:cxn ang="0">
                  <a:pos x="T8" y="T9"/>
                </a:cxn>
                <a:cxn ang="0">
                  <a:pos x="T10" y="T11"/>
                </a:cxn>
              </a:cxnLst>
              <a:rect l="0" t="0" r="r" b="b"/>
              <a:pathLst>
                <a:path w="325" h="65">
                  <a:moveTo>
                    <a:pt x="325" y="65"/>
                  </a:moveTo>
                  <a:lnTo>
                    <a:pt x="0" y="65"/>
                  </a:lnTo>
                  <a:lnTo>
                    <a:pt x="0" y="0"/>
                  </a:lnTo>
                  <a:lnTo>
                    <a:pt x="325" y="0"/>
                  </a:lnTo>
                  <a:lnTo>
                    <a:pt x="325" y="65"/>
                  </a:lnTo>
                  <a:lnTo>
                    <a:pt x="325" y="65"/>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1">
              <a:extLst>
                <a:ext uri="{FF2B5EF4-FFF2-40B4-BE49-F238E27FC236}">
                  <a16:creationId xmlns:a16="http://schemas.microsoft.com/office/drawing/2014/main" id="{03FF1A4D-0E25-402C-800F-99D9AF06EC5D}"/>
                </a:ext>
              </a:extLst>
            </p:cNvPr>
            <p:cNvSpPr>
              <a:spLocks/>
            </p:cNvSpPr>
            <p:nvPr/>
          </p:nvSpPr>
          <p:spPr bwMode="auto">
            <a:xfrm>
              <a:off x="986" y="2165"/>
              <a:ext cx="323" cy="65"/>
            </a:xfrm>
            <a:custGeom>
              <a:avLst/>
              <a:gdLst>
                <a:gd name="T0" fmla="*/ 323 w 323"/>
                <a:gd name="T1" fmla="*/ 65 h 65"/>
                <a:gd name="T2" fmla="*/ 0 w 323"/>
                <a:gd name="T3" fmla="*/ 65 h 65"/>
                <a:gd name="T4" fmla="*/ 0 w 323"/>
                <a:gd name="T5" fmla="*/ 0 h 65"/>
                <a:gd name="T6" fmla="*/ 323 w 323"/>
                <a:gd name="T7" fmla="*/ 0 h 65"/>
                <a:gd name="T8" fmla="*/ 323 w 323"/>
                <a:gd name="T9" fmla="*/ 65 h 65"/>
                <a:gd name="T10" fmla="*/ 323 w 323"/>
                <a:gd name="T11" fmla="*/ 65 h 65"/>
              </a:gdLst>
              <a:ahLst/>
              <a:cxnLst>
                <a:cxn ang="0">
                  <a:pos x="T0" y="T1"/>
                </a:cxn>
                <a:cxn ang="0">
                  <a:pos x="T2" y="T3"/>
                </a:cxn>
                <a:cxn ang="0">
                  <a:pos x="T4" y="T5"/>
                </a:cxn>
                <a:cxn ang="0">
                  <a:pos x="T6" y="T7"/>
                </a:cxn>
                <a:cxn ang="0">
                  <a:pos x="T8" y="T9"/>
                </a:cxn>
                <a:cxn ang="0">
                  <a:pos x="T10" y="T11"/>
                </a:cxn>
              </a:cxnLst>
              <a:rect l="0" t="0" r="r" b="b"/>
              <a:pathLst>
                <a:path w="323" h="65">
                  <a:moveTo>
                    <a:pt x="323" y="65"/>
                  </a:moveTo>
                  <a:lnTo>
                    <a:pt x="0" y="65"/>
                  </a:lnTo>
                  <a:lnTo>
                    <a:pt x="0" y="0"/>
                  </a:lnTo>
                  <a:lnTo>
                    <a:pt x="323" y="0"/>
                  </a:lnTo>
                  <a:lnTo>
                    <a:pt x="323" y="65"/>
                  </a:lnTo>
                  <a:lnTo>
                    <a:pt x="323" y="65"/>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2">
              <a:extLst>
                <a:ext uri="{FF2B5EF4-FFF2-40B4-BE49-F238E27FC236}">
                  <a16:creationId xmlns:a16="http://schemas.microsoft.com/office/drawing/2014/main" id="{75051E52-AA3C-4A3C-A02C-D1F5FA9553CA}"/>
                </a:ext>
              </a:extLst>
            </p:cNvPr>
            <p:cNvSpPr>
              <a:spLocks/>
            </p:cNvSpPr>
            <p:nvPr/>
          </p:nvSpPr>
          <p:spPr bwMode="auto">
            <a:xfrm>
              <a:off x="909" y="2295"/>
              <a:ext cx="325" cy="65"/>
            </a:xfrm>
            <a:custGeom>
              <a:avLst/>
              <a:gdLst>
                <a:gd name="T0" fmla="*/ 325 w 325"/>
                <a:gd name="T1" fmla="*/ 65 h 65"/>
                <a:gd name="T2" fmla="*/ 0 w 325"/>
                <a:gd name="T3" fmla="*/ 65 h 65"/>
                <a:gd name="T4" fmla="*/ 0 w 325"/>
                <a:gd name="T5" fmla="*/ 0 h 65"/>
                <a:gd name="T6" fmla="*/ 325 w 325"/>
                <a:gd name="T7" fmla="*/ 0 h 65"/>
                <a:gd name="T8" fmla="*/ 325 w 325"/>
                <a:gd name="T9" fmla="*/ 65 h 65"/>
                <a:gd name="T10" fmla="*/ 325 w 325"/>
                <a:gd name="T11" fmla="*/ 65 h 65"/>
              </a:gdLst>
              <a:ahLst/>
              <a:cxnLst>
                <a:cxn ang="0">
                  <a:pos x="T0" y="T1"/>
                </a:cxn>
                <a:cxn ang="0">
                  <a:pos x="T2" y="T3"/>
                </a:cxn>
                <a:cxn ang="0">
                  <a:pos x="T4" y="T5"/>
                </a:cxn>
                <a:cxn ang="0">
                  <a:pos x="T6" y="T7"/>
                </a:cxn>
                <a:cxn ang="0">
                  <a:pos x="T8" y="T9"/>
                </a:cxn>
                <a:cxn ang="0">
                  <a:pos x="T10" y="T11"/>
                </a:cxn>
              </a:cxnLst>
              <a:rect l="0" t="0" r="r" b="b"/>
              <a:pathLst>
                <a:path w="325" h="65">
                  <a:moveTo>
                    <a:pt x="325" y="65"/>
                  </a:moveTo>
                  <a:lnTo>
                    <a:pt x="0" y="65"/>
                  </a:lnTo>
                  <a:lnTo>
                    <a:pt x="0" y="0"/>
                  </a:lnTo>
                  <a:lnTo>
                    <a:pt x="325" y="0"/>
                  </a:lnTo>
                  <a:lnTo>
                    <a:pt x="325" y="65"/>
                  </a:lnTo>
                  <a:lnTo>
                    <a:pt x="325" y="65"/>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3">
              <a:extLst>
                <a:ext uri="{FF2B5EF4-FFF2-40B4-BE49-F238E27FC236}">
                  <a16:creationId xmlns:a16="http://schemas.microsoft.com/office/drawing/2014/main" id="{9FB16334-DA1A-4AB9-BD36-F7F0F321F354}"/>
                </a:ext>
              </a:extLst>
            </p:cNvPr>
            <p:cNvSpPr>
              <a:spLocks/>
            </p:cNvSpPr>
            <p:nvPr/>
          </p:nvSpPr>
          <p:spPr bwMode="auto">
            <a:xfrm>
              <a:off x="909" y="2425"/>
              <a:ext cx="325" cy="65"/>
            </a:xfrm>
            <a:custGeom>
              <a:avLst/>
              <a:gdLst>
                <a:gd name="T0" fmla="*/ 325 w 325"/>
                <a:gd name="T1" fmla="*/ 65 h 65"/>
                <a:gd name="T2" fmla="*/ 0 w 325"/>
                <a:gd name="T3" fmla="*/ 65 h 65"/>
                <a:gd name="T4" fmla="*/ 0 w 325"/>
                <a:gd name="T5" fmla="*/ 0 h 65"/>
                <a:gd name="T6" fmla="*/ 325 w 325"/>
                <a:gd name="T7" fmla="*/ 0 h 65"/>
                <a:gd name="T8" fmla="*/ 325 w 325"/>
                <a:gd name="T9" fmla="*/ 65 h 65"/>
                <a:gd name="T10" fmla="*/ 325 w 325"/>
                <a:gd name="T11" fmla="*/ 65 h 65"/>
              </a:gdLst>
              <a:ahLst/>
              <a:cxnLst>
                <a:cxn ang="0">
                  <a:pos x="T0" y="T1"/>
                </a:cxn>
                <a:cxn ang="0">
                  <a:pos x="T2" y="T3"/>
                </a:cxn>
                <a:cxn ang="0">
                  <a:pos x="T4" y="T5"/>
                </a:cxn>
                <a:cxn ang="0">
                  <a:pos x="T6" y="T7"/>
                </a:cxn>
                <a:cxn ang="0">
                  <a:pos x="T8" y="T9"/>
                </a:cxn>
                <a:cxn ang="0">
                  <a:pos x="T10" y="T11"/>
                </a:cxn>
              </a:cxnLst>
              <a:rect l="0" t="0" r="r" b="b"/>
              <a:pathLst>
                <a:path w="325" h="65">
                  <a:moveTo>
                    <a:pt x="325" y="65"/>
                  </a:moveTo>
                  <a:lnTo>
                    <a:pt x="0" y="65"/>
                  </a:lnTo>
                  <a:lnTo>
                    <a:pt x="0" y="0"/>
                  </a:lnTo>
                  <a:lnTo>
                    <a:pt x="325" y="0"/>
                  </a:lnTo>
                  <a:lnTo>
                    <a:pt x="325" y="65"/>
                  </a:lnTo>
                  <a:lnTo>
                    <a:pt x="325" y="65"/>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4">
              <a:extLst>
                <a:ext uri="{FF2B5EF4-FFF2-40B4-BE49-F238E27FC236}">
                  <a16:creationId xmlns:a16="http://schemas.microsoft.com/office/drawing/2014/main" id="{6ADC216B-5657-43B5-ABB2-60F971C2FF48}"/>
                </a:ext>
              </a:extLst>
            </p:cNvPr>
            <p:cNvSpPr>
              <a:spLocks/>
            </p:cNvSpPr>
            <p:nvPr/>
          </p:nvSpPr>
          <p:spPr bwMode="auto">
            <a:xfrm>
              <a:off x="943" y="2681"/>
              <a:ext cx="325" cy="64"/>
            </a:xfrm>
            <a:custGeom>
              <a:avLst/>
              <a:gdLst>
                <a:gd name="T0" fmla="*/ 325 w 325"/>
                <a:gd name="T1" fmla="*/ 64 h 64"/>
                <a:gd name="T2" fmla="*/ 0 w 325"/>
                <a:gd name="T3" fmla="*/ 64 h 64"/>
                <a:gd name="T4" fmla="*/ 0 w 325"/>
                <a:gd name="T5" fmla="*/ 0 h 64"/>
                <a:gd name="T6" fmla="*/ 325 w 325"/>
                <a:gd name="T7" fmla="*/ 0 h 64"/>
                <a:gd name="T8" fmla="*/ 325 w 325"/>
                <a:gd name="T9" fmla="*/ 64 h 64"/>
                <a:gd name="T10" fmla="*/ 325 w 325"/>
                <a:gd name="T11" fmla="*/ 64 h 64"/>
              </a:gdLst>
              <a:ahLst/>
              <a:cxnLst>
                <a:cxn ang="0">
                  <a:pos x="T0" y="T1"/>
                </a:cxn>
                <a:cxn ang="0">
                  <a:pos x="T2" y="T3"/>
                </a:cxn>
                <a:cxn ang="0">
                  <a:pos x="T4" y="T5"/>
                </a:cxn>
                <a:cxn ang="0">
                  <a:pos x="T6" y="T7"/>
                </a:cxn>
                <a:cxn ang="0">
                  <a:pos x="T8" y="T9"/>
                </a:cxn>
                <a:cxn ang="0">
                  <a:pos x="T10" y="T11"/>
                </a:cxn>
              </a:cxnLst>
              <a:rect l="0" t="0" r="r" b="b"/>
              <a:pathLst>
                <a:path w="325" h="64">
                  <a:moveTo>
                    <a:pt x="325" y="64"/>
                  </a:moveTo>
                  <a:lnTo>
                    <a:pt x="0" y="64"/>
                  </a:lnTo>
                  <a:lnTo>
                    <a:pt x="0" y="0"/>
                  </a:lnTo>
                  <a:lnTo>
                    <a:pt x="325" y="0"/>
                  </a:lnTo>
                  <a:lnTo>
                    <a:pt x="325" y="64"/>
                  </a:lnTo>
                  <a:lnTo>
                    <a:pt x="325" y="64"/>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5">
              <a:extLst>
                <a:ext uri="{FF2B5EF4-FFF2-40B4-BE49-F238E27FC236}">
                  <a16:creationId xmlns:a16="http://schemas.microsoft.com/office/drawing/2014/main" id="{3B88D7FC-62A7-4B87-AF99-84AB79CA0F5F}"/>
                </a:ext>
              </a:extLst>
            </p:cNvPr>
            <p:cNvSpPr>
              <a:spLocks/>
            </p:cNvSpPr>
            <p:nvPr/>
          </p:nvSpPr>
          <p:spPr bwMode="auto">
            <a:xfrm>
              <a:off x="961" y="2360"/>
              <a:ext cx="326" cy="65"/>
            </a:xfrm>
            <a:custGeom>
              <a:avLst/>
              <a:gdLst>
                <a:gd name="T0" fmla="*/ 326 w 326"/>
                <a:gd name="T1" fmla="*/ 65 h 65"/>
                <a:gd name="T2" fmla="*/ 0 w 326"/>
                <a:gd name="T3" fmla="*/ 65 h 65"/>
                <a:gd name="T4" fmla="*/ 0 w 326"/>
                <a:gd name="T5" fmla="*/ 0 h 65"/>
                <a:gd name="T6" fmla="*/ 326 w 326"/>
                <a:gd name="T7" fmla="*/ 0 h 65"/>
                <a:gd name="T8" fmla="*/ 326 w 326"/>
                <a:gd name="T9" fmla="*/ 65 h 65"/>
                <a:gd name="T10" fmla="*/ 326 w 326"/>
                <a:gd name="T11" fmla="*/ 65 h 65"/>
              </a:gdLst>
              <a:ahLst/>
              <a:cxnLst>
                <a:cxn ang="0">
                  <a:pos x="T0" y="T1"/>
                </a:cxn>
                <a:cxn ang="0">
                  <a:pos x="T2" y="T3"/>
                </a:cxn>
                <a:cxn ang="0">
                  <a:pos x="T4" y="T5"/>
                </a:cxn>
                <a:cxn ang="0">
                  <a:pos x="T6" y="T7"/>
                </a:cxn>
                <a:cxn ang="0">
                  <a:pos x="T8" y="T9"/>
                </a:cxn>
                <a:cxn ang="0">
                  <a:pos x="T10" y="T11"/>
                </a:cxn>
              </a:cxnLst>
              <a:rect l="0" t="0" r="r" b="b"/>
              <a:pathLst>
                <a:path w="326" h="65">
                  <a:moveTo>
                    <a:pt x="326" y="65"/>
                  </a:moveTo>
                  <a:lnTo>
                    <a:pt x="0" y="65"/>
                  </a:lnTo>
                  <a:lnTo>
                    <a:pt x="0" y="0"/>
                  </a:lnTo>
                  <a:lnTo>
                    <a:pt x="326" y="0"/>
                  </a:lnTo>
                  <a:lnTo>
                    <a:pt x="326" y="65"/>
                  </a:lnTo>
                  <a:lnTo>
                    <a:pt x="326" y="65"/>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6">
              <a:extLst>
                <a:ext uri="{FF2B5EF4-FFF2-40B4-BE49-F238E27FC236}">
                  <a16:creationId xmlns:a16="http://schemas.microsoft.com/office/drawing/2014/main" id="{B8372355-8FDF-4CA0-B888-3AA06C95EFB0}"/>
                </a:ext>
              </a:extLst>
            </p:cNvPr>
            <p:cNvSpPr>
              <a:spLocks/>
            </p:cNvSpPr>
            <p:nvPr/>
          </p:nvSpPr>
          <p:spPr bwMode="auto">
            <a:xfrm>
              <a:off x="1252" y="2745"/>
              <a:ext cx="325" cy="65"/>
            </a:xfrm>
            <a:custGeom>
              <a:avLst/>
              <a:gdLst>
                <a:gd name="T0" fmla="*/ 325 w 325"/>
                <a:gd name="T1" fmla="*/ 65 h 65"/>
                <a:gd name="T2" fmla="*/ 0 w 325"/>
                <a:gd name="T3" fmla="*/ 65 h 65"/>
                <a:gd name="T4" fmla="*/ 0 w 325"/>
                <a:gd name="T5" fmla="*/ 0 h 65"/>
                <a:gd name="T6" fmla="*/ 325 w 325"/>
                <a:gd name="T7" fmla="*/ 0 h 65"/>
                <a:gd name="T8" fmla="*/ 325 w 325"/>
                <a:gd name="T9" fmla="*/ 65 h 65"/>
                <a:gd name="T10" fmla="*/ 325 w 325"/>
                <a:gd name="T11" fmla="*/ 65 h 65"/>
              </a:gdLst>
              <a:ahLst/>
              <a:cxnLst>
                <a:cxn ang="0">
                  <a:pos x="T0" y="T1"/>
                </a:cxn>
                <a:cxn ang="0">
                  <a:pos x="T2" y="T3"/>
                </a:cxn>
                <a:cxn ang="0">
                  <a:pos x="T4" y="T5"/>
                </a:cxn>
                <a:cxn ang="0">
                  <a:pos x="T6" y="T7"/>
                </a:cxn>
                <a:cxn ang="0">
                  <a:pos x="T8" y="T9"/>
                </a:cxn>
                <a:cxn ang="0">
                  <a:pos x="T10" y="T11"/>
                </a:cxn>
              </a:cxnLst>
              <a:rect l="0" t="0" r="r" b="b"/>
              <a:pathLst>
                <a:path w="325" h="65">
                  <a:moveTo>
                    <a:pt x="325" y="65"/>
                  </a:moveTo>
                  <a:lnTo>
                    <a:pt x="0" y="65"/>
                  </a:lnTo>
                  <a:lnTo>
                    <a:pt x="0" y="0"/>
                  </a:lnTo>
                  <a:lnTo>
                    <a:pt x="325" y="0"/>
                  </a:lnTo>
                  <a:lnTo>
                    <a:pt x="325" y="65"/>
                  </a:lnTo>
                  <a:lnTo>
                    <a:pt x="325" y="65"/>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7">
              <a:extLst>
                <a:ext uri="{FF2B5EF4-FFF2-40B4-BE49-F238E27FC236}">
                  <a16:creationId xmlns:a16="http://schemas.microsoft.com/office/drawing/2014/main" id="{0211B6BE-0D51-4AFE-8F0C-799F1DFE756E}"/>
                </a:ext>
              </a:extLst>
            </p:cNvPr>
            <p:cNvSpPr>
              <a:spLocks/>
            </p:cNvSpPr>
            <p:nvPr/>
          </p:nvSpPr>
          <p:spPr bwMode="auto">
            <a:xfrm>
              <a:off x="1317" y="2620"/>
              <a:ext cx="325" cy="61"/>
            </a:xfrm>
            <a:custGeom>
              <a:avLst/>
              <a:gdLst>
                <a:gd name="T0" fmla="*/ 325 w 325"/>
                <a:gd name="T1" fmla="*/ 61 h 61"/>
                <a:gd name="T2" fmla="*/ 0 w 325"/>
                <a:gd name="T3" fmla="*/ 61 h 61"/>
                <a:gd name="T4" fmla="*/ 0 w 325"/>
                <a:gd name="T5" fmla="*/ 0 h 61"/>
                <a:gd name="T6" fmla="*/ 325 w 325"/>
                <a:gd name="T7" fmla="*/ 0 h 61"/>
                <a:gd name="T8" fmla="*/ 325 w 325"/>
                <a:gd name="T9" fmla="*/ 61 h 61"/>
                <a:gd name="T10" fmla="*/ 325 w 325"/>
                <a:gd name="T11" fmla="*/ 61 h 61"/>
              </a:gdLst>
              <a:ahLst/>
              <a:cxnLst>
                <a:cxn ang="0">
                  <a:pos x="T0" y="T1"/>
                </a:cxn>
                <a:cxn ang="0">
                  <a:pos x="T2" y="T3"/>
                </a:cxn>
                <a:cxn ang="0">
                  <a:pos x="T4" y="T5"/>
                </a:cxn>
                <a:cxn ang="0">
                  <a:pos x="T6" y="T7"/>
                </a:cxn>
                <a:cxn ang="0">
                  <a:pos x="T8" y="T9"/>
                </a:cxn>
                <a:cxn ang="0">
                  <a:pos x="T10" y="T11"/>
                </a:cxn>
              </a:cxnLst>
              <a:rect l="0" t="0" r="r" b="b"/>
              <a:pathLst>
                <a:path w="325" h="61">
                  <a:moveTo>
                    <a:pt x="325" y="61"/>
                  </a:moveTo>
                  <a:lnTo>
                    <a:pt x="0" y="61"/>
                  </a:lnTo>
                  <a:lnTo>
                    <a:pt x="0" y="0"/>
                  </a:lnTo>
                  <a:lnTo>
                    <a:pt x="325" y="0"/>
                  </a:lnTo>
                  <a:lnTo>
                    <a:pt x="325" y="61"/>
                  </a:lnTo>
                  <a:lnTo>
                    <a:pt x="325" y="61"/>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8">
              <a:extLst>
                <a:ext uri="{FF2B5EF4-FFF2-40B4-BE49-F238E27FC236}">
                  <a16:creationId xmlns:a16="http://schemas.microsoft.com/office/drawing/2014/main" id="{D3A46FAA-4791-4E50-B058-FDDC412E8993}"/>
                </a:ext>
              </a:extLst>
            </p:cNvPr>
            <p:cNvSpPr>
              <a:spLocks/>
            </p:cNvSpPr>
            <p:nvPr/>
          </p:nvSpPr>
          <p:spPr bwMode="auto">
            <a:xfrm>
              <a:off x="1339" y="2555"/>
              <a:ext cx="326" cy="65"/>
            </a:xfrm>
            <a:custGeom>
              <a:avLst/>
              <a:gdLst>
                <a:gd name="T0" fmla="*/ 326 w 326"/>
                <a:gd name="T1" fmla="*/ 65 h 65"/>
                <a:gd name="T2" fmla="*/ 0 w 326"/>
                <a:gd name="T3" fmla="*/ 65 h 65"/>
                <a:gd name="T4" fmla="*/ 0 w 326"/>
                <a:gd name="T5" fmla="*/ 0 h 65"/>
                <a:gd name="T6" fmla="*/ 326 w 326"/>
                <a:gd name="T7" fmla="*/ 0 h 65"/>
                <a:gd name="T8" fmla="*/ 326 w 326"/>
                <a:gd name="T9" fmla="*/ 65 h 65"/>
                <a:gd name="T10" fmla="*/ 326 w 326"/>
                <a:gd name="T11" fmla="*/ 65 h 65"/>
              </a:gdLst>
              <a:ahLst/>
              <a:cxnLst>
                <a:cxn ang="0">
                  <a:pos x="T0" y="T1"/>
                </a:cxn>
                <a:cxn ang="0">
                  <a:pos x="T2" y="T3"/>
                </a:cxn>
                <a:cxn ang="0">
                  <a:pos x="T4" y="T5"/>
                </a:cxn>
                <a:cxn ang="0">
                  <a:pos x="T6" y="T7"/>
                </a:cxn>
                <a:cxn ang="0">
                  <a:pos x="T8" y="T9"/>
                </a:cxn>
                <a:cxn ang="0">
                  <a:pos x="T10" y="T11"/>
                </a:cxn>
              </a:cxnLst>
              <a:rect l="0" t="0" r="r" b="b"/>
              <a:pathLst>
                <a:path w="326" h="65">
                  <a:moveTo>
                    <a:pt x="326" y="65"/>
                  </a:moveTo>
                  <a:lnTo>
                    <a:pt x="0" y="65"/>
                  </a:lnTo>
                  <a:lnTo>
                    <a:pt x="0" y="0"/>
                  </a:lnTo>
                  <a:lnTo>
                    <a:pt x="326" y="0"/>
                  </a:lnTo>
                  <a:lnTo>
                    <a:pt x="326" y="65"/>
                  </a:lnTo>
                  <a:lnTo>
                    <a:pt x="326" y="65"/>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9">
              <a:extLst>
                <a:ext uri="{FF2B5EF4-FFF2-40B4-BE49-F238E27FC236}">
                  <a16:creationId xmlns:a16="http://schemas.microsoft.com/office/drawing/2014/main" id="{F0859D24-070A-4CA0-B608-144CE69BC621}"/>
                </a:ext>
              </a:extLst>
            </p:cNvPr>
            <p:cNvSpPr>
              <a:spLocks/>
            </p:cNvSpPr>
            <p:nvPr/>
          </p:nvSpPr>
          <p:spPr bwMode="auto">
            <a:xfrm>
              <a:off x="1291" y="2490"/>
              <a:ext cx="321" cy="65"/>
            </a:xfrm>
            <a:custGeom>
              <a:avLst/>
              <a:gdLst>
                <a:gd name="T0" fmla="*/ 321 w 321"/>
                <a:gd name="T1" fmla="*/ 65 h 65"/>
                <a:gd name="T2" fmla="*/ 0 w 321"/>
                <a:gd name="T3" fmla="*/ 65 h 65"/>
                <a:gd name="T4" fmla="*/ 0 w 321"/>
                <a:gd name="T5" fmla="*/ 0 h 65"/>
                <a:gd name="T6" fmla="*/ 321 w 321"/>
                <a:gd name="T7" fmla="*/ 0 h 65"/>
                <a:gd name="T8" fmla="*/ 321 w 321"/>
                <a:gd name="T9" fmla="*/ 65 h 65"/>
                <a:gd name="T10" fmla="*/ 321 w 321"/>
                <a:gd name="T11" fmla="*/ 65 h 65"/>
              </a:gdLst>
              <a:ahLst/>
              <a:cxnLst>
                <a:cxn ang="0">
                  <a:pos x="T0" y="T1"/>
                </a:cxn>
                <a:cxn ang="0">
                  <a:pos x="T2" y="T3"/>
                </a:cxn>
                <a:cxn ang="0">
                  <a:pos x="T4" y="T5"/>
                </a:cxn>
                <a:cxn ang="0">
                  <a:pos x="T6" y="T7"/>
                </a:cxn>
                <a:cxn ang="0">
                  <a:pos x="T8" y="T9"/>
                </a:cxn>
                <a:cxn ang="0">
                  <a:pos x="T10" y="T11"/>
                </a:cxn>
              </a:cxnLst>
              <a:rect l="0" t="0" r="r" b="b"/>
              <a:pathLst>
                <a:path w="321" h="65">
                  <a:moveTo>
                    <a:pt x="321" y="65"/>
                  </a:moveTo>
                  <a:lnTo>
                    <a:pt x="0" y="65"/>
                  </a:lnTo>
                  <a:lnTo>
                    <a:pt x="0" y="0"/>
                  </a:lnTo>
                  <a:lnTo>
                    <a:pt x="321" y="0"/>
                  </a:lnTo>
                  <a:lnTo>
                    <a:pt x="321" y="65"/>
                  </a:lnTo>
                  <a:lnTo>
                    <a:pt x="321" y="65"/>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0">
              <a:extLst>
                <a:ext uri="{FF2B5EF4-FFF2-40B4-BE49-F238E27FC236}">
                  <a16:creationId xmlns:a16="http://schemas.microsoft.com/office/drawing/2014/main" id="{EEE1ED2A-1E72-4F5E-95BE-31EAB0DE347B}"/>
                </a:ext>
              </a:extLst>
            </p:cNvPr>
            <p:cNvSpPr>
              <a:spLocks/>
            </p:cNvSpPr>
            <p:nvPr/>
          </p:nvSpPr>
          <p:spPr bwMode="auto">
            <a:xfrm>
              <a:off x="1303" y="2425"/>
              <a:ext cx="327" cy="65"/>
            </a:xfrm>
            <a:custGeom>
              <a:avLst/>
              <a:gdLst>
                <a:gd name="T0" fmla="*/ 327 w 327"/>
                <a:gd name="T1" fmla="*/ 65 h 65"/>
                <a:gd name="T2" fmla="*/ 0 w 327"/>
                <a:gd name="T3" fmla="*/ 65 h 65"/>
                <a:gd name="T4" fmla="*/ 0 w 327"/>
                <a:gd name="T5" fmla="*/ 0 h 65"/>
                <a:gd name="T6" fmla="*/ 327 w 327"/>
                <a:gd name="T7" fmla="*/ 0 h 65"/>
                <a:gd name="T8" fmla="*/ 327 w 327"/>
                <a:gd name="T9" fmla="*/ 65 h 65"/>
                <a:gd name="T10" fmla="*/ 327 w 327"/>
                <a:gd name="T11" fmla="*/ 65 h 65"/>
              </a:gdLst>
              <a:ahLst/>
              <a:cxnLst>
                <a:cxn ang="0">
                  <a:pos x="T0" y="T1"/>
                </a:cxn>
                <a:cxn ang="0">
                  <a:pos x="T2" y="T3"/>
                </a:cxn>
                <a:cxn ang="0">
                  <a:pos x="T4" y="T5"/>
                </a:cxn>
                <a:cxn ang="0">
                  <a:pos x="T6" y="T7"/>
                </a:cxn>
                <a:cxn ang="0">
                  <a:pos x="T8" y="T9"/>
                </a:cxn>
                <a:cxn ang="0">
                  <a:pos x="T10" y="T11"/>
                </a:cxn>
              </a:cxnLst>
              <a:rect l="0" t="0" r="r" b="b"/>
              <a:pathLst>
                <a:path w="327" h="65">
                  <a:moveTo>
                    <a:pt x="327" y="65"/>
                  </a:moveTo>
                  <a:lnTo>
                    <a:pt x="0" y="65"/>
                  </a:lnTo>
                  <a:lnTo>
                    <a:pt x="0" y="0"/>
                  </a:lnTo>
                  <a:lnTo>
                    <a:pt x="327" y="0"/>
                  </a:lnTo>
                  <a:lnTo>
                    <a:pt x="327" y="65"/>
                  </a:lnTo>
                  <a:lnTo>
                    <a:pt x="327" y="65"/>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1">
              <a:extLst>
                <a:ext uri="{FF2B5EF4-FFF2-40B4-BE49-F238E27FC236}">
                  <a16:creationId xmlns:a16="http://schemas.microsoft.com/office/drawing/2014/main" id="{D09C2926-8C37-46E7-AA35-F0997F60865D}"/>
                </a:ext>
              </a:extLst>
            </p:cNvPr>
            <p:cNvSpPr>
              <a:spLocks/>
            </p:cNvSpPr>
            <p:nvPr/>
          </p:nvSpPr>
          <p:spPr bwMode="auto">
            <a:xfrm>
              <a:off x="1339" y="2681"/>
              <a:ext cx="326" cy="64"/>
            </a:xfrm>
            <a:custGeom>
              <a:avLst/>
              <a:gdLst>
                <a:gd name="T0" fmla="*/ 326 w 326"/>
                <a:gd name="T1" fmla="*/ 64 h 64"/>
                <a:gd name="T2" fmla="*/ 0 w 326"/>
                <a:gd name="T3" fmla="*/ 64 h 64"/>
                <a:gd name="T4" fmla="*/ 0 w 326"/>
                <a:gd name="T5" fmla="*/ 0 h 64"/>
                <a:gd name="T6" fmla="*/ 326 w 326"/>
                <a:gd name="T7" fmla="*/ 0 h 64"/>
                <a:gd name="T8" fmla="*/ 326 w 326"/>
                <a:gd name="T9" fmla="*/ 64 h 64"/>
                <a:gd name="T10" fmla="*/ 326 w 326"/>
                <a:gd name="T11" fmla="*/ 64 h 64"/>
              </a:gdLst>
              <a:ahLst/>
              <a:cxnLst>
                <a:cxn ang="0">
                  <a:pos x="T0" y="T1"/>
                </a:cxn>
                <a:cxn ang="0">
                  <a:pos x="T2" y="T3"/>
                </a:cxn>
                <a:cxn ang="0">
                  <a:pos x="T4" y="T5"/>
                </a:cxn>
                <a:cxn ang="0">
                  <a:pos x="T6" y="T7"/>
                </a:cxn>
                <a:cxn ang="0">
                  <a:pos x="T8" y="T9"/>
                </a:cxn>
                <a:cxn ang="0">
                  <a:pos x="T10" y="T11"/>
                </a:cxn>
              </a:cxnLst>
              <a:rect l="0" t="0" r="r" b="b"/>
              <a:pathLst>
                <a:path w="326" h="64">
                  <a:moveTo>
                    <a:pt x="326" y="64"/>
                  </a:moveTo>
                  <a:lnTo>
                    <a:pt x="0" y="64"/>
                  </a:lnTo>
                  <a:lnTo>
                    <a:pt x="0" y="0"/>
                  </a:lnTo>
                  <a:lnTo>
                    <a:pt x="326" y="0"/>
                  </a:lnTo>
                  <a:lnTo>
                    <a:pt x="326" y="64"/>
                  </a:lnTo>
                  <a:lnTo>
                    <a:pt x="326" y="64"/>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2">
              <a:extLst>
                <a:ext uri="{FF2B5EF4-FFF2-40B4-BE49-F238E27FC236}">
                  <a16:creationId xmlns:a16="http://schemas.microsoft.com/office/drawing/2014/main" id="{702E6C2E-837D-47A9-A599-0F76332190C4}"/>
                </a:ext>
              </a:extLst>
            </p:cNvPr>
            <p:cNvSpPr>
              <a:spLocks/>
            </p:cNvSpPr>
            <p:nvPr/>
          </p:nvSpPr>
          <p:spPr bwMode="auto">
            <a:xfrm>
              <a:off x="1339" y="2360"/>
              <a:ext cx="326" cy="65"/>
            </a:xfrm>
            <a:custGeom>
              <a:avLst/>
              <a:gdLst>
                <a:gd name="T0" fmla="*/ 326 w 326"/>
                <a:gd name="T1" fmla="*/ 65 h 65"/>
                <a:gd name="T2" fmla="*/ 0 w 326"/>
                <a:gd name="T3" fmla="*/ 65 h 65"/>
                <a:gd name="T4" fmla="*/ 0 w 326"/>
                <a:gd name="T5" fmla="*/ 0 h 65"/>
                <a:gd name="T6" fmla="*/ 326 w 326"/>
                <a:gd name="T7" fmla="*/ 0 h 65"/>
                <a:gd name="T8" fmla="*/ 326 w 326"/>
                <a:gd name="T9" fmla="*/ 65 h 65"/>
                <a:gd name="T10" fmla="*/ 326 w 326"/>
                <a:gd name="T11" fmla="*/ 65 h 65"/>
              </a:gdLst>
              <a:ahLst/>
              <a:cxnLst>
                <a:cxn ang="0">
                  <a:pos x="T0" y="T1"/>
                </a:cxn>
                <a:cxn ang="0">
                  <a:pos x="T2" y="T3"/>
                </a:cxn>
                <a:cxn ang="0">
                  <a:pos x="T4" y="T5"/>
                </a:cxn>
                <a:cxn ang="0">
                  <a:pos x="T6" y="T7"/>
                </a:cxn>
                <a:cxn ang="0">
                  <a:pos x="T8" y="T9"/>
                </a:cxn>
                <a:cxn ang="0">
                  <a:pos x="T10" y="T11"/>
                </a:cxn>
              </a:cxnLst>
              <a:rect l="0" t="0" r="r" b="b"/>
              <a:pathLst>
                <a:path w="326" h="65">
                  <a:moveTo>
                    <a:pt x="326" y="65"/>
                  </a:moveTo>
                  <a:lnTo>
                    <a:pt x="0" y="65"/>
                  </a:lnTo>
                  <a:lnTo>
                    <a:pt x="0" y="0"/>
                  </a:lnTo>
                  <a:lnTo>
                    <a:pt x="326" y="0"/>
                  </a:lnTo>
                  <a:lnTo>
                    <a:pt x="326" y="65"/>
                  </a:lnTo>
                  <a:lnTo>
                    <a:pt x="326" y="65"/>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3">
              <a:extLst>
                <a:ext uri="{FF2B5EF4-FFF2-40B4-BE49-F238E27FC236}">
                  <a16:creationId xmlns:a16="http://schemas.microsoft.com/office/drawing/2014/main" id="{EF8C971F-6A6F-4246-8DB9-8E983AD05C8C}"/>
                </a:ext>
              </a:extLst>
            </p:cNvPr>
            <p:cNvSpPr>
              <a:spLocks/>
            </p:cNvSpPr>
            <p:nvPr/>
          </p:nvSpPr>
          <p:spPr bwMode="auto">
            <a:xfrm>
              <a:off x="1252" y="2295"/>
              <a:ext cx="325" cy="65"/>
            </a:xfrm>
            <a:custGeom>
              <a:avLst/>
              <a:gdLst>
                <a:gd name="T0" fmla="*/ 325 w 325"/>
                <a:gd name="T1" fmla="*/ 65 h 65"/>
                <a:gd name="T2" fmla="*/ 0 w 325"/>
                <a:gd name="T3" fmla="*/ 65 h 65"/>
                <a:gd name="T4" fmla="*/ 0 w 325"/>
                <a:gd name="T5" fmla="*/ 0 h 65"/>
                <a:gd name="T6" fmla="*/ 325 w 325"/>
                <a:gd name="T7" fmla="*/ 0 h 65"/>
                <a:gd name="T8" fmla="*/ 325 w 325"/>
                <a:gd name="T9" fmla="*/ 65 h 65"/>
                <a:gd name="T10" fmla="*/ 325 w 325"/>
                <a:gd name="T11" fmla="*/ 65 h 65"/>
              </a:gdLst>
              <a:ahLst/>
              <a:cxnLst>
                <a:cxn ang="0">
                  <a:pos x="T0" y="T1"/>
                </a:cxn>
                <a:cxn ang="0">
                  <a:pos x="T2" y="T3"/>
                </a:cxn>
                <a:cxn ang="0">
                  <a:pos x="T4" y="T5"/>
                </a:cxn>
                <a:cxn ang="0">
                  <a:pos x="T6" y="T7"/>
                </a:cxn>
                <a:cxn ang="0">
                  <a:pos x="T8" y="T9"/>
                </a:cxn>
                <a:cxn ang="0">
                  <a:pos x="T10" y="T11"/>
                </a:cxn>
              </a:cxnLst>
              <a:rect l="0" t="0" r="r" b="b"/>
              <a:pathLst>
                <a:path w="325" h="65">
                  <a:moveTo>
                    <a:pt x="325" y="65"/>
                  </a:moveTo>
                  <a:lnTo>
                    <a:pt x="0" y="65"/>
                  </a:lnTo>
                  <a:lnTo>
                    <a:pt x="0" y="0"/>
                  </a:lnTo>
                  <a:lnTo>
                    <a:pt x="325" y="0"/>
                  </a:lnTo>
                  <a:lnTo>
                    <a:pt x="325" y="65"/>
                  </a:lnTo>
                  <a:lnTo>
                    <a:pt x="325" y="65"/>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4">
              <a:extLst>
                <a:ext uri="{FF2B5EF4-FFF2-40B4-BE49-F238E27FC236}">
                  <a16:creationId xmlns:a16="http://schemas.microsoft.com/office/drawing/2014/main" id="{E4FD7AEC-A725-4EEF-8794-142C4FD3A6B7}"/>
                </a:ext>
              </a:extLst>
            </p:cNvPr>
            <p:cNvSpPr>
              <a:spLocks/>
            </p:cNvSpPr>
            <p:nvPr/>
          </p:nvSpPr>
          <p:spPr bwMode="auto">
            <a:xfrm>
              <a:off x="500" y="2745"/>
              <a:ext cx="321" cy="65"/>
            </a:xfrm>
            <a:custGeom>
              <a:avLst/>
              <a:gdLst>
                <a:gd name="T0" fmla="*/ 321 w 321"/>
                <a:gd name="T1" fmla="*/ 65 h 65"/>
                <a:gd name="T2" fmla="*/ 0 w 321"/>
                <a:gd name="T3" fmla="*/ 65 h 65"/>
                <a:gd name="T4" fmla="*/ 0 w 321"/>
                <a:gd name="T5" fmla="*/ 0 h 65"/>
                <a:gd name="T6" fmla="*/ 321 w 321"/>
                <a:gd name="T7" fmla="*/ 0 h 65"/>
                <a:gd name="T8" fmla="*/ 321 w 321"/>
                <a:gd name="T9" fmla="*/ 65 h 65"/>
                <a:gd name="T10" fmla="*/ 321 w 321"/>
                <a:gd name="T11" fmla="*/ 65 h 65"/>
              </a:gdLst>
              <a:ahLst/>
              <a:cxnLst>
                <a:cxn ang="0">
                  <a:pos x="T0" y="T1"/>
                </a:cxn>
                <a:cxn ang="0">
                  <a:pos x="T2" y="T3"/>
                </a:cxn>
                <a:cxn ang="0">
                  <a:pos x="T4" y="T5"/>
                </a:cxn>
                <a:cxn ang="0">
                  <a:pos x="T6" y="T7"/>
                </a:cxn>
                <a:cxn ang="0">
                  <a:pos x="T8" y="T9"/>
                </a:cxn>
                <a:cxn ang="0">
                  <a:pos x="T10" y="T11"/>
                </a:cxn>
              </a:cxnLst>
              <a:rect l="0" t="0" r="r" b="b"/>
              <a:pathLst>
                <a:path w="321" h="65">
                  <a:moveTo>
                    <a:pt x="321" y="65"/>
                  </a:moveTo>
                  <a:lnTo>
                    <a:pt x="0" y="65"/>
                  </a:lnTo>
                  <a:lnTo>
                    <a:pt x="0" y="0"/>
                  </a:lnTo>
                  <a:lnTo>
                    <a:pt x="321" y="0"/>
                  </a:lnTo>
                  <a:lnTo>
                    <a:pt x="321" y="65"/>
                  </a:lnTo>
                  <a:lnTo>
                    <a:pt x="321" y="65"/>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5">
              <a:extLst>
                <a:ext uri="{FF2B5EF4-FFF2-40B4-BE49-F238E27FC236}">
                  <a16:creationId xmlns:a16="http://schemas.microsoft.com/office/drawing/2014/main" id="{1376158C-E67A-46B4-B16F-04EE5A9DF223}"/>
                </a:ext>
              </a:extLst>
            </p:cNvPr>
            <p:cNvSpPr>
              <a:spLocks/>
            </p:cNvSpPr>
            <p:nvPr/>
          </p:nvSpPr>
          <p:spPr bwMode="auto">
            <a:xfrm>
              <a:off x="565" y="2620"/>
              <a:ext cx="321" cy="61"/>
            </a:xfrm>
            <a:custGeom>
              <a:avLst/>
              <a:gdLst>
                <a:gd name="T0" fmla="*/ 321 w 321"/>
                <a:gd name="T1" fmla="*/ 61 h 61"/>
                <a:gd name="T2" fmla="*/ 0 w 321"/>
                <a:gd name="T3" fmla="*/ 61 h 61"/>
                <a:gd name="T4" fmla="*/ 0 w 321"/>
                <a:gd name="T5" fmla="*/ 0 h 61"/>
                <a:gd name="T6" fmla="*/ 321 w 321"/>
                <a:gd name="T7" fmla="*/ 0 h 61"/>
                <a:gd name="T8" fmla="*/ 321 w 321"/>
                <a:gd name="T9" fmla="*/ 61 h 61"/>
                <a:gd name="T10" fmla="*/ 321 w 321"/>
                <a:gd name="T11" fmla="*/ 61 h 61"/>
              </a:gdLst>
              <a:ahLst/>
              <a:cxnLst>
                <a:cxn ang="0">
                  <a:pos x="T0" y="T1"/>
                </a:cxn>
                <a:cxn ang="0">
                  <a:pos x="T2" y="T3"/>
                </a:cxn>
                <a:cxn ang="0">
                  <a:pos x="T4" y="T5"/>
                </a:cxn>
                <a:cxn ang="0">
                  <a:pos x="T6" y="T7"/>
                </a:cxn>
                <a:cxn ang="0">
                  <a:pos x="T8" y="T9"/>
                </a:cxn>
                <a:cxn ang="0">
                  <a:pos x="T10" y="T11"/>
                </a:cxn>
              </a:cxnLst>
              <a:rect l="0" t="0" r="r" b="b"/>
              <a:pathLst>
                <a:path w="321" h="61">
                  <a:moveTo>
                    <a:pt x="321" y="61"/>
                  </a:moveTo>
                  <a:lnTo>
                    <a:pt x="0" y="61"/>
                  </a:lnTo>
                  <a:lnTo>
                    <a:pt x="0" y="0"/>
                  </a:lnTo>
                  <a:lnTo>
                    <a:pt x="321" y="0"/>
                  </a:lnTo>
                  <a:lnTo>
                    <a:pt x="321" y="61"/>
                  </a:lnTo>
                  <a:lnTo>
                    <a:pt x="321" y="61"/>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6">
              <a:extLst>
                <a:ext uri="{FF2B5EF4-FFF2-40B4-BE49-F238E27FC236}">
                  <a16:creationId xmlns:a16="http://schemas.microsoft.com/office/drawing/2014/main" id="{E5443460-7F36-4AE9-BA21-8414B9B902BE}"/>
                </a:ext>
              </a:extLst>
            </p:cNvPr>
            <p:cNvSpPr>
              <a:spLocks/>
            </p:cNvSpPr>
            <p:nvPr/>
          </p:nvSpPr>
          <p:spPr bwMode="auto">
            <a:xfrm>
              <a:off x="583" y="2555"/>
              <a:ext cx="326" cy="65"/>
            </a:xfrm>
            <a:custGeom>
              <a:avLst/>
              <a:gdLst>
                <a:gd name="T0" fmla="*/ 326 w 326"/>
                <a:gd name="T1" fmla="*/ 65 h 65"/>
                <a:gd name="T2" fmla="*/ 0 w 326"/>
                <a:gd name="T3" fmla="*/ 65 h 65"/>
                <a:gd name="T4" fmla="*/ 0 w 326"/>
                <a:gd name="T5" fmla="*/ 0 h 65"/>
                <a:gd name="T6" fmla="*/ 326 w 326"/>
                <a:gd name="T7" fmla="*/ 0 h 65"/>
                <a:gd name="T8" fmla="*/ 326 w 326"/>
                <a:gd name="T9" fmla="*/ 65 h 65"/>
                <a:gd name="T10" fmla="*/ 326 w 326"/>
                <a:gd name="T11" fmla="*/ 65 h 65"/>
              </a:gdLst>
              <a:ahLst/>
              <a:cxnLst>
                <a:cxn ang="0">
                  <a:pos x="T0" y="T1"/>
                </a:cxn>
                <a:cxn ang="0">
                  <a:pos x="T2" y="T3"/>
                </a:cxn>
                <a:cxn ang="0">
                  <a:pos x="T4" y="T5"/>
                </a:cxn>
                <a:cxn ang="0">
                  <a:pos x="T6" y="T7"/>
                </a:cxn>
                <a:cxn ang="0">
                  <a:pos x="T8" y="T9"/>
                </a:cxn>
                <a:cxn ang="0">
                  <a:pos x="T10" y="T11"/>
                </a:cxn>
              </a:cxnLst>
              <a:rect l="0" t="0" r="r" b="b"/>
              <a:pathLst>
                <a:path w="326" h="65">
                  <a:moveTo>
                    <a:pt x="326" y="65"/>
                  </a:moveTo>
                  <a:lnTo>
                    <a:pt x="0" y="65"/>
                  </a:lnTo>
                  <a:lnTo>
                    <a:pt x="0" y="0"/>
                  </a:lnTo>
                  <a:lnTo>
                    <a:pt x="326" y="0"/>
                  </a:lnTo>
                  <a:lnTo>
                    <a:pt x="326" y="65"/>
                  </a:lnTo>
                  <a:lnTo>
                    <a:pt x="326" y="65"/>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7">
              <a:extLst>
                <a:ext uri="{FF2B5EF4-FFF2-40B4-BE49-F238E27FC236}">
                  <a16:creationId xmlns:a16="http://schemas.microsoft.com/office/drawing/2014/main" id="{21307612-0AED-41A9-BA59-D055809B6E53}"/>
                </a:ext>
              </a:extLst>
            </p:cNvPr>
            <p:cNvSpPr>
              <a:spLocks/>
            </p:cNvSpPr>
            <p:nvPr/>
          </p:nvSpPr>
          <p:spPr bwMode="auto">
            <a:xfrm>
              <a:off x="535" y="2490"/>
              <a:ext cx="325" cy="65"/>
            </a:xfrm>
            <a:custGeom>
              <a:avLst/>
              <a:gdLst>
                <a:gd name="T0" fmla="*/ 325 w 325"/>
                <a:gd name="T1" fmla="*/ 65 h 65"/>
                <a:gd name="T2" fmla="*/ 0 w 325"/>
                <a:gd name="T3" fmla="*/ 65 h 65"/>
                <a:gd name="T4" fmla="*/ 0 w 325"/>
                <a:gd name="T5" fmla="*/ 0 h 65"/>
                <a:gd name="T6" fmla="*/ 325 w 325"/>
                <a:gd name="T7" fmla="*/ 0 h 65"/>
                <a:gd name="T8" fmla="*/ 325 w 325"/>
                <a:gd name="T9" fmla="*/ 65 h 65"/>
                <a:gd name="T10" fmla="*/ 325 w 325"/>
                <a:gd name="T11" fmla="*/ 65 h 65"/>
              </a:gdLst>
              <a:ahLst/>
              <a:cxnLst>
                <a:cxn ang="0">
                  <a:pos x="T0" y="T1"/>
                </a:cxn>
                <a:cxn ang="0">
                  <a:pos x="T2" y="T3"/>
                </a:cxn>
                <a:cxn ang="0">
                  <a:pos x="T4" y="T5"/>
                </a:cxn>
                <a:cxn ang="0">
                  <a:pos x="T6" y="T7"/>
                </a:cxn>
                <a:cxn ang="0">
                  <a:pos x="T8" y="T9"/>
                </a:cxn>
                <a:cxn ang="0">
                  <a:pos x="T10" y="T11"/>
                </a:cxn>
              </a:cxnLst>
              <a:rect l="0" t="0" r="r" b="b"/>
              <a:pathLst>
                <a:path w="325" h="65">
                  <a:moveTo>
                    <a:pt x="325" y="65"/>
                  </a:moveTo>
                  <a:lnTo>
                    <a:pt x="0" y="65"/>
                  </a:lnTo>
                  <a:lnTo>
                    <a:pt x="0" y="0"/>
                  </a:lnTo>
                  <a:lnTo>
                    <a:pt x="325" y="0"/>
                  </a:lnTo>
                  <a:lnTo>
                    <a:pt x="325" y="65"/>
                  </a:lnTo>
                  <a:lnTo>
                    <a:pt x="325" y="65"/>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8">
              <a:extLst>
                <a:ext uri="{FF2B5EF4-FFF2-40B4-BE49-F238E27FC236}">
                  <a16:creationId xmlns:a16="http://schemas.microsoft.com/office/drawing/2014/main" id="{3D91D01E-C3ED-4D2C-AF34-B3885960AC52}"/>
                </a:ext>
              </a:extLst>
            </p:cNvPr>
            <p:cNvSpPr>
              <a:spLocks/>
            </p:cNvSpPr>
            <p:nvPr/>
          </p:nvSpPr>
          <p:spPr bwMode="auto">
            <a:xfrm>
              <a:off x="549" y="2425"/>
              <a:ext cx="325" cy="65"/>
            </a:xfrm>
            <a:custGeom>
              <a:avLst/>
              <a:gdLst>
                <a:gd name="T0" fmla="*/ 325 w 325"/>
                <a:gd name="T1" fmla="*/ 65 h 65"/>
                <a:gd name="T2" fmla="*/ 0 w 325"/>
                <a:gd name="T3" fmla="*/ 65 h 65"/>
                <a:gd name="T4" fmla="*/ 0 w 325"/>
                <a:gd name="T5" fmla="*/ 0 h 65"/>
                <a:gd name="T6" fmla="*/ 325 w 325"/>
                <a:gd name="T7" fmla="*/ 0 h 65"/>
                <a:gd name="T8" fmla="*/ 325 w 325"/>
                <a:gd name="T9" fmla="*/ 65 h 65"/>
                <a:gd name="T10" fmla="*/ 325 w 325"/>
                <a:gd name="T11" fmla="*/ 65 h 65"/>
              </a:gdLst>
              <a:ahLst/>
              <a:cxnLst>
                <a:cxn ang="0">
                  <a:pos x="T0" y="T1"/>
                </a:cxn>
                <a:cxn ang="0">
                  <a:pos x="T2" y="T3"/>
                </a:cxn>
                <a:cxn ang="0">
                  <a:pos x="T4" y="T5"/>
                </a:cxn>
                <a:cxn ang="0">
                  <a:pos x="T6" y="T7"/>
                </a:cxn>
                <a:cxn ang="0">
                  <a:pos x="T8" y="T9"/>
                </a:cxn>
                <a:cxn ang="0">
                  <a:pos x="T10" y="T11"/>
                </a:cxn>
              </a:cxnLst>
              <a:rect l="0" t="0" r="r" b="b"/>
              <a:pathLst>
                <a:path w="325" h="65">
                  <a:moveTo>
                    <a:pt x="325" y="65"/>
                  </a:moveTo>
                  <a:lnTo>
                    <a:pt x="0" y="65"/>
                  </a:lnTo>
                  <a:lnTo>
                    <a:pt x="0" y="0"/>
                  </a:lnTo>
                  <a:lnTo>
                    <a:pt x="325" y="0"/>
                  </a:lnTo>
                  <a:lnTo>
                    <a:pt x="325" y="65"/>
                  </a:lnTo>
                  <a:lnTo>
                    <a:pt x="325" y="65"/>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29">
              <a:extLst>
                <a:ext uri="{FF2B5EF4-FFF2-40B4-BE49-F238E27FC236}">
                  <a16:creationId xmlns:a16="http://schemas.microsoft.com/office/drawing/2014/main" id="{E3D41652-8B28-4A6A-9971-181E28B4C944}"/>
                </a:ext>
              </a:extLst>
            </p:cNvPr>
            <p:cNvSpPr>
              <a:spLocks/>
            </p:cNvSpPr>
            <p:nvPr/>
          </p:nvSpPr>
          <p:spPr bwMode="auto">
            <a:xfrm>
              <a:off x="583" y="2681"/>
              <a:ext cx="326" cy="64"/>
            </a:xfrm>
            <a:custGeom>
              <a:avLst/>
              <a:gdLst>
                <a:gd name="T0" fmla="*/ 326 w 326"/>
                <a:gd name="T1" fmla="*/ 64 h 64"/>
                <a:gd name="T2" fmla="*/ 0 w 326"/>
                <a:gd name="T3" fmla="*/ 64 h 64"/>
                <a:gd name="T4" fmla="*/ 0 w 326"/>
                <a:gd name="T5" fmla="*/ 0 h 64"/>
                <a:gd name="T6" fmla="*/ 326 w 326"/>
                <a:gd name="T7" fmla="*/ 0 h 64"/>
                <a:gd name="T8" fmla="*/ 326 w 326"/>
                <a:gd name="T9" fmla="*/ 64 h 64"/>
                <a:gd name="T10" fmla="*/ 326 w 326"/>
                <a:gd name="T11" fmla="*/ 64 h 64"/>
              </a:gdLst>
              <a:ahLst/>
              <a:cxnLst>
                <a:cxn ang="0">
                  <a:pos x="T0" y="T1"/>
                </a:cxn>
                <a:cxn ang="0">
                  <a:pos x="T2" y="T3"/>
                </a:cxn>
                <a:cxn ang="0">
                  <a:pos x="T4" y="T5"/>
                </a:cxn>
                <a:cxn ang="0">
                  <a:pos x="T6" y="T7"/>
                </a:cxn>
                <a:cxn ang="0">
                  <a:pos x="T8" y="T9"/>
                </a:cxn>
                <a:cxn ang="0">
                  <a:pos x="T10" y="T11"/>
                </a:cxn>
              </a:cxnLst>
              <a:rect l="0" t="0" r="r" b="b"/>
              <a:pathLst>
                <a:path w="326" h="64">
                  <a:moveTo>
                    <a:pt x="326" y="64"/>
                  </a:moveTo>
                  <a:lnTo>
                    <a:pt x="0" y="64"/>
                  </a:lnTo>
                  <a:lnTo>
                    <a:pt x="0" y="0"/>
                  </a:lnTo>
                  <a:lnTo>
                    <a:pt x="326" y="0"/>
                  </a:lnTo>
                  <a:lnTo>
                    <a:pt x="326" y="64"/>
                  </a:lnTo>
                  <a:lnTo>
                    <a:pt x="326" y="64"/>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0">
              <a:extLst>
                <a:ext uri="{FF2B5EF4-FFF2-40B4-BE49-F238E27FC236}">
                  <a16:creationId xmlns:a16="http://schemas.microsoft.com/office/drawing/2014/main" id="{B69B991B-F1E6-4ED2-A705-E57587AD35BD}"/>
                </a:ext>
              </a:extLst>
            </p:cNvPr>
            <p:cNvSpPr>
              <a:spLocks/>
            </p:cNvSpPr>
            <p:nvPr/>
          </p:nvSpPr>
          <p:spPr bwMode="auto">
            <a:xfrm>
              <a:off x="431" y="1314"/>
              <a:ext cx="1284" cy="1498"/>
            </a:xfrm>
            <a:custGeom>
              <a:avLst/>
              <a:gdLst>
                <a:gd name="T0" fmla="*/ 632 w 632"/>
                <a:gd name="T1" fmla="*/ 739 h 739"/>
                <a:gd name="T2" fmla="*/ 320 w 632"/>
                <a:gd name="T3" fmla="*/ 0 h 739"/>
                <a:gd name="T4" fmla="*/ 0 w 632"/>
                <a:gd name="T5" fmla="*/ 739 h 739"/>
              </a:gdLst>
              <a:ahLst/>
              <a:cxnLst>
                <a:cxn ang="0">
                  <a:pos x="T0" y="T1"/>
                </a:cxn>
                <a:cxn ang="0">
                  <a:pos x="T2" y="T3"/>
                </a:cxn>
                <a:cxn ang="0">
                  <a:pos x="T4" y="T5"/>
                </a:cxn>
              </a:cxnLst>
              <a:rect l="0" t="0" r="r" b="b"/>
              <a:pathLst>
                <a:path w="632" h="739">
                  <a:moveTo>
                    <a:pt x="632" y="739"/>
                  </a:moveTo>
                  <a:cubicBezTo>
                    <a:pt x="459" y="739"/>
                    <a:pt x="320" y="406"/>
                    <a:pt x="320" y="0"/>
                  </a:cubicBezTo>
                  <a:cubicBezTo>
                    <a:pt x="320" y="406"/>
                    <a:pt x="177" y="739"/>
                    <a:pt x="0" y="739"/>
                  </a:cubicBezTo>
                </a:path>
              </a:pathLst>
            </a:custGeom>
            <a:noFill/>
            <a:ln w="84138" cap="flat">
              <a:solidFill>
                <a:srgbClr val="96969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Freeform 31">
              <a:extLst>
                <a:ext uri="{FF2B5EF4-FFF2-40B4-BE49-F238E27FC236}">
                  <a16:creationId xmlns:a16="http://schemas.microsoft.com/office/drawing/2014/main" id="{614B924B-A44D-48E3-8BB4-78501F9E8592}"/>
                </a:ext>
              </a:extLst>
            </p:cNvPr>
            <p:cNvSpPr>
              <a:spLocks/>
            </p:cNvSpPr>
            <p:nvPr/>
          </p:nvSpPr>
          <p:spPr bwMode="auto">
            <a:xfrm>
              <a:off x="431" y="2812"/>
              <a:ext cx="1280" cy="258"/>
            </a:xfrm>
            <a:custGeom>
              <a:avLst/>
              <a:gdLst>
                <a:gd name="T0" fmla="*/ 556 w 630"/>
                <a:gd name="T1" fmla="*/ 0 h 127"/>
                <a:gd name="T2" fmla="*/ 483 w 630"/>
                <a:gd name="T3" fmla="*/ 0 h 127"/>
                <a:gd name="T4" fmla="*/ 147 w 630"/>
                <a:gd name="T5" fmla="*/ 0 h 127"/>
                <a:gd name="T6" fmla="*/ 73 w 630"/>
                <a:gd name="T7" fmla="*/ 0 h 127"/>
                <a:gd name="T8" fmla="*/ 0 w 630"/>
                <a:gd name="T9" fmla="*/ 0 h 127"/>
                <a:gd name="T10" fmla="*/ 73 w 630"/>
                <a:gd name="T11" fmla="*/ 71 h 127"/>
                <a:gd name="T12" fmla="*/ 117 w 630"/>
                <a:gd name="T13" fmla="*/ 71 h 127"/>
                <a:gd name="T14" fmla="*/ 175 w 630"/>
                <a:gd name="T15" fmla="*/ 127 h 127"/>
                <a:gd name="T16" fmla="*/ 455 w 630"/>
                <a:gd name="T17" fmla="*/ 127 h 127"/>
                <a:gd name="T18" fmla="*/ 513 w 630"/>
                <a:gd name="T19" fmla="*/ 71 h 127"/>
                <a:gd name="T20" fmla="*/ 556 w 630"/>
                <a:gd name="T21" fmla="*/ 71 h 127"/>
                <a:gd name="T22" fmla="*/ 630 w 630"/>
                <a:gd name="T23" fmla="*/ 0 h 127"/>
                <a:gd name="T24" fmla="*/ 556 w 630"/>
                <a:gd name="T25"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0" h="127">
                  <a:moveTo>
                    <a:pt x="556" y="0"/>
                  </a:moveTo>
                  <a:cubicBezTo>
                    <a:pt x="483" y="0"/>
                    <a:pt x="483" y="0"/>
                    <a:pt x="483" y="0"/>
                  </a:cubicBezTo>
                  <a:cubicBezTo>
                    <a:pt x="147" y="0"/>
                    <a:pt x="147" y="0"/>
                    <a:pt x="147" y="0"/>
                  </a:cubicBezTo>
                  <a:cubicBezTo>
                    <a:pt x="73" y="0"/>
                    <a:pt x="73" y="0"/>
                    <a:pt x="73" y="0"/>
                  </a:cubicBezTo>
                  <a:cubicBezTo>
                    <a:pt x="0" y="0"/>
                    <a:pt x="0" y="0"/>
                    <a:pt x="0" y="0"/>
                  </a:cubicBezTo>
                  <a:cubicBezTo>
                    <a:pt x="0" y="41"/>
                    <a:pt x="34" y="71"/>
                    <a:pt x="73" y="71"/>
                  </a:cubicBezTo>
                  <a:cubicBezTo>
                    <a:pt x="117" y="71"/>
                    <a:pt x="117" y="71"/>
                    <a:pt x="117" y="71"/>
                  </a:cubicBezTo>
                  <a:cubicBezTo>
                    <a:pt x="120" y="101"/>
                    <a:pt x="143" y="127"/>
                    <a:pt x="175" y="127"/>
                  </a:cubicBezTo>
                  <a:cubicBezTo>
                    <a:pt x="455" y="127"/>
                    <a:pt x="455" y="127"/>
                    <a:pt x="455" y="127"/>
                  </a:cubicBezTo>
                  <a:cubicBezTo>
                    <a:pt x="485" y="127"/>
                    <a:pt x="511" y="101"/>
                    <a:pt x="513" y="71"/>
                  </a:cubicBezTo>
                  <a:cubicBezTo>
                    <a:pt x="556" y="71"/>
                    <a:pt x="556" y="71"/>
                    <a:pt x="556" y="71"/>
                  </a:cubicBezTo>
                  <a:cubicBezTo>
                    <a:pt x="596" y="71"/>
                    <a:pt x="628" y="41"/>
                    <a:pt x="630" y="0"/>
                  </a:cubicBezTo>
                  <a:lnTo>
                    <a:pt x="556"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2">
              <a:extLst>
                <a:ext uri="{FF2B5EF4-FFF2-40B4-BE49-F238E27FC236}">
                  <a16:creationId xmlns:a16="http://schemas.microsoft.com/office/drawing/2014/main" id="{B07EB648-8AE0-4F47-9408-F6A71407FC87}"/>
                </a:ext>
              </a:extLst>
            </p:cNvPr>
            <p:cNvSpPr>
              <a:spLocks/>
            </p:cNvSpPr>
            <p:nvPr/>
          </p:nvSpPr>
          <p:spPr bwMode="auto">
            <a:xfrm>
              <a:off x="2073" y="766"/>
              <a:ext cx="112" cy="3111"/>
            </a:xfrm>
            <a:custGeom>
              <a:avLst/>
              <a:gdLst>
                <a:gd name="T0" fmla="*/ 27 w 55"/>
                <a:gd name="T1" fmla="*/ 0 h 1534"/>
                <a:gd name="T2" fmla="*/ 0 w 55"/>
                <a:gd name="T3" fmla="*/ 30 h 1534"/>
                <a:gd name="T4" fmla="*/ 0 w 55"/>
                <a:gd name="T5" fmla="*/ 284 h 1534"/>
                <a:gd name="T6" fmla="*/ 0 w 55"/>
                <a:gd name="T7" fmla="*/ 308 h 1534"/>
                <a:gd name="T8" fmla="*/ 0 w 55"/>
                <a:gd name="T9" fmla="*/ 1534 h 1534"/>
                <a:gd name="T10" fmla="*/ 55 w 55"/>
                <a:gd name="T11" fmla="*/ 1534 h 1534"/>
                <a:gd name="T12" fmla="*/ 55 w 55"/>
                <a:gd name="T13" fmla="*/ 308 h 1534"/>
                <a:gd name="T14" fmla="*/ 55 w 55"/>
                <a:gd name="T15" fmla="*/ 284 h 1534"/>
                <a:gd name="T16" fmla="*/ 55 w 55"/>
                <a:gd name="T17" fmla="*/ 30 h 1534"/>
                <a:gd name="T18" fmla="*/ 27 w 55"/>
                <a:gd name="T19"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1534">
                  <a:moveTo>
                    <a:pt x="27" y="0"/>
                  </a:moveTo>
                  <a:cubicBezTo>
                    <a:pt x="10" y="0"/>
                    <a:pt x="0" y="13"/>
                    <a:pt x="0" y="30"/>
                  </a:cubicBezTo>
                  <a:cubicBezTo>
                    <a:pt x="0" y="184"/>
                    <a:pt x="0" y="253"/>
                    <a:pt x="0" y="284"/>
                  </a:cubicBezTo>
                  <a:cubicBezTo>
                    <a:pt x="0" y="308"/>
                    <a:pt x="0" y="308"/>
                    <a:pt x="0" y="308"/>
                  </a:cubicBezTo>
                  <a:cubicBezTo>
                    <a:pt x="0" y="1534"/>
                    <a:pt x="0" y="1534"/>
                    <a:pt x="0" y="1534"/>
                  </a:cubicBezTo>
                  <a:cubicBezTo>
                    <a:pt x="55" y="1534"/>
                    <a:pt x="55" y="1534"/>
                    <a:pt x="55" y="1534"/>
                  </a:cubicBezTo>
                  <a:cubicBezTo>
                    <a:pt x="55" y="621"/>
                    <a:pt x="55" y="375"/>
                    <a:pt x="55" y="308"/>
                  </a:cubicBezTo>
                  <a:cubicBezTo>
                    <a:pt x="55" y="300"/>
                    <a:pt x="55" y="291"/>
                    <a:pt x="55" y="284"/>
                  </a:cubicBezTo>
                  <a:cubicBezTo>
                    <a:pt x="55" y="30"/>
                    <a:pt x="55" y="30"/>
                    <a:pt x="55" y="30"/>
                  </a:cubicBezTo>
                  <a:cubicBezTo>
                    <a:pt x="55" y="13"/>
                    <a:pt x="42" y="0"/>
                    <a:pt x="27"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Oval 33">
              <a:extLst>
                <a:ext uri="{FF2B5EF4-FFF2-40B4-BE49-F238E27FC236}">
                  <a16:creationId xmlns:a16="http://schemas.microsoft.com/office/drawing/2014/main" id="{9B7773DF-D6FF-4CAA-8806-ECA49B2B10E8}"/>
                </a:ext>
              </a:extLst>
            </p:cNvPr>
            <p:cNvSpPr>
              <a:spLocks noChangeArrowheads="1"/>
            </p:cNvSpPr>
            <p:nvPr/>
          </p:nvSpPr>
          <p:spPr bwMode="auto">
            <a:xfrm>
              <a:off x="2012" y="650"/>
              <a:ext cx="234" cy="234"/>
            </a:xfrm>
            <a:prstGeom prst="ellipse">
              <a:avLst/>
            </a:pr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4">
              <a:extLst>
                <a:ext uri="{FF2B5EF4-FFF2-40B4-BE49-F238E27FC236}">
                  <a16:creationId xmlns:a16="http://schemas.microsoft.com/office/drawing/2014/main" id="{68CB5A15-D5FE-4A3B-B5AF-B0693A82D129}"/>
                </a:ext>
              </a:extLst>
            </p:cNvPr>
            <p:cNvSpPr>
              <a:spLocks/>
            </p:cNvSpPr>
            <p:nvPr/>
          </p:nvSpPr>
          <p:spPr bwMode="auto">
            <a:xfrm>
              <a:off x="3093" y="2666"/>
              <a:ext cx="8" cy="61"/>
            </a:xfrm>
            <a:custGeom>
              <a:avLst/>
              <a:gdLst>
                <a:gd name="T0" fmla="*/ 0 w 4"/>
                <a:gd name="T1" fmla="*/ 0 h 30"/>
                <a:gd name="T2" fmla="*/ 4 w 4"/>
                <a:gd name="T3" fmla="*/ 30 h 30"/>
                <a:gd name="T4" fmla="*/ 4 w 4"/>
                <a:gd name="T5" fmla="*/ 6 h 30"/>
                <a:gd name="T6" fmla="*/ 0 w 4"/>
                <a:gd name="T7" fmla="*/ 0 h 30"/>
              </a:gdLst>
              <a:ahLst/>
              <a:cxnLst>
                <a:cxn ang="0">
                  <a:pos x="T0" y="T1"/>
                </a:cxn>
                <a:cxn ang="0">
                  <a:pos x="T2" y="T3"/>
                </a:cxn>
                <a:cxn ang="0">
                  <a:pos x="T4" y="T5"/>
                </a:cxn>
                <a:cxn ang="0">
                  <a:pos x="T6" y="T7"/>
                </a:cxn>
              </a:cxnLst>
              <a:rect l="0" t="0" r="r" b="b"/>
              <a:pathLst>
                <a:path w="4" h="30">
                  <a:moveTo>
                    <a:pt x="0" y="0"/>
                  </a:moveTo>
                  <a:cubicBezTo>
                    <a:pt x="0" y="11"/>
                    <a:pt x="2" y="21"/>
                    <a:pt x="4" y="30"/>
                  </a:cubicBezTo>
                  <a:cubicBezTo>
                    <a:pt x="4" y="21"/>
                    <a:pt x="4" y="13"/>
                    <a:pt x="4" y="6"/>
                  </a:cubicBezTo>
                  <a:cubicBezTo>
                    <a:pt x="4" y="2"/>
                    <a:pt x="2" y="0"/>
                    <a:pt x="0" y="0"/>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35">
              <a:extLst>
                <a:ext uri="{FF2B5EF4-FFF2-40B4-BE49-F238E27FC236}">
                  <a16:creationId xmlns:a16="http://schemas.microsoft.com/office/drawing/2014/main" id="{EB0EF017-BE97-4CE6-8A05-BF1AA074CE70}"/>
                </a:ext>
              </a:extLst>
            </p:cNvPr>
            <p:cNvSpPr>
              <a:spLocks/>
            </p:cNvSpPr>
            <p:nvPr/>
          </p:nvSpPr>
          <p:spPr bwMode="auto">
            <a:xfrm>
              <a:off x="3445" y="2658"/>
              <a:ext cx="77" cy="164"/>
            </a:xfrm>
            <a:custGeom>
              <a:avLst/>
              <a:gdLst>
                <a:gd name="T0" fmla="*/ 13 w 38"/>
                <a:gd name="T1" fmla="*/ 0 h 81"/>
                <a:gd name="T2" fmla="*/ 0 w 38"/>
                <a:gd name="T3" fmla="*/ 4 h 81"/>
                <a:gd name="T4" fmla="*/ 19 w 38"/>
                <a:gd name="T5" fmla="*/ 66 h 81"/>
                <a:gd name="T6" fmla="*/ 32 w 38"/>
                <a:gd name="T7" fmla="*/ 81 h 81"/>
                <a:gd name="T8" fmla="*/ 38 w 38"/>
                <a:gd name="T9" fmla="*/ 81 h 81"/>
                <a:gd name="T10" fmla="*/ 38 w 38"/>
                <a:gd name="T11" fmla="*/ 62 h 81"/>
                <a:gd name="T12" fmla="*/ 13 w 38"/>
                <a:gd name="T13" fmla="*/ 0 h 81"/>
              </a:gdLst>
              <a:ahLst/>
              <a:cxnLst>
                <a:cxn ang="0">
                  <a:pos x="T0" y="T1"/>
                </a:cxn>
                <a:cxn ang="0">
                  <a:pos x="T2" y="T3"/>
                </a:cxn>
                <a:cxn ang="0">
                  <a:pos x="T4" y="T5"/>
                </a:cxn>
                <a:cxn ang="0">
                  <a:pos x="T6" y="T7"/>
                </a:cxn>
                <a:cxn ang="0">
                  <a:pos x="T8" y="T9"/>
                </a:cxn>
                <a:cxn ang="0">
                  <a:pos x="T10" y="T11"/>
                </a:cxn>
                <a:cxn ang="0">
                  <a:pos x="T12" y="T13"/>
                </a:cxn>
              </a:cxnLst>
              <a:rect l="0" t="0" r="r" b="b"/>
              <a:pathLst>
                <a:path w="38" h="81">
                  <a:moveTo>
                    <a:pt x="13" y="0"/>
                  </a:moveTo>
                  <a:cubicBezTo>
                    <a:pt x="9" y="0"/>
                    <a:pt x="4" y="2"/>
                    <a:pt x="0" y="4"/>
                  </a:cubicBezTo>
                  <a:cubicBezTo>
                    <a:pt x="2" y="29"/>
                    <a:pt x="9" y="51"/>
                    <a:pt x="19" y="66"/>
                  </a:cubicBezTo>
                  <a:cubicBezTo>
                    <a:pt x="24" y="72"/>
                    <a:pt x="28" y="76"/>
                    <a:pt x="32" y="81"/>
                  </a:cubicBezTo>
                  <a:cubicBezTo>
                    <a:pt x="38" y="81"/>
                    <a:pt x="38" y="81"/>
                    <a:pt x="38" y="81"/>
                  </a:cubicBezTo>
                  <a:cubicBezTo>
                    <a:pt x="38" y="74"/>
                    <a:pt x="38" y="68"/>
                    <a:pt x="38" y="62"/>
                  </a:cubicBezTo>
                  <a:cubicBezTo>
                    <a:pt x="38" y="21"/>
                    <a:pt x="30" y="0"/>
                    <a:pt x="13" y="0"/>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36">
              <a:extLst>
                <a:ext uri="{FF2B5EF4-FFF2-40B4-BE49-F238E27FC236}">
                  <a16:creationId xmlns:a16="http://schemas.microsoft.com/office/drawing/2014/main" id="{6B0079FB-4CFF-464F-9DAB-B0F2C7583785}"/>
                </a:ext>
              </a:extLst>
            </p:cNvPr>
            <p:cNvSpPr>
              <a:spLocks/>
            </p:cNvSpPr>
            <p:nvPr/>
          </p:nvSpPr>
          <p:spPr bwMode="auto">
            <a:xfrm>
              <a:off x="3101" y="2678"/>
              <a:ext cx="23" cy="144"/>
            </a:xfrm>
            <a:custGeom>
              <a:avLst/>
              <a:gdLst>
                <a:gd name="T0" fmla="*/ 0 w 11"/>
                <a:gd name="T1" fmla="*/ 0 h 71"/>
                <a:gd name="T2" fmla="*/ 0 w 11"/>
                <a:gd name="T3" fmla="*/ 24 h 71"/>
                <a:gd name="T4" fmla="*/ 0 w 11"/>
                <a:gd name="T5" fmla="*/ 30 h 71"/>
                <a:gd name="T6" fmla="*/ 2 w 11"/>
                <a:gd name="T7" fmla="*/ 71 h 71"/>
                <a:gd name="T8" fmla="*/ 11 w 11"/>
                <a:gd name="T9" fmla="*/ 71 h 71"/>
                <a:gd name="T10" fmla="*/ 11 w 11"/>
                <a:gd name="T11" fmla="*/ 52 h 71"/>
                <a:gd name="T12" fmla="*/ 0 w 11"/>
                <a:gd name="T13" fmla="*/ 0 h 71"/>
              </a:gdLst>
              <a:ahLst/>
              <a:cxnLst>
                <a:cxn ang="0">
                  <a:pos x="T0" y="T1"/>
                </a:cxn>
                <a:cxn ang="0">
                  <a:pos x="T2" y="T3"/>
                </a:cxn>
                <a:cxn ang="0">
                  <a:pos x="T4" y="T5"/>
                </a:cxn>
                <a:cxn ang="0">
                  <a:pos x="T6" y="T7"/>
                </a:cxn>
                <a:cxn ang="0">
                  <a:pos x="T8" y="T9"/>
                </a:cxn>
                <a:cxn ang="0">
                  <a:pos x="T10" y="T11"/>
                </a:cxn>
                <a:cxn ang="0">
                  <a:pos x="T12" y="T13"/>
                </a:cxn>
              </a:cxnLst>
              <a:rect l="0" t="0" r="r" b="b"/>
              <a:pathLst>
                <a:path w="11" h="71">
                  <a:moveTo>
                    <a:pt x="0" y="0"/>
                  </a:moveTo>
                  <a:cubicBezTo>
                    <a:pt x="0" y="7"/>
                    <a:pt x="0" y="15"/>
                    <a:pt x="0" y="24"/>
                  </a:cubicBezTo>
                  <a:cubicBezTo>
                    <a:pt x="0" y="26"/>
                    <a:pt x="0" y="28"/>
                    <a:pt x="0" y="30"/>
                  </a:cubicBezTo>
                  <a:cubicBezTo>
                    <a:pt x="0" y="45"/>
                    <a:pt x="0" y="58"/>
                    <a:pt x="2" y="71"/>
                  </a:cubicBezTo>
                  <a:cubicBezTo>
                    <a:pt x="11" y="71"/>
                    <a:pt x="11" y="71"/>
                    <a:pt x="11" y="71"/>
                  </a:cubicBezTo>
                  <a:cubicBezTo>
                    <a:pt x="11" y="64"/>
                    <a:pt x="11" y="58"/>
                    <a:pt x="11" y="52"/>
                  </a:cubicBezTo>
                  <a:cubicBezTo>
                    <a:pt x="11" y="26"/>
                    <a:pt x="9" y="9"/>
                    <a:pt x="0" y="0"/>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37">
              <a:extLst>
                <a:ext uri="{FF2B5EF4-FFF2-40B4-BE49-F238E27FC236}">
                  <a16:creationId xmlns:a16="http://schemas.microsoft.com/office/drawing/2014/main" id="{69F55280-7FA3-425C-8C9A-7AEE519E5AFE}"/>
                </a:ext>
              </a:extLst>
            </p:cNvPr>
            <p:cNvSpPr>
              <a:spLocks/>
            </p:cNvSpPr>
            <p:nvPr/>
          </p:nvSpPr>
          <p:spPr bwMode="auto">
            <a:xfrm>
              <a:off x="2799" y="2683"/>
              <a:ext cx="65" cy="139"/>
            </a:xfrm>
            <a:custGeom>
              <a:avLst/>
              <a:gdLst>
                <a:gd name="T0" fmla="*/ 32 w 32"/>
                <a:gd name="T1" fmla="*/ 26 h 69"/>
                <a:gd name="T2" fmla="*/ 32 w 32"/>
                <a:gd name="T3" fmla="*/ 15 h 69"/>
                <a:gd name="T4" fmla="*/ 32 w 32"/>
                <a:gd name="T5" fmla="*/ 0 h 69"/>
                <a:gd name="T6" fmla="*/ 19 w 32"/>
                <a:gd name="T7" fmla="*/ 9 h 69"/>
                <a:gd name="T8" fmla="*/ 2 w 32"/>
                <a:gd name="T9" fmla="*/ 13 h 69"/>
                <a:gd name="T10" fmla="*/ 2 w 32"/>
                <a:gd name="T11" fmla="*/ 0 h 69"/>
                <a:gd name="T12" fmla="*/ 0 w 32"/>
                <a:gd name="T13" fmla="*/ 28 h 69"/>
                <a:gd name="T14" fmla="*/ 4 w 32"/>
                <a:gd name="T15" fmla="*/ 69 h 69"/>
                <a:gd name="T16" fmla="*/ 32 w 32"/>
                <a:gd name="T17" fmla="*/ 69 h 69"/>
                <a:gd name="T18" fmla="*/ 32 w 32"/>
                <a:gd name="T19" fmla="*/ 39 h 69"/>
                <a:gd name="T20" fmla="*/ 32 w 32"/>
                <a:gd name="T21" fmla="*/ 2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69">
                  <a:moveTo>
                    <a:pt x="32" y="26"/>
                  </a:moveTo>
                  <a:cubicBezTo>
                    <a:pt x="32" y="22"/>
                    <a:pt x="32" y="17"/>
                    <a:pt x="32" y="15"/>
                  </a:cubicBezTo>
                  <a:cubicBezTo>
                    <a:pt x="32" y="0"/>
                    <a:pt x="32" y="0"/>
                    <a:pt x="32" y="0"/>
                  </a:cubicBezTo>
                  <a:cubicBezTo>
                    <a:pt x="27" y="3"/>
                    <a:pt x="23" y="5"/>
                    <a:pt x="19" y="9"/>
                  </a:cubicBezTo>
                  <a:cubicBezTo>
                    <a:pt x="12" y="11"/>
                    <a:pt x="8" y="11"/>
                    <a:pt x="2" y="13"/>
                  </a:cubicBezTo>
                  <a:cubicBezTo>
                    <a:pt x="2" y="0"/>
                    <a:pt x="2" y="0"/>
                    <a:pt x="2" y="0"/>
                  </a:cubicBezTo>
                  <a:cubicBezTo>
                    <a:pt x="0" y="9"/>
                    <a:pt x="0" y="20"/>
                    <a:pt x="0" y="28"/>
                  </a:cubicBezTo>
                  <a:cubicBezTo>
                    <a:pt x="0" y="43"/>
                    <a:pt x="2" y="56"/>
                    <a:pt x="4" y="69"/>
                  </a:cubicBezTo>
                  <a:cubicBezTo>
                    <a:pt x="32" y="69"/>
                    <a:pt x="32" y="69"/>
                    <a:pt x="32" y="69"/>
                  </a:cubicBezTo>
                  <a:cubicBezTo>
                    <a:pt x="32" y="39"/>
                    <a:pt x="32" y="39"/>
                    <a:pt x="32" y="39"/>
                  </a:cubicBezTo>
                  <a:cubicBezTo>
                    <a:pt x="32" y="35"/>
                    <a:pt x="32" y="30"/>
                    <a:pt x="32" y="26"/>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38">
              <a:extLst>
                <a:ext uri="{FF2B5EF4-FFF2-40B4-BE49-F238E27FC236}">
                  <a16:creationId xmlns:a16="http://schemas.microsoft.com/office/drawing/2014/main" id="{C91F2656-F0D3-47EE-8C27-D54DDDEC1D2E}"/>
                </a:ext>
              </a:extLst>
            </p:cNvPr>
            <p:cNvSpPr>
              <a:spLocks/>
            </p:cNvSpPr>
            <p:nvPr/>
          </p:nvSpPr>
          <p:spPr bwMode="auto">
            <a:xfrm>
              <a:off x="2914" y="2583"/>
              <a:ext cx="84" cy="239"/>
            </a:xfrm>
            <a:custGeom>
              <a:avLst/>
              <a:gdLst>
                <a:gd name="T0" fmla="*/ 37 w 41"/>
                <a:gd name="T1" fmla="*/ 39 h 118"/>
                <a:gd name="T2" fmla="*/ 41 w 41"/>
                <a:gd name="T3" fmla="*/ 32 h 118"/>
                <a:gd name="T4" fmla="*/ 24 w 41"/>
                <a:gd name="T5" fmla="*/ 0 h 118"/>
                <a:gd name="T6" fmla="*/ 24 w 41"/>
                <a:gd name="T7" fmla="*/ 22 h 118"/>
                <a:gd name="T8" fmla="*/ 0 w 41"/>
                <a:gd name="T9" fmla="*/ 101 h 118"/>
                <a:gd name="T10" fmla="*/ 0 w 41"/>
                <a:gd name="T11" fmla="*/ 118 h 118"/>
                <a:gd name="T12" fmla="*/ 24 w 41"/>
                <a:gd name="T13" fmla="*/ 118 h 118"/>
                <a:gd name="T14" fmla="*/ 24 w 41"/>
                <a:gd name="T15" fmla="*/ 101 h 118"/>
                <a:gd name="T16" fmla="*/ 37 w 41"/>
                <a:gd name="T17" fmla="*/ 39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118">
                  <a:moveTo>
                    <a:pt x="37" y="39"/>
                  </a:moveTo>
                  <a:cubicBezTo>
                    <a:pt x="39" y="37"/>
                    <a:pt x="41" y="34"/>
                    <a:pt x="41" y="32"/>
                  </a:cubicBezTo>
                  <a:cubicBezTo>
                    <a:pt x="39" y="17"/>
                    <a:pt x="32" y="7"/>
                    <a:pt x="24" y="0"/>
                  </a:cubicBezTo>
                  <a:cubicBezTo>
                    <a:pt x="24" y="7"/>
                    <a:pt x="24" y="13"/>
                    <a:pt x="24" y="22"/>
                  </a:cubicBezTo>
                  <a:cubicBezTo>
                    <a:pt x="24" y="64"/>
                    <a:pt x="15" y="90"/>
                    <a:pt x="0" y="101"/>
                  </a:cubicBezTo>
                  <a:cubicBezTo>
                    <a:pt x="0" y="118"/>
                    <a:pt x="0" y="118"/>
                    <a:pt x="0" y="118"/>
                  </a:cubicBezTo>
                  <a:cubicBezTo>
                    <a:pt x="24" y="118"/>
                    <a:pt x="24" y="118"/>
                    <a:pt x="24" y="118"/>
                  </a:cubicBezTo>
                  <a:cubicBezTo>
                    <a:pt x="24" y="111"/>
                    <a:pt x="24" y="107"/>
                    <a:pt x="24" y="101"/>
                  </a:cubicBezTo>
                  <a:cubicBezTo>
                    <a:pt x="24" y="73"/>
                    <a:pt x="28" y="52"/>
                    <a:pt x="37" y="39"/>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39">
              <a:extLst>
                <a:ext uri="{FF2B5EF4-FFF2-40B4-BE49-F238E27FC236}">
                  <a16:creationId xmlns:a16="http://schemas.microsoft.com/office/drawing/2014/main" id="{2CCC7F44-FDF4-4625-AACE-5308AACF9D51}"/>
                </a:ext>
              </a:extLst>
            </p:cNvPr>
            <p:cNvSpPr>
              <a:spLocks/>
            </p:cNvSpPr>
            <p:nvPr/>
          </p:nvSpPr>
          <p:spPr bwMode="auto">
            <a:xfrm>
              <a:off x="3014" y="2658"/>
              <a:ext cx="57" cy="164"/>
            </a:xfrm>
            <a:custGeom>
              <a:avLst/>
              <a:gdLst>
                <a:gd name="T0" fmla="*/ 0 w 28"/>
                <a:gd name="T1" fmla="*/ 62 h 81"/>
                <a:gd name="T2" fmla="*/ 0 w 28"/>
                <a:gd name="T3" fmla="*/ 81 h 81"/>
                <a:gd name="T4" fmla="*/ 24 w 28"/>
                <a:gd name="T5" fmla="*/ 81 h 81"/>
                <a:gd name="T6" fmla="*/ 28 w 28"/>
                <a:gd name="T7" fmla="*/ 36 h 81"/>
                <a:gd name="T8" fmla="*/ 26 w 28"/>
                <a:gd name="T9" fmla="*/ 0 h 81"/>
                <a:gd name="T10" fmla="*/ 0 w 28"/>
                <a:gd name="T11" fmla="*/ 62 h 81"/>
              </a:gdLst>
              <a:ahLst/>
              <a:cxnLst>
                <a:cxn ang="0">
                  <a:pos x="T0" y="T1"/>
                </a:cxn>
                <a:cxn ang="0">
                  <a:pos x="T2" y="T3"/>
                </a:cxn>
                <a:cxn ang="0">
                  <a:pos x="T4" y="T5"/>
                </a:cxn>
                <a:cxn ang="0">
                  <a:pos x="T6" y="T7"/>
                </a:cxn>
                <a:cxn ang="0">
                  <a:pos x="T8" y="T9"/>
                </a:cxn>
                <a:cxn ang="0">
                  <a:pos x="T10" y="T11"/>
                </a:cxn>
              </a:cxnLst>
              <a:rect l="0" t="0" r="r" b="b"/>
              <a:pathLst>
                <a:path w="28" h="81">
                  <a:moveTo>
                    <a:pt x="0" y="62"/>
                  </a:moveTo>
                  <a:cubicBezTo>
                    <a:pt x="0" y="68"/>
                    <a:pt x="0" y="74"/>
                    <a:pt x="0" y="81"/>
                  </a:cubicBezTo>
                  <a:cubicBezTo>
                    <a:pt x="24" y="81"/>
                    <a:pt x="24" y="81"/>
                    <a:pt x="24" y="81"/>
                  </a:cubicBezTo>
                  <a:cubicBezTo>
                    <a:pt x="26" y="68"/>
                    <a:pt x="28" y="53"/>
                    <a:pt x="28" y="36"/>
                  </a:cubicBezTo>
                  <a:cubicBezTo>
                    <a:pt x="28" y="23"/>
                    <a:pt x="28" y="10"/>
                    <a:pt x="26" y="0"/>
                  </a:cubicBezTo>
                  <a:cubicBezTo>
                    <a:pt x="9" y="2"/>
                    <a:pt x="0" y="21"/>
                    <a:pt x="0" y="62"/>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0">
              <a:extLst>
                <a:ext uri="{FF2B5EF4-FFF2-40B4-BE49-F238E27FC236}">
                  <a16:creationId xmlns:a16="http://schemas.microsoft.com/office/drawing/2014/main" id="{A0F8B3E7-069B-41F8-93BF-773F14C4A58B}"/>
                </a:ext>
              </a:extLst>
            </p:cNvPr>
            <p:cNvSpPr>
              <a:spLocks/>
            </p:cNvSpPr>
            <p:nvPr/>
          </p:nvSpPr>
          <p:spPr bwMode="auto">
            <a:xfrm>
              <a:off x="3089" y="2393"/>
              <a:ext cx="303" cy="304"/>
            </a:xfrm>
            <a:custGeom>
              <a:avLst/>
              <a:gdLst>
                <a:gd name="T0" fmla="*/ 23 w 149"/>
                <a:gd name="T1" fmla="*/ 92 h 150"/>
                <a:gd name="T2" fmla="*/ 38 w 149"/>
                <a:gd name="T3" fmla="*/ 75 h 150"/>
                <a:gd name="T4" fmla="*/ 75 w 149"/>
                <a:gd name="T5" fmla="*/ 28 h 150"/>
                <a:gd name="T6" fmla="*/ 111 w 149"/>
                <a:gd name="T7" fmla="*/ 75 h 150"/>
                <a:gd name="T8" fmla="*/ 141 w 149"/>
                <a:gd name="T9" fmla="*/ 150 h 150"/>
                <a:gd name="T10" fmla="*/ 147 w 149"/>
                <a:gd name="T11" fmla="*/ 133 h 150"/>
                <a:gd name="T12" fmla="*/ 149 w 149"/>
                <a:gd name="T13" fmla="*/ 111 h 150"/>
                <a:gd name="T14" fmla="*/ 77 w 149"/>
                <a:gd name="T15" fmla="*/ 0 h 150"/>
                <a:gd name="T16" fmla="*/ 21 w 149"/>
                <a:gd name="T17" fmla="*/ 30 h 150"/>
                <a:gd name="T18" fmla="*/ 0 w 149"/>
                <a:gd name="T19" fmla="*/ 111 h 150"/>
                <a:gd name="T20" fmla="*/ 13 w 149"/>
                <a:gd name="T21" fmla="*/ 116 h 150"/>
                <a:gd name="T22" fmla="*/ 23 w 149"/>
                <a:gd name="T23" fmla="*/ 92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9" h="150">
                  <a:moveTo>
                    <a:pt x="23" y="92"/>
                  </a:moveTo>
                  <a:cubicBezTo>
                    <a:pt x="28" y="86"/>
                    <a:pt x="34" y="79"/>
                    <a:pt x="38" y="75"/>
                  </a:cubicBezTo>
                  <a:cubicBezTo>
                    <a:pt x="45" y="45"/>
                    <a:pt x="55" y="28"/>
                    <a:pt x="75" y="28"/>
                  </a:cubicBezTo>
                  <a:cubicBezTo>
                    <a:pt x="94" y="28"/>
                    <a:pt x="104" y="45"/>
                    <a:pt x="111" y="75"/>
                  </a:cubicBezTo>
                  <a:cubicBezTo>
                    <a:pt x="128" y="88"/>
                    <a:pt x="139" y="113"/>
                    <a:pt x="141" y="150"/>
                  </a:cubicBezTo>
                  <a:cubicBezTo>
                    <a:pt x="143" y="143"/>
                    <a:pt x="145" y="137"/>
                    <a:pt x="147" y="133"/>
                  </a:cubicBezTo>
                  <a:cubicBezTo>
                    <a:pt x="149" y="126"/>
                    <a:pt x="149" y="120"/>
                    <a:pt x="149" y="111"/>
                  </a:cubicBezTo>
                  <a:cubicBezTo>
                    <a:pt x="149" y="39"/>
                    <a:pt x="126" y="0"/>
                    <a:pt x="77" y="0"/>
                  </a:cubicBezTo>
                  <a:cubicBezTo>
                    <a:pt x="53" y="0"/>
                    <a:pt x="34" y="11"/>
                    <a:pt x="21" y="30"/>
                  </a:cubicBezTo>
                  <a:cubicBezTo>
                    <a:pt x="8" y="49"/>
                    <a:pt x="2" y="77"/>
                    <a:pt x="0" y="111"/>
                  </a:cubicBezTo>
                  <a:cubicBezTo>
                    <a:pt x="4" y="113"/>
                    <a:pt x="8" y="113"/>
                    <a:pt x="13" y="116"/>
                  </a:cubicBezTo>
                  <a:cubicBezTo>
                    <a:pt x="15" y="107"/>
                    <a:pt x="19" y="98"/>
                    <a:pt x="23" y="92"/>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1">
              <a:extLst>
                <a:ext uri="{FF2B5EF4-FFF2-40B4-BE49-F238E27FC236}">
                  <a16:creationId xmlns:a16="http://schemas.microsoft.com/office/drawing/2014/main" id="{8ED64577-BB33-44FB-9122-F5CBFB8AD794}"/>
                </a:ext>
              </a:extLst>
            </p:cNvPr>
            <p:cNvSpPr>
              <a:spLocks/>
            </p:cNvSpPr>
            <p:nvPr/>
          </p:nvSpPr>
          <p:spPr bwMode="auto">
            <a:xfrm>
              <a:off x="3445" y="2393"/>
              <a:ext cx="299" cy="429"/>
            </a:xfrm>
            <a:custGeom>
              <a:avLst/>
              <a:gdLst>
                <a:gd name="T0" fmla="*/ 77 w 147"/>
                <a:gd name="T1" fmla="*/ 0 h 212"/>
                <a:gd name="T2" fmla="*/ 19 w 147"/>
                <a:gd name="T3" fmla="*/ 30 h 212"/>
                <a:gd name="T4" fmla="*/ 0 w 147"/>
                <a:gd name="T5" fmla="*/ 113 h 212"/>
                <a:gd name="T6" fmla="*/ 13 w 147"/>
                <a:gd name="T7" fmla="*/ 111 h 212"/>
                <a:gd name="T8" fmla="*/ 36 w 147"/>
                <a:gd name="T9" fmla="*/ 116 h 212"/>
                <a:gd name="T10" fmla="*/ 36 w 147"/>
                <a:gd name="T11" fmla="*/ 116 h 212"/>
                <a:gd name="T12" fmla="*/ 75 w 147"/>
                <a:gd name="T13" fmla="*/ 28 h 212"/>
                <a:gd name="T14" fmla="*/ 113 w 147"/>
                <a:gd name="T15" fmla="*/ 116 h 212"/>
                <a:gd name="T16" fmla="*/ 75 w 147"/>
                <a:gd name="T17" fmla="*/ 197 h 212"/>
                <a:gd name="T18" fmla="*/ 64 w 147"/>
                <a:gd name="T19" fmla="*/ 195 h 212"/>
                <a:gd name="T20" fmla="*/ 64 w 147"/>
                <a:gd name="T21" fmla="*/ 212 h 212"/>
                <a:gd name="T22" fmla="*/ 113 w 147"/>
                <a:gd name="T23" fmla="*/ 212 h 212"/>
                <a:gd name="T24" fmla="*/ 128 w 147"/>
                <a:gd name="T25" fmla="*/ 197 h 212"/>
                <a:gd name="T26" fmla="*/ 147 w 147"/>
                <a:gd name="T27" fmla="*/ 111 h 212"/>
                <a:gd name="T28" fmla="*/ 77 w 147"/>
                <a:gd name="T29"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7" h="212">
                  <a:moveTo>
                    <a:pt x="77" y="0"/>
                  </a:moveTo>
                  <a:cubicBezTo>
                    <a:pt x="51" y="0"/>
                    <a:pt x="32" y="11"/>
                    <a:pt x="19" y="30"/>
                  </a:cubicBezTo>
                  <a:cubicBezTo>
                    <a:pt x="6" y="49"/>
                    <a:pt x="0" y="77"/>
                    <a:pt x="0" y="113"/>
                  </a:cubicBezTo>
                  <a:cubicBezTo>
                    <a:pt x="4" y="111"/>
                    <a:pt x="9" y="111"/>
                    <a:pt x="13" y="111"/>
                  </a:cubicBezTo>
                  <a:cubicBezTo>
                    <a:pt x="21" y="111"/>
                    <a:pt x="30" y="113"/>
                    <a:pt x="36" y="116"/>
                  </a:cubicBezTo>
                  <a:cubicBezTo>
                    <a:pt x="36" y="116"/>
                    <a:pt x="36" y="116"/>
                    <a:pt x="36" y="116"/>
                  </a:cubicBezTo>
                  <a:cubicBezTo>
                    <a:pt x="36" y="58"/>
                    <a:pt x="49" y="28"/>
                    <a:pt x="75" y="28"/>
                  </a:cubicBezTo>
                  <a:cubicBezTo>
                    <a:pt x="100" y="28"/>
                    <a:pt x="113" y="58"/>
                    <a:pt x="113" y="116"/>
                  </a:cubicBezTo>
                  <a:cubicBezTo>
                    <a:pt x="113" y="169"/>
                    <a:pt x="100" y="197"/>
                    <a:pt x="75" y="197"/>
                  </a:cubicBezTo>
                  <a:cubicBezTo>
                    <a:pt x="71" y="197"/>
                    <a:pt x="68" y="197"/>
                    <a:pt x="64" y="195"/>
                  </a:cubicBezTo>
                  <a:cubicBezTo>
                    <a:pt x="64" y="201"/>
                    <a:pt x="64" y="207"/>
                    <a:pt x="64" y="212"/>
                  </a:cubicBezTo>
                  <a:cubicBezTo>
                    <a:pt x="113" y="212"/>
                    <a:pt x="113" y="212"/>
                    <a:pt x="113" y="212"/>
                  </a:cubicBezTo>
                  <a:cubicBezTo>
                    <a:pt x="120" y="207"/>
                    <a:pt x="124" y="203"/>
                    <a:pt x="128" y="197"/>
                  </a:cubicBezTo>
                  <a:cubicBezTo>
                    <a:pt x="141" y="178"/>
                    <a:pt x="147" y="150"/>
                    <a:pt x="147" y="111"/>
                  </a:cubicBezTo>
                  <a:cubicBezTo>
                    <a:pt x="147" y="39"/>
                    <a:pt x="124" y="0"/>
                    <a:pt x="77" y="0"/>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2">
              <a:extLst>
                <a:ext uri="{FF2B5EF4-FFF2-40B4-BE49-F238E27FC236}">
                  <a16:creationId xmlns:a16="http://schemas.microsoft.com/office/drawing/2014/main" id="{3B287B42-1B40-4BDE-BD13-822535432A34}"/>
                </a:ext>
              </a:extLst>
            </p:cNvPr>
            <p:cNvSpPr>
              <a:spLocks/>
            </p:cNvSpPr>
            <p:nvPr/>
          </p:nvSpPr>
          <p:spPr bwMode="auto">
            <a:xfrm>
              <a:off x="2746" y="2393"/>
              <a:ext cx="290" cy="429"/>
            </a:xfrm>
            <a:custGeom>
              <a:avLst/>
              <a:gdLst>
                <a:gd name="T0" fmla="*/ 28 w 143"/>
                <a:gd name="T1" fmla="*/ 143 h 212"/>
                <a:gd name="T2" fmla="*/ 28 w 143"/>
                <a:gd name="T3" fmla="*/ 137 h 212"/>
                <a:gd name="T4" fmla="*/ 28 w 143"/>
                <a:gd name="T5" fmla="*/ 135 h 212"/>
                <a:gd name="T6" fmla="*/ 30 w 143"/>
                <a:gd name="T7" fmla="*/ 122 h 212"/>
                <a:gd name="T8" fmla="*/ 30 w 143"/>
                <a:gd name="T9" fmla="*/ 116 h 212"/>
                <a:gd name="T10" fmla="*/ 70 w 143"/>
                <a:gd name="T11" fmla="*/ 28 h 212"/>
                <a:gd name="T12" fmla="*/ 103 w 143"/>
                <a:gd name="T13" fmla="*/ 66 h 212"/>
                <a:gd name="T14" fmla="*/ 143 w 143"/>
                <a:gd name="T15" fmla="*/ 88 h 212"/>
                <a:gd name="T16" fmla="*/ 73 w 143"/>
                <a:gd name="T17" fmla="*/ 0 h 212"/>
                <a:gd name="T18" fmla="*/ 15 w 143"/>
                <a:gd name="T19" fmla="*/ 30 h 212"/>
                <a:gd name="T20" fmla="*/ 0 w 143"/>
                <a:gd name="T21" fmla="*/ 69 h 212"/>
                <a:gd name="T22" fmla="*/ 6 w 143"/>
                <a:gd name="T23" fmla="*/ 69 h 212"/>
                <a:gd name="T24" fmla="*/ 6 w 143"/>
                <a:gd name="T25" fmla="*/ 186 h 212"/>
                <a:gd name="T26" fmla="*/ 13 w 143"/>
                <a:gd name="T27" fmla="*/ 197 h 212"/>
                <a:gd name="T28" fmla="*/ 26 w 143"/>
                <a:gd name="T29" fmla="*/ 212 h 212"/>
                <a:gd name="T30" fmla="*/ 30 w 143"/>
                <a:gd name="T31" fmla="*/ 212 h 212"/>
                <a:gd name="T32" fmla="*/ 26 w 143"/>
                <a:gd name="T33" fmla="*/ 171 h 212"/>
                <a:gd name="T34" fmla="*/ 28 w 143"/>
                <a:gd name="T35" fmla="*/ 14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3" h="212">
                  <a:moveTo>
                    <a:pt x="28" y="143"/>
                  </a:moveTo>
                  <a:cubicBezTo>
                    <a:pt x="28" y="137"/>
                    <a:pt x="28" y="137"/>
                    <a:pt x="28" y="137"/>
                  </a:cubicBezTo>
                  <a:cubicBezTo>
                    <a:pt x="28" y="135"/>
                    <a:pt x="28" y="135"/>
                    <a:pt x="28" y="135"/>
                  </a:cubicBezTo>
                  <a:cubicBezTo>
                    <a:pt x="28" y="131"/>
                    <a:pt x="30" y="126"/>
                    <a:pt x="30" y="122"/>
                  </a:cubicBezTo>
                  <a:cubicBezTo>
                    <a:pt x="30" y="120"/>
                    <a:pt x="30" y="118"/>
                    <a:pt x="30" y="116"/>
                  </a:cubicBezTo>
                  <a:cubicBezTo>
                    <a:pt x="30" y="58"/>
                    <a:pt x="43" y="28"/>
                    <a:pt x="70" y="28"/>
                  </a:cubicBezTo>
                  <a:cubicBezTo>
                    <a:pt x="85" y="28"/>
                    <a:pt x="96" y="41"/>
                    <a:pt x="103" y="66"/>
                  </a:cubicBezTo>
                  <a:cubicBezTo>
                    <a:pt x="120" y="66"/>
                    <a:pt x="132" y="75"/>
                    <a:pt x="143" y="88"/>
                  </a:cubicBezTo>
                  <a:cubicBezTo>
                    <a:pt x="137" y="30"/>
                    <a:pt x="113" y="0"/>
                    <a:pt x="73" y="0"/>
                  </a:cubicBezTo>
                  <a:cubicBezTo>
                    <a:pt x="47" y="0"/>
                    <a:pt x="28" y="11"/>
                    <a:pt x="15" y="30"/>
                  </a:cubicBezTo>
                  <a:cubicBezTo>
                    <a:pt x="8" y="41"/>
                    <a:pt x="2" y="54"/>
                    <a:pt x="0" y="69"/>
                  </a:cubicBezTo>
                  <a:cubicBezTo>
                    <a:pt x="6" y="69"/>
                    <a:pt x="6" y="69"/>
                    <a:pt x="6" y="69"/>
                  </a:cubicBezTo>
                  <a:cubicBezTo>
                    <a:pt x="6" y="186"/>
                    <a:pt x="6" y="186"/>
                    <a:pt x="6" y="186"/>
                  </a:cubicBezTo>
                  <a:cubicBezTo>
                    <a:pt x="8" y="190"/>
                    <a:pt x="11" y="195"/>
                    <a:pt x="13" y="197"/>
                  </a:cubicBezTo>
                  <a:cubicBezTo>
                    <a:pt x="17" y="203"/>
                    <a:pt x="21" y="207"/>
                    <a:pt x="26" y="212"/>
                  </a:cubicBezTo>
                  <a:cubicBezTo>
                    <a:pt x="30" y="212"/>
                    <a:pt x="30" y="212"/>
                    <a:pt x="30" y="212"/>
                  </a:cubicBezTo>
                  <a:cubicBezTo>
                    <a:pt x="28" y="199"/>
                    <a:pt x="26" y="186"/>
                    <a:pt x="26" y="171"/>
                  </a:cubicBezTo>
                  <a:cubicBezTo>
                    <a:pt x="26" y="163"/>
                    <a:pt x="26" y="152"/>
                    <a:pt x="28" y="143"/>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3">
              <a:extLst>
                <a:ext uri="{FF2B5EF4-FFF2-40B4-BE49-F238E27FC236}">
                  <a16:creationId xmlns:a16="http://schemas.microsoft.com/office/drawing/2014/main" id="{DB57285B-1062-4BB5-A7FA-C694C2B4042B}"/>
                </a:ext>
              </a:extLst>
            </p:cNvPr>
            <p:cNvSpPr>
              <a:spLocks/>
            </p:cNvSpPr>
            <p:nvPr/>
          </p:nvSpPr>
          <p:spPr bwMode="auto">
            <a:xfrm>
              <a:off x="2620" y="2532"/>
              <a:ext cx="138" cy="290"/>
            </a:xfrm>
            <a:custGeom>
              <a:avLst/>
              <a:gdLst>
                <a:gd name="T0" fmla="*/ 62 w 68"/>
                <a:gd name="T1" fmla="*/ 0 h 143"/>
                <a:gd name="T2" fmla="*/ 58 w 68"/>
                <a:gd name="T3" fmla="*/ 0 h 143"/>
                <a:gd name="T4" fmla="*/ 43 w 68"/>
                <a:gd name="T5" fmla="*/ 8 h 143"/>
                <a:gd name="T6" fmla="*/ 28 w 68"/>
                <a:gd name="T7" fmla="*/ 15 h 143"/>
                <a:gd name="T8" fmla="*/ 15 w 68"/>
                <a:gd name="T9" fmla="*/ 21 h 143"/>
                <a:gd name="T10" fmla="*/ 0 w 68"/>
                <a:gd name="T11" fmla="*/ 27 h 143"/>
                <a:gd name="T12" fmla="*/ 0 w 68"/>
                <a:gd name="T13" fmla="*/ 53 h 143"/>
                <a:gd name="T14" fmla="*/ 21 w 68"/>
                <a:gd name="T15" fmla="*/ 44 h 143"/>
                <a:gd name="T16" fmla="*/ 38 w 68"/>
                <a:gd name="T17" fmla="*/ 36 h 143"/>
                <a:gd name="T18" fmla="*/ 38 w 68"/>
                <a:gd name="T19" fmla="*/ 143 h 143"/>
                <a:gd name="T20" fmla="*/ 68 w 68"/>
                <a:gd name="T21" fmla="*/ 143 h 143"/>
                <a:gd name="T22" fmla="*/ 68 w 68"/>
                <a:gd name="T23" fmla="*/ 117 h 143"/>
                <a:gd name="T24" fmla="*/ 68 w 68"/>
                <a:gd name="T25" fmla="*/ 0 h 143"/>
                <a:gd name="T26" fmla="*/ 62 w 68"/>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143">
                  <a:moveTo>
                    <a:pt x="62" y="0"/>
                  </a:moveTo>
                  <a:cubicBezTo>
                    <a:pt x="58" y="0"/>
                    <a:pt x="58" y="0"/>
                    <a:pt x="58" y="0"/>
                  </a:cubicBezTo>
                  <a:cubicBezTo>
                    <a:pt x="51" y="2"/>
                    <a:pt x="47" y="6"/>
                    <a:pt x="43" y="8"/>
                  </a:cubicBezTo>
                  <a:cubicBezTo>
                    <a:pt x="38" y="10"/>
                    <a:pt x="34" y="12"/>
                    <a:pt x="28" y="15"/>
                  </a:cubicBezTo>
                  <a:cubicBezTo>
                    <a:pt x="23" y="19"/>
                    <a:pt x="19" y="19"/>
                    <a:pt x="15" y="21"/>
                  </a:cubicBezTo>
                  <a:cubicBezTo>
                    <a:pt x="11" y="23"/>
                    <a:pt x="4" y="25"/>
                    <a:pt x="0" y="27"/>
                  </a:cubicBezTo>
                  <a:cubicBezTo>
                    <a:pt x="0" y="53"/>
                    <a:pt x="0" y="53"/>
                    <a:pt x="0" y="53"/>
                  </a:cubicBezTo>
                  <a:cubicBezTo>
                    <a:pt x="9" y="51"/>
                    <a:pt x="15" y="49"/>
                    <a:pt x="21" y="44"/>
                  </a:cubicBezTo>
                  <a:cubicBezTo>
                    <a:pt x="28" y="42"/>
                    <a:pt x="34" y="40"/>
                    <a:pt x="38" y="36"/>
                  </a:cubicBezTo>
                  <a:cubicBezTo>
                    <a:pt x="38" y="143"/>
                    <a:pt x="38" y="143"/>
                    <a:pt x="38" y="143"/>
                  </a:cubicBezTo>
                  <a:cubicBezTo>
                    <a:pt x="68" y="143"/>
                    <a:pt x="68" y="143"/>
                    <a:pt x="68" y="143"/>
                  </a:cubicBezTo>
                  <a:cubicBezTo>
                    <a:pt x="68" y="117"/>
                    <a:pt x="68" y="117"/>
                    <a:pt x="68" y="117"/>
                  </a:cubicBezTo>
                  <a:cubicBezTo>
                    <a:pt x="68" y="0"/>
                    <a:pt x="68" y="0"/>
                    <a:pt x="68" y="0"/>
                  </a:cubicBezTo>
                  <a:lnTo>
                    <a:pt x="62" y="0"/>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4">
              <a:extLst>
                <a:ext uri="{FF2B5EF4-FFF2-40B4-BE49-F238E27FC236}">
                  <a16:creationId xmlns:a16="http://schemas.microsoft.com/office/drawing/2014/main" id="{3673F7F3-4A56-47CC-BB88-4A7F51805060}"/>
                </a:ext>
              </a:extLst>
            </p:cNvPr>
            <p:cNvSpPr>
              <a:spLocks/>
            </p:cNvSpPr>
            <p:nvPr/>
          </p:nvSpPr>
          <p:spPr bwMode="auto">
            <a:xfrm>
              <a:off x="2803" y="2522"/>
              <a:ext cx="256" cy="144"/>
            </a:xfrm>
            <a:custGeom>
              <a:avLst/>
              <a:gdLst>
                <a:gd name="T0" fmla="*/ 75 w 126"/>
                <a:gd name="T1" fmla="*/ 2 h 71"/>
                <a:gd name="T2" fmla="*/ 68 w 126"/>
                <a:gd name="T3" fmla="*/ 0 h 71"/>
                <a:gd name="T4" fmla="*/ 15 w 126"/>
                <a:gd name="T5" fmla="*/ 28 h 71"/>
                <a:gd name="T6" fmla="*/ 2 w 126"/>
                <a:gd name="T7" fmla="*/ 58 h 71"/>
                <a:gd name="T8" fmla="*/ 0 w 126"/>
                <a:gd name="T9" fmla="*/ 71 h 71"/>
                <a:gd name="T10" fmla="*/ 10 w 126"/>
                <a:gd name="T11" fmla="*/ 69 h 71"/>
                <a:gd name="T12" fmla="*/ 21 w 126"/>
                <a:gd name="T13" fmla="*/ 62 h 71"/>
                <a:gd name="T14" fmla="*/ 32 w 126"/>
                <a:gd name="T15" fmla="*/ 56 h 71"/>
                <a:gd name="T16" fmla="*/ 36 w 126"/>
                <a:gd name="T17" fmla="*/ 54 h 71"/>
                <a:gd name="T18" fmla="*/ 66 w 126"/>
                <a:gd name="T19" fmla="*/ 26 h 71"/>
                <a:gd name="T20" fmla="*/ 79 w 126"/>
                <a:gd name="T21" fmla="*/ 30 h 71"/>
                <a:gd name="T22" fmla="*/ 96 w 126"/>
                <a:gd name="T23" fmla="*/ 62 h 71"/>
                <a:gd name="T24" fmla="*/ 126 w 126"/>
                <a:gd name="T25" fmla="*/ 47 h 71"/>
                <a:gd name="T26" fmla="*/ 115 w 126"/>
                <a:gd name="T27" fmla="*/ 24 h 71"/>
                <a:gd name="T28" fmla="*/ 75 w 126"/>
                <a:gd name="T29" fmla="*/ 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6" h="71">
                  <a:moveTo>
                    <a:pt x="75" y="2"/>
                  </a:moveTo>
                  <a:cubicBezTo>
                    <a:pt x="72" y="0"/>
                    <a:pt x="70" y="0"/>
                    <a:pt x="68" y="0"/>
                  </a:cubicBezTo>
                  <a:cubicBezTo>
                    <a:pt x="45" y="0"/>
                    <a:pt x="28" y="11"/>
                    <a:pt x="15" y="28"/>
                  </a:cubicBezTo>
                  <a:cubicBezTo>
                    <a:pt x="10" y="37"/>
                    <a:pt x="6" y="47"/>
                    <a:pt x="2" y="58"/>
                  </a:cubicBezTo>
                  <a:cubicBezTo>
                    <a:pt x="2" y="62"/>
                    <a:pt x="0" y="67"/>
                    <a:pt x="0" y="71"/>
                  </a:cubicBezTo>
                  <a:cubicBezTo>
                    <a:pt x="4" y="71"/>
                    <a:pt x="6" y="69"/>
                    <a:pt x="10" y="69"/>
                  </a:cubicBezTo>
                  <a:cubicBezTo>
                    <a:pt x="15" y="67"/>
                    <a:pt x="19" y="64"/>
                    <a:pt x="21" y="62"/>
                  </a:cubicBezTo>
                  <a:cubicBezTo>
                    <a:pt x="25" y="60"/>
                    <a:pt x="30" y="58"/>
                    <a:pt x="32" y="56"/>
                  </a:cubicBezTo>
                  <a:cubicBezTo>
                    <a:pt x="34" y="56"/>
                    <a:pt x="36" y="56"/>
                    <a:pt x="36" y="54"/>
                  </a:cubicBezTo>
                  <a:cubicBezTo>
                    <a:pt x="42" y="37"/>
                    <a:pt x="51" y="26"/>
                    <a:pt x="66" y="26"/>
                  </a:cubicBezTo>
                  <a:cubicBezTo>
                    <a:pt x="70" y="26"/>
                    <a:pt x="75" y="28"/>
                    <a:pt x="79" y="30"/>
                  </a:cubicBezTo>
                  <a:cubicBezTo>
                    <a:pt x="87" y="37"/>
                    <a:pt x="94" y="47"/>
                    <a:pt x="96" y="62"/>
                  </a:cubicBezTo>
                  <a:cubicBezTo>
                    <a:pt x="104" y="54"/>
                    <a:pt x="113" y="49"/>
                    <a:pt x="126" y="47"/>
                  </a:cubicBezTo>
                  <a:cubicBezTo>
                    <a:pt x="124" y="39"/>
                    <a:pt x="119" y="30"/>
                    <a:pt x="115" y="24"/>
                  </a:cubicBezTo>
                  <a:cubicBezTo>
                    <a:pt x="104" y="11"/>
                    <a:pt x="92" y="2"/>
                    <a:pt x="75" y="2"/>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45">
              <a:extLst>
                <a:ext uri="{FF2B5EF4-FFF2-40B4-BE49-F238E27FC236}">
                  <a16:creationId xmlns:a16="http://schemas.microsoft.com/office/drawing/2014/main" id="{1ADA35F1-E7B5-4581-AE54-F1F8B9065E07}"/>
                </a:ext>
              </a:extLst>
            </p:cNvPr>
            <p:cNvSpPr>
              <a:spLocks/>
            </p:cNvSpPr>
            <p:nvPr/>
          </p:nvSpPr>
          <p:spPr bwMode="auto">
            <a:xfrm>
              <a:off x="3116" y="2522"/>
              <a:ext cx="260" cy="300"/>
            </a:xfrm>
            <a:custGeom>
              <a:avLst/>
              <a:gdLst>
                <a:gd name="T0" fmla="*/ 128 w 128"/>
                <a:gd name="T1" fmla="*/ 86 h 148"/>
                <a:gd name="T2" fmla="*/ 98 w 128"/>
                <a:gd name="T3" fmla="*/ 11 h 148"/>
                <a:gd name="T4" fmla="*/ 62 w 128"/>
                <a:gd name="T5" fmla="*/ 0 h 148"/>
                <a:gd name="T6" fmla="*/ 25 w 128"/>
                <a:gd name="T7" fmla="*/ 11 h 148"/>
                <a:gd name="T8" fmla="*/ 10 w 128"/>
                <a:gd name="T9" fmla="*/ 28 h 148"/>
                <a:gd name="T10" fmla="*/ 0 w 128"/>
                <a:gd name="T11" fmla="*/ 52 h 148"/>
                <a:gd name="T12" fmla="*/ 25 w 128"/>
                <a:gd name="T13" fmla="*/ 88 h 148"/>
                <a:gd name="T14" fmla="*/ 25 w 128"/>
                <a:gd name="T15" fmla="*/ 86 h 148"/>
                <a:gd name="T16" fmla="*/ 62 w 128"/>
                <a:gd name="T17" fmla="*/ 26 h 148"/>
                <a:gd name="T18" fmla="*/ 87 w 128"/>
                <a:gd name="T19" fmla="*/ 49 h 148"/>
                <a:gd name="T20" fmla="*/ 96 w 128"/>
                <a:gd name="T21" fmla="*/ 49 h 148"/>
                <a:gd name="T22" fmla="*/ 96 w 128"/>
                <a:gd name="T23" fmla="*/ 148 h 148"/>
                <a:gd name="T24" fmla="*/ 121 w 128"/>
                <a:gd name="T25" fmla="*/ 148 h 148"/>
                <a:gd name="T26" fmla="*/ 121 w 128"/>
                <a:gd name="T27" fmla="*/ 131 h 148"/>
                <a:gd name="T28" fmla="*/ 128 w 128"/>
                <a:gd name="T29" fmla="*/ 8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8" h="148">
                  <a:moveTo>
                    <a:pt x="128" y="86"/>
                  </a:moveTo>
                  <a:cubicBezTo>
                    <a:pt x="126" y="49"/>
                    <a:pt x="115" y="24"/>
                    <a:pt x="98" y="11"/>
                  </a:cubicBezTo>
                  <a:cubicBezTo>
                    <a:pt x="87" y="5"/>
                    <a:pt x="77" y="0"/>
                    <a:pt x="62" y="0"/>
                  </a:cubicBezTo>
                  <a:cubicBezTo>
                    <a:pt x="49" y="0"/>
                    <a:pt x="36" y="5"/>
                    <a:pt x="25" y="11"/>
                  </a:cubicBezTo>
                  <a:cubicBezTo>
                    <a:pt x="21" y="15"/>
                    <a:pt x="15" y="22"/>
                    <a:pt x="10" y="28"/>
                  </a:cubicBezTo>
                  <a:cubicBezTo>
                    <a:pt x="6" y="34"/>
                    <a:pt x="2" y="43"/>
                    <a:pt x="0" y="52"/>
                  </a:cubicBezTo>
                  <a:cubicBezTo>
                    <a:pt x="12" y="58"/>
                    <a:pt x="21" y="69"/>
                    <a:pt x="25" y="88"/>
                  </a:cubicBezTo>
                  <a:cubicBezTo>
                    <a:pt x="25" y="88"/>
                    <a:pt x="25" y="88"/>
                    <a:pt x="25" y="86"/>
                  </a:cubicBezTo>
                  <a:cubicBezTo>
                    <a:pt x="27" y="47"/>
                    <a:pt x="40" y="26"/>
                    <a:pt x="62" y="26"/>
                  </a:cubicBezTo>
                  <a:cubicBezTo>
                    <a:pt x="72" y="26"/>
                    <a:pt x="81" y="34"/>
                    <a:pt x="87" y="49"/>
                  </a:cubicBezTo>
                  <a:cubicBezTo>
                    <a:pt x="96" y="49"/>
                    <a:pt x="96" y="49"/>
                    <a:pt x="96" y="49"/>
                  </a:cubicBezTo>
                  <a:cubicBezTo>
                    <a:pt x="96" y="148"/>
                    <a:pt x="96" y="148"/>
                    <a:pt x="96" y="148"/>
                  </a:cubicBezTo>
                  <a:cubicBezTo>
                    <a:pt x="121" y="148"/>
                    <a:pt x="121" y="148"/>
                    <a:pt x="121" y="148"/>
                  </a:cubicBezTo>
                  <a:cubicBezTo>
                    <a:pt x="121" y="141"/>
                    <a:pt x="121" y="137"/>
                    <a:pt x="121" y="131"/>
                  </a:cubicBezTo>
                  <a:cubicBezTo>
                    <a:pt x="121" y="114"/>
                    <a:pt x="124" y="99"/>
                    <a:pt x="128" y="86"/>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46">
              <a:extLst>
                <a:ext uri="{FF2B5EF4-FFF2-40B4-BE49-F238E27FC236}">
                  <a16:creationId xmlns:a16="http://schemas.microsoft.com/office/drawing/2014/main" id="{19022E52-0A6C-4736-AAEC-0ADE8248459B}"/>
                </a:ext>
              </a:extLst>
            </p:cNvPr>
            <p:cNvSpPr>
              <a:spLocks/>
            </p:cNvSpPr>
            <p:nvPr/>
          </p:nvSpPr>
          <p:spPr bwMode="auto">
            <a:xfrm>
              <a:off x="2803" y="2622"/>
              <a:ext cx="111" cy="200"/>
            </a:xfrm>
            <a:custGeom>
              <a:avLst/>
              <a:gdLst>
                <a:gd name="T0" fmla="*/ 55 w 55"/>
                <a:gd name="T1" fmla="*/ 0 h 99"/>
                <a:gd name="T2" fmla="*/ 45 w 55"/>
                <a:gd name="T3" fmla="*/ 0 h 99"/>
                <a:gd name="T4" fmla="*/ 36 w 55"/>
                <a:gd name="T5" fmla="*/ 5 h 99"/>
                <a:gd name="T6" fmla="*/ 32 w 55"/>
                <a:gd name="T7" fmla="*/ 7 h 99"/>
                <a:gd name="T8" fmla="*/ 21 w 55"/>
                <a:gd name="T9" fmla="*/ 13 h 99"/>
                <a:gd name="T10" fmla="*/ 10 w 55"/>
                <a:gd name="T11" fmla="*/ 20 h 99"/>
                <a:gd name="T12" fmla="*/ 0 w 55"/>
                <a:gd name="T13" fmla="*/ 22 h 99"/>
                <a:gd name="T14" fmla="*/ 0 w 55"/>
                <a:gd name="T15" fmla="*/ 24 h 99"/>
                <a:gd name="T16" fmla="*/ 0 w 55"/>
                <a:gd name="T17" fmla="*/ 30 h 99"/>
                <a:gd name="T18" fmla="*/ 0 w 55"/>
                <a:gd name="T19" fmla="*/ 43 h 99"/>
                <a:gd name="T20" fmla="*/ 17 w 55"/>
                <a:gd name="T21" fmla="*/ 39 h 99"/>
                <a:gd name="T22" fmla="*/ 30 w 55"/>
                <a:gd name="T23" fmla="*/ 30 h 99"/>
                <a:gd name="T24" fmla="*/ 30 w 55"/>
                <a:gd name="T25" fmla="*/ 45 h 99"/>
                <a:gd name="T26" fmla="*/ 30 w 55"/>
                <a:gd name="T27" fmla="*/ 69 h 99"/>
                <a:gd name="T28" fmla="*/ 30 w 55"/>
                <a:gd name="T29" fmla="*/ 99 h 99"/>
                <a:gd name="T30" fmla="*/ 55 w 55"/>
                <a:gd name="T31" fmla="*/ 99 h 99"/>
                <a:gd name="T32" fmla="*/ 55 w 55"/>
                <a:gd name="T33" fmla="*/ 82 h 99"/>
                <a:gd name="T34" fmla="*/ 55 w 55"/>
                <a:gd name="T35"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5" h="99">
                  <a:moveTo>
                    <a:pt x="55" y="0"/>
                  </a:moveTo>
                  <a:cubicBezTo>
                    <a:pt x="45" y="0"/>
                    <a:pt x="45" y="0"/>
                    <a:pt x="45" y="0"/>
                  </a:cubicBezTo>
                  <a:cubicBezTo>
                    <a:pt x="42" y="3"/>
                    <a:pt x="38" y="5"/>
                    <a:pt x="36" y="5"/>
                  </a:cubicBezTo>
                  <a:cubicBezTo>
                    <a:pt x="36" y="7"/>
                    <a:pt x="34" y="7"/>
                    <a:pt x="32" y="7"/>
                  </a:cubicBezTo>
                  <a:cubicBezTo>
                    <a:pt x="30" y="9"/>
                    <a:pt x="25" y="11"/>
                    <a:pt x="21" y="13"/>
                  </a:cubicBezTo>
                  <a:cubicBezTo>
                    <a:pt x="19" y="15"/>
                    <a:pt x="15" y="18"/>
                    <a:pt x="10" y="20"/>
                  </a:cubicBezTo>
                  <a:cubicBezTo>
                    <a:pt x="6" y="20"/>
                    <a:pt x="4" y="22"/>
                    <a:pt x="0" y="22"/>
                  </a:cubicBezTo>
                  <a:cubicBezTo>
                    <a:pt x="0" y="22"/>
                    <a:pt x="0" y="22"/>
                    <a:pt x="0" y="24"/>
                  </a:cubicBezTo>
                  <a:cubicBezTo>
                    <a:pt x="0" y="30"/>
                    <a:pt x="0" y="30"/>
                    <a:pt x="0" y="30"/>
                  </a:cubicBezTo>
                  <a:cubicBezTo>
                    <a:pt x="0" y="43"/>
                    <a:pt x="0" y="43"/>
                    <a:pt x="0" y="43"/>
                  </a:cubicBezTo>
                  <a:cubicBezTo>
                    <a:pt x="6" y="41"/>
                    <a:pt x="10" y="41"/>
                    <a:pt x="17" y="39"/>
                  </a:cubicBezTo>
                  <a:cubicBezTo>
                    <a:pt x="21" y="35"/>
                    <a:pt x="25" y="33"/>
                    <a:pt x="30" y="30"/>
                  </a:cubicBezTo>
                  <a:cubicBezTo>
                    <a:pt x="30" y="45"/>
                    <a:pt x="30" y="45"/>
                    <a:pt x="30" y="45"/>
                  </a:cubicBezTo>
                  <a:cubicBezTo>
                    <a:pt x="30" y="69"/>
                    <a:pt x="30" y="69"/>
                    <a:pt x="30" y="69"/>
                  </a:cubicBezTo>
                  <a:cubicBezTo>
                    <a:pt x="30" y="99"/>
                    <a:pt x="30" y="99"/>
                    <a:pt x="30" y="99"/>
                  </a:cubicBezTo>
                  <a:cubicBezTo>
                    <a:pt x="55" y="99"/>
                    <a:pt x="55" y="99"/>
                    <a:pt x="55" y="99"/>
                  </a:cubicBezTo>
                  <a:cubicBezTo>
                    <a:pt x="55" y="82"/>
                    <a:pt x="55" y="82"/>
                    <a:pt x="55" y="82"/>
                  </a:cubicBezTo>
                  <a:lnTo>
                    <a:pt x="55"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47">
              <a:extLst>
                <a:ext uri="{FF2B5EF4-FFF2-40B4-BE49-F238E27FC236}">
                  <a16:creationId xmlns:a16="http://schemas.microsoft.com/office/drawing/2014/main" id="{1BDEE78B-BEAC-42F8-BD52-F0A70384D184}"/>
                </a:ext>
              </a:extLst>
            </p:cNvPr>
            <p:cNvSpPr>
              <a:spLocks/>
            </p:cNvSpPr>
            <p:nvPr/>
          </p:nvSpPr>
          <p:spPr bwMode="auto">
            <a:xfrm>
              <a:off x="3201" y="2622"/>
              <a:ext cx="114" cy="200"/>
            </a:xfrm>
            <a:custGeom>
              <a:avLst/>
              <a:gdLst>
                <a:gd name="T0" fmla="*/ 56 w 56"/>
                <a:gd name="T1" fmla="*/ 0 h 99"/>
                <a:gd name="T2" fmla="*/ 45 w 56"/>
                <a:gd name="T3" fmla="*/ 0 h 99"/>
                <a:gd name="T4" fmla="*/ 37 w 56"/>
                <a:gd name="T5" fmla="*/ 5 h 99"/>
                <a:gd name="T6" fmla="*/ 35 w 56"/>
                <a:gd name="T7" fmla="*/ 7 h 99"/>
                <a:gd name="T8" fmla="*/ 22 w 56"/>
                <a:gd name="T9" fmla="*/ 13 h 99"/>
                <a:gd name="T10" fmla="*/ 11 w 56"/>
                <a:gd name="T11" fmla="*/ 20 h 99"/>
                <a:gd name="T12" fmla="*/ 0 w 56"/>
                <a:gd name="T13" fmla="*/ 22 h 99"/>
                <a:gd name="T14" fmla="*/ 0 w 56"/>
                <a:gd name="T15" fmla="*/ 24 h 99"/>
                <a:gd name="T16" fmla="*/ 0 w 56"/>
                <a:gd name="T17" fmla="*/ 30 h 99"/>
                <a:gd name="T18" fmla="*/ 0 w 56"/>
                <a:gd name="T19" fmla="*/ 43 h 99"/>
                <a:gd name="T20" fmla="*/ 17 w 56"/>
                <a:gd name="T21" fmla="*/ 39 h 99"/>
                <a:gd name="T22" fmla="*/ 30 w 56"/>
                <a:gd name="T23" fmla="*/ 30 h 99"/>
                <a:gd name="T24" fmla="*/ 30 w 56"/>
                <a:gd name="T25" fmla="*/ 45 h 99"/>
                <a:gd name="T26" fmla="*/ 30 w 56"/>
                <a:gd name="T27" fmla="*/ 69 h 99"/>
                <a:gd name="T28" fmla="*/ 30 w 56"/>
                <a:gd name="T29" fmla="*/ 99 h 99"/>
                <a:gd name="T30" fmla="*/ 56 w 56"/>
                <a:gd name="T31" fmla="*/ 99 h 99"/>
                <a:gd name="T32" fmla="*/ 56 w 56"/>
                <a:gd name="T33" fmla="*/ 82 h 99"/>
                <a:gd name="T34" fmla="*/ 56 w 56"/>
                <a:gd name="T35"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 h="99">
                  <a:moveTo>
                    <a:pt x="56" y="0"/>
                  </a:moveTo>
                  <a:cubicBezTo>
                    <a:pt x="45" y="0"/>
                    <a:pt x="45" y="0"/>
                    <a:pt x="45" y="0"/>
                  </a:cubicBezTo>
                  <a:cubicBezTo>
                    <a:pt x="43" y="3"/>
                    <a:pt x="39" y="5"/>
                    <a:pt x="37" y="5"/>
                  </a:cubicBezTo>
                  <a:cubicBezTo>
                    <a:pt x="37" y="7"/>
                    <a:pt x="35" y="7"/>
                    <a:pt x="35" y="7"/>
                  </a:cubicBezTo>
                  <a:cubicBezTo>
                    <a:pt x="30" y="9"/>
                    <a:pt x="26" y="11"/>
                    <a:pt x="22" y="13"/>
                  </a:cubicBezTo>
                  <a:cubicBezTo>
                    <a:pt x="20" y="15"/>
                    <a:pt x="15" y="18"/>
                    <a:pt x="11" y="20"/>
                  </a:cubicBezTo>
                  <a:cubicBezTo>
                    <a:pt x="7" y="20"/>
                    <a:pt x="5" y="22"/>
                    <a:pt x="0" y="22"/>
                  </a:cubicBezTo>
                  <a:cubicBezTo>
                    <a:pt x="0" y="22"/>
                    <a:pt x="0" y="22"/>
                    <a:pt x="0" y="24"/>
                  </a:cubicBezTo>
                  <a:cubicBezTo>
                    <a:pt x="0" y="30"/>
                    <a:pt x="0" y="30"/>
                    <a:pt x="0" y="30"/>
                  </a:cubicBezTo>
                  <a:cubicBezTo>
                    <a:pt x="0" y="43"/>
                    <a:pt x="0" y="43"/>
                    <a:pt x="0" y="43"/>
                  </a:cubicBezTo>
                  <a:cubicBezTo>
                    <a:pt x="7" y="41"/>
                    <a:pt x="11" y="41"/>
                    <a:pt x="17" y="39"/>
                  </a:cubicBezTo>
                  <a:cubicBezTo>
                    <a:pt x="22" y="35"/>
                    <a:pt x="26" y="33"/>
                    <a:pt x="30" y="30"/>
                  </a:cubicBezTo>
                  <a:cubicBezTo>
                    <a:pt x="30" y="45"/>
                    <a:pt x="30" y="45"/>
                    <a:pt x="30" y="45"/>
                  </a:cubicBezTo>
                  <a:cubicBezTo>
                    <a:pt x="30" y="69"/>
                    <a:pt x="30" y="69"/>
                    <a:pt x="30" y="69"/>
                  </a:cubicBezTo>
                  <a:cubicBezTo>
                    <a:pt x="30" y="99"/>
                    <a:pt x="30" y="99"/>
                    <a:pt x="30" y="99"/>
                  </a:cubicBezTo>
                  <a:cubicBezTo>
                    <a:pt x="56" y="99"/>
                    <a:pt x="56" y="99"/>
                    <a:pt x="56" y="99"/>
                  </a:cubicBezTo>
                  <a:cubicBezTo>
                    <a:pt x="56" y="82"/>
                    <a:pt x="56" y="82"/>
                    <a:pt x="56" y="82"/>
                  </a:cubicBezTo>
                  <a:lnTo>
                    <a:pt x="56"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48">
              <a:extLst>
                <a:ext uri="{FF2B5EF4-FFF2-40B4-BE49-F238E27FC236}">
                  <a16:creationId xmlns:a16="http://schemas.microsoft.com/office/drawing/2014/main" id="{CB7BEE0C-5856-4A71-84B2-E6E9243E539B}"/>
                </a:ext>
              </a:extLst>
            </p:cNvPr>
            <p:cNvSpPr>
              <a:spLocks/>
            </p:cNvSpPr>
            <p:nvPr/>
          </p:nvSpPr>
          <p:spPr bwMode="auto">
            <a:xfrm>
              <a:off x="3362" y="2618"/>
              <a:ext cx="213" cy="204"/>
            </a:xfrm>
            <a:custGeom>
              <a:avLst/>
              <a:gdLst>
                <a:gd name="T0" fmla="*/ 105 w 105"/>
                <a:gd name="T1" fmla="*/ 79 h 101"/>
                <a:gd name="T2" fmla="*/ 77 w 105"/>
                <a:gd name="T3" fmla="*/ 5 h 101"/>
                <a:gd name="T4" fmla="*/ 54 w 105"/>
                <a:gd name="T5" fmla="*/ 0 h 101"/>
                <a:gd name="T6" fmla="*/ 41 w 105"/>
                <a:gd name="T7" fmla="*/ 2 h 101"/>
                <a:gd name="T8" fmla="*/ 13 w 105"/>
                <a:gd name="T9" fmla="*/ 22 h 101"/>
                <a:gd name="T10" fmla="*/ 13 w 105"/>
                <a:gd name="T11" fmla="*/ 22 h 101"/>
                <a:gd name="T12" fmla="*/ 7 w 105"/>
                <a:gd name="T13" fmla="*/ 39 h 101"/>
                <a:gd name="T14" fmla="*/ 0 w 105"/>
                <a:gd name="T15" fmla="*/ 84 h 101"/>
                <a:gd name="T16" fmla="*/ 0 w 105"/>
                <a:gd name="T17" fmla="*/ 101 h 101"/>
                <a:gd name="T18" fmla="*/ 26 w 105"/>
                <a:gd name="T19" fmla="*/ 101 h 101"/>
                <a:gd name="T20" fmla="*/ 26 w 105"/>
                <a:gd name="T21" fmla="*/ 82 h 101"/>
                <a:gd name="T22" fmla="*/ 41 w 105"/>
                <a:gd name="T23" fmla="*/ 24 h 101"/>
                <a:gd name="T24" fmla="*/ 54 w 105"/>
                <a:gd name="T25" fmla="*/ 20 h 101"/>
                <a:gd name="T26" fmla="*/ 79 w 105"/>
                <a:gd name="T27" fmla="*/ 82 h 101"/>
                <a:gd name="T28" fmla="*/ 79 w 105"/>
                <a:gd name="T29" fmla="*/ 101 h 101"/>
                <a:gd name="T30" fmla="*/ 105 w 105"/>
                <a:gd name="T31" fmla="*/ 101 h 101"/>
                <a:gd name="T32" fmla="*/ 105 w 105"/>
                <a:gd name="T33" fmla="*/ 84 h 101"/>
                <a:gd name="T34" fmla="*/ 105 w 105"/>
                <a:gd name="T35" fmla="*/ 7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 h="101">
                  <a:moveTo>
                    <a:pt x="105" y="79"/>
                  </a:moveTo>
                  <a:cubicBezTo>
                    <a:pt x="105" y="39"/>
                    <a:pt x="97" y="15"/>
                    <a:pt x="77" y="5"/>
                  </a:cubicBezTo>
                  <a:cubicBezTo>
                    <a:pt x="71" y="2"/>
                    <a:pt x="62" y="0"/>
                    <a:pt x="54" y="0"/>
                  </a:cubicBezTo>
                  <a:cubicBezTo>
                    <a:pt x="50" y="0"/>
                    <a:pt x="45" y="0"/>
                    <a:pt x="41" y="2"/>
                  </a:cubicBezTo>
                  <a:cubicBezTo>
                    <a:pt x="30" y="5"/>
                    <a:pt x="22" y="11"/>
                    <a:pt x="13" y="22"/>
                  </a:cubicBezTo>
                  <a:cubicBezTo>
                    <a:pt x="13" y="22"/>
                    <a:pt x="13" y="22"/>
                    <a:pt x="13" y="22"/>
                  </a:cubicBezTo>
                  <a:cubicBezTo>
                    <a:pt x="11" y="26"/>
                    <a:pt x="9" y="32"/>
                    <a:pt x="7" y="39"/>
                  </a:cubicBezTo>
                  <a:cubicBezTo>
                    <a:pt x="3" y="52"/>
                    <a:pt x="0" y="67"/>
                    <a:pt x="0" y="84"/>
                  </a:cubicBezTo>
                  <a:cubicBezTo>
                    <a:pt x="0" y="90"/>
                    <a:pt x="0" y="94"/>
                    <a:pt x="0" y="101"/>
                  </a:cubicBezTo>
                  <a:cubicBezTo>
                    <a:pt x="26" y="101"/>
                    <a:pt x="26" y="101"/>
                    <a:pt x="26" y="101"/>
                  </a:cubicBezTo>
                  <a:cubicBezTo>
                    <a:pt x="26" y="94"/>
                    <a:pt x="26" y="88"/>
                    <a:pt x="26" y="82"/>
                  </a:cubicBezTo>
                  <a:cubicBezTo>
                    <a:pt x="26" y="52"/>
                    <a:pt x="30" y="32"/>
                    <a:pt x="41" y="24"/>
                  </a:cubicBezTo>
                  <a:cubicBezTo>
                    <a:pt x="45" y="22"/>
                    <a:pt x="50" y="20"/>
                    <a:pt x="54" y="20"/>
                  </a:cubicBezTo>
                  <a:cubicBezTo>
                    <a:pt x="71" y="20"/>
                    <a:pt x="79" y="41"/>
                    <a:pt x="79" y="82"/>
                  </a:cubicBezTo>
                  <a:cubicBezTo>
                    <a:pt x="79" y="88"/>
                    <a:pt x="79" y="94"/>
                    <a:pt x="79" y="101"/>
                  </a:cubicBezTo>
                  <a:cubicBezTo>
                    <a:pt x="105" y="101"/>
                    <a:pt x="105" y="101"/>
                    <a:pt x="105" y="101"/>
                  </a:cubicBezTo>
                  <a:cubicBezTo>
                    <a:pt x="105" y="96"/>
                    <a:pt x="105" y="90"/>
                    <a:pt x="105" y="84"/>
                  </a:cubicBezTo>
                  <a:cubicBezTo>
                    <a:pt x="105" y="84"/>
                    <a:pt x="105" y="82"/>
                    <a:pt x="105" y="79"/>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49">
              <a:extLst>
                <a:ext uri="{FF2B5EF4-FFF2-40B4-BE49-F238E27FC236}">
                  <a16:creationId xmlns:a16="http://schemas.microsoft.com/office/drawing/2014/main" id="{14A88376-302C-4BA0-8E3A-484DEF5C437B}"/>
                </a:ext>
              </a:extLst>
            </p:cNvPr>
            <p:cNvSpPr>
              <a:spLocks/>
            </p:cNvSpPr>
            <p:nvPr/>
          </p:nvSpPr>
          <p:spPr bwMode="auto">
            <a:xfrm>
              <a:off x="2963" y="2618"/>
              <a:ext cx="214" cy="204"/>
            </a:xfrm>
            <a:custGeom>
              <a:avLst/>
              <a:gdLst>
                <a:gd name="T0" fmla="*/ 105 w 105"/>
                <a:gd name="T1" fmla="*/ 79 h 101"/>
                <a:gd name="T2" fmla="*/ 77 w 105"/>
                <a:gd name="T3" fmla="*/ 5 h 101"/>
                <a:gd name="T4" fmla="*/ 53 w 105"/>
                <a:gd name="T5" fmla="*/ 0 h 101"/>
                <a:gd name="T6" fmla="*/ 40 w 105"/>
                <a:gd name="T7" fmla="*/ 2 h 101"/>
                <a:gd name="T8" fmla="*/ 13 w 105"/>
                <a:gd name="T9" fmla="*/ 22 h 101"/>
                <a:gd name="T10" fmla="*/ 13 w 105"/>
                <a:gd name="T11" fmla="*/ 22 h 101"/>
                <a:gd name="T12" fmla="*/ 4 w 105"/>
                <a:gd name="T13" fmla="*/ 39 h 101"/>
                <a:gd name="T14" fmla="*/ 0 w 105"/>
                <a:gd name="T15" fmla="*/ 84 h 101"/>
                <a:gd name="T16" fmla="*/ 0 w 105"/>
                <a:gd name="T17" fmla="*/ 101 h 101"/>
                <a:gd name="T18" fmla="*/ 25 w 105"/>
                <a:gd name="T19" fmla="*/ 101 h 101"/>
                <a:gd name="T20" fmla="*/ 25 w 105"/>
                <a:gd name="T21" fmla="*/ 82 h 101"/>
                <a:gd name="T22" fmla="*/ 40 w 105"/>
                <a:gd name="T23" fmla="*/ 24 h 101"/>
                <a:gd name="T24" fmla="*/ 53 w 105"/>
                <a:gd name="T25" fmla="*/ 20 h 101"/>
                <a:gd name="T26" fmla="*/ 79 w 105"/>
                <a:gd name="T27" fmla="*/ 82 h 101"/>
                <a:gd name="T28" fmla="*/ 79 w 105"/>
                <a:gd name="T29" fmla="*/ 101 h 101"/>
                <a:gd name="T30" fmla="*/ 102 w 105"/>
                <a:gd name="T31" fmla="*/ 101 h 101"/>
                <a:gd name="T32" fmla="*/ 105 w 105"/>
                <a:gd name="T33" fmla="*/ 84 h 101"/>
                <a:gd name="T34" fmla="*/ 105 w 105"/>
                <a:gd name="T35" fmla="*/ 7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 h="101">
                  <a:moveTo>
                    <a:pt x="105" y="79"/>
                  </a:moveTo>
                  <a:cubicBezTo>
                    <a:pt x="105" y="39"/>
                    <a:pt x="96" y="15"/>
                    <a:pt x="77" y="5"/>
                  </a:cubicBezTo>
                  <a:cubicBezTo>
                    <a:pt x="70" y="2"/>
                    <a:pt x="62" y="0"/>
                    <a:pt x="53" y="0"/>
                  </a:cubicBezTo>
                  <a:cubicBezTo>
                    <a:pt x="49" y="0"/>
                    <a:pt x="45" y="0"/>
                    <a:pt x="40" y="2"/>
                  </a:cubicBezTo>
                  <a:cubicBezTo>
                    <a:pt x="30" y="5"/>
                    <a:pt x="19" y="11"/>
                    <a:pt x="13" y="22"/>
                  </a:cubicBezTo>
                  <a:cubicBezTo>
                    <a:pt x="13" y="22"/>
                    <a:pt x="13" y="22"/>
                    <a:pt x="13" y="22"/>
                  </a:cubicBezTo>
                  <a:cubicBezTo>
                    <a:pt x="10" y="26"/>
                    <a:pt x="6" y="32"/>
                    <a:pt x="4" y="39"/>
                  </a:cubicBezTo>
                  <a:cubicBezTo>
                    <a:pt x="2" y="52"/>
                    <a:pt x="0" y="67"/>
                    <a:pt x="0" y="84"/>
                  </a:cubicBezTo>
                  <a:cubicBezTo>
                    <a:pt x="0" y="90"/>
                    <a:pt x="0" y="94"/>
                    <a:pt x="0" y="101"/>
                  </a:cubicBezTo>
                  <a:cubicBezTo>
                    <a:pt x="25" y="101"/>
                    <a:pt x="25" y="101"/>
                    <a:pt x="25" y="101"/>
                  </a:cubicBezTo>
                  <a:cubicBezTo>
                    <a:pt x="25" y="94"/>
                    <a:pt x="25" y="88"/>
                    <a:pt x="25" y="82"/>
                  </a:cubicBezTo>
                  <a:cubicBezTo>
                    <a:pt x="25" y="52"/>
                    <a:pt x="30" y="32"/>
                    <a:pt x="40" y="24"/>
                  </a:cubicBezTo>
                  <a:cubicBezTo>
                    <a:pt x="45" y="22"/>
                    <a:pt x="49" y="20"/>
                    <a:pt x="53" y="20"/>
                  </a:cubicBezTo>
                  <a:cubicBezTo>
                    <a:pt x="70" y="20"/>
                    <a:pt x="79" y="41"/>
                    <a:pt x="79" y="82"/>
                  </a:cubicBezTo>
                  <a:cubicBezTo>
                    <a:pt x="79" y="88"/>
                    <a:pt x="79" y="94"/>
                    <a:pt x="79" y="101"/>
                  </a:cubicBezTo>
                  <a:cubicBezTo>
                    <a:pt x="102" y="101"/>
                    <a:pt x="102" y="101"/>
                    <a:pt x="102" y="101"/>
                  </a:cubicBezTo>
                  <a:cubicBezTo>
                    <a:pt x="105" y="96"/>
                    <a:pt x="105" y="90"/>
                    <a:pt x="105" y="84"/>
                  </a:cubicBezTo>
                  <a:cubicBezTo>
                    <a:pt x="105" y="84"/>
                    <a:pt x="105" y="82"/>
                    <a:pt x="105" y="79"/>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0">
              <a:extLst>
                <a:ext uri="{FF2B5EF4-FFF2-40B4-BE49-F238E27FC236}">
                  <a16:creationId xmlns:a16="http://schemas.microsoft.com/office/drawing/2014/main" id="{1AEBC27E-1CFD-41B9-9976-827132305B2D}"/>
                </a:ext>
              </a:extLst>
            </p:cNvPr>
            <p:cNvSpPr>
              <a:spLocks/>
            </p:cNvSpPr>
            <p:nvPr/>
          </p:nvSpPr>
          <p:spPr bwMode="auto">
            <a:xfrm>
              <a:off x="2536" y="1314"/>
              <a:ext cx="1283" cy="1498"/>
            </a:xfrm>
            <a:custGeom>
              <a:avLst/>
              <a:gdLst>
                <a:gd name="T0" fmla="*/ 631 w 631"/>
                <a:gd name="T1" fmla="*/ 739 h 739"/>
                <a:gd name="T2" fmla="*/ 319 w 631"/>
                <a:gd name="T3" fmla="*/ 0 h 739"/>
                <a:gd name="T4" fmla="*/ 0 w 631"/>
                <a:gd name="T5" fmla="*/ 739 h 739"/>
              </a:gdLst>
              <a:ahLst/>
              <a:cxnLst>
                <a:cxn ang="0">
                  <a:pos x="T0" y="T1"/>
                </a:cxn>
                <a:cxn ang="0">
                  <a:pos x="T2" y="T3"/>
                </a:cxn>
                <a:cxn ang="0">
                  <a:pos x="T4" y="T5"/>
                </a:cxn>
              </a:cxnLst>
              <a:rect l="0" t="0" r="r" b="b"/>
              <a:pathLst>
                <a:path w="631" h="739">
                  <a:moveTo>
                    <a:pt x="631" y="739"/>
                  </a:moveTo>
                  <a:cubicBezTo>
                    <a:pt x="458" y="739"/>
                    <a:pt x="319" y="406"/>
                    <a:pt x="319" y="0"/>
                  </a:cubicBezTo>
                  <a:cubicBezTo>
                    <a:pt x="319" y="406"/>
                    <a:pt x="176" y="739"/>
                    <a:pt x="0" y="739"/>
                  </a:cubicBezTo>
                </a:path>
              </a:pathLst>
            </a:custGeom>
            <a:noFill/>
            <a:ln w="84138" cap="flat">
              <a:solidFill>
                <a:srgbClr val="96969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51">
              <a:extLst>
                <a:ext uri="{FF2B5EF4-FFF2-40B4-BE49-F238E27FC236}">
                  <a16:creationId xmlns:a16="http://schemas.microsoft.com/office/drawing/2014/main" id="{B63DD980-C4AB-49B9-96BA-2FA07554C7EA}"/>
                </a:ext>
              </a:extLst>
            </p:cNvPr>
            <p:cNvSpPr>
              <a:spLocks/>
            </p:cNvSpPr>
            <p:nvPr/>
          </p:nvSpPr>
          <p:spPr bwMode="auto">
            <a:xfrm>
              <a:off x="2532" y="2812"/>
              <a:ext cx="1287" cy="258"/>
            </a:xfrm>
            <a:custGeom>
              <a:avLst/>
              <a:gdLst>
                <a:gd name="T0" fmla="*/ 558 w 633"/>
                <a:gd name="T1" fmla="*/ 0 h 127"/>
                <a:gd name="T2" fmla="*/ 485 w 633"/>
                <a:gd name="T3" fmla="*/ 0 h 127"/>
                <a:gd name="T4" fmla="*/ 150 w 633"/>
                <a:gd name="T5" fmla="*/ 0 h 127"/>
                <a:gd name="T6" fmla="*/ 75 w 633"/>
                <a:gd name="T7" fmla="*/ 0 h 127"/>
                <a:gd name="T8" fmla="*/ 0 w 633"/>
                <a:gd name="T9" fmla="*/ 0 h 127"/>
                <a:gd name="T10" fmla="*/ 75 w 633"/>
                <a:gd name="T11" fmla="*/ 71 h 127"/>
                <a:gd name="T12" fmla="*/ 120 w 633"/>
                <a:gd name="T13" fmla="*/ 71 h 127"/>
                <a:gd name="T14" fmla="*/ 178 w 633"/>
                <a:gd name="T15" fmla="*/ 127 h 127"/>
                <a:gd name="T16" fmla="*/ 458 w 633"/>
                <a:gd name="T17" fmla="*/ 127 h 127"/>
                <a:gd name="T18" fmla="*/ 513 w 633"/>
                <a:gd name="T19" fmla="*/ 71 h 127"/>
                <a:gd name="T20" fmla="*/ 558 w 633"/>
                <a:gd name="T21" fmla="*/ 71 h 127"/>
                <a:gd name="T22" fmla="*/ 633 w 633"/>
                <a:gd name="T23" fmla="*/ 0 h 127"/>
                <a:gd name="T24" fmla="*/ 558 w 633"/>
                <a:gd name="T25"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3" h="127">
                  <a:moveTo>
                    <a:pt x="558" y="0"/>
                  </a:moveTo>
                  <a:cubicBezTo>
                    <a:pt x="485" y="0"/>
                    <a:pt x="485" y="0"/>
                    <a:pt x="485" y="0"/>
                  </a:cubicBezTo>
                  <a:cubicBezTo>
                    <a:pt x="150" y="0"/>
                    <a:pt x="150" y="0"/>
                    <a:pt x="150" y="0"/>
                  </a:cubicBezTo>
                  <a:cubicBezTo>
                    <a:pt x="75" y="0"/>
                    <a:pt x="75" y="0"/>
                    <a:pt x="75" y="0"/>
                  </a:cubicBezTo>
                  <a:cubicBezTo>
                    <a:pt x="0" y="0"/>
                    <a:pt x="0" y="0"/>
                    <a:pt x="0" y="0"/>
                  </a:cubicBezTo>
                  <a:cubicBezTo>
                    <a:pt x="2" y="41"/>
                    <a:pt x="34" y="71"/>
                    <a:pt x="75" y="71"/>
                  </a:cubicBezTo>
                  <a:cubicBezTo>
                    <a:pt x="120" y="71"/>
                    <a:pt x="120" y="71"/>
                    <a:pt x="120" y="71"/>
                  </a:cubicBezTo>
                  <a:cubicBezTo>
                    <a:pt x="122" y="101"/>
                    <a:pt x="146" y="127"/>
                    <a:pt x="178" y="127"/>
                  </a:cubicBezTo>
                  <a:cubicBezTo>
                    <a:pt x="458" y="127"/>
                    <a:pt x="458" y="127"/>
                    <a:pt x="458" y="127"/>
                  </a:cubicBezTo>
                  <a:cubicBezTo>
                    <a:pt x="487" y="127"/>
                    <a:pt x="513" y="101"/>
                    <a:pt x="513" y="71"/>
                  </a:cubicBezTo>
                  <a:cubicBezTo>
                    <a:pt x="558" y="71"/>
                    <a:pt x="558" y="71"/>
                    <a:pt x="558" y="71"/>
                  </a:cubicBezTo>
                  <a:cubicBezTo>
                    <a:pt x="599" y="71"/>
                    <a:pt x="631" y="41"/>
                    <a:pt x="633" y="0"/>
                  </a:cubicBezTo>
                  <a:lnTo>
                    <a:pt x="558"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2">
              <a:extLst>
                <a:ext uri="{FF2B5EF4-FFF2-40B4-BE49-F238E27FC236}">
                  <a16:creationId xmlns:a16="http://schemas.microsoft.com/office/drawing/2014/main" id="{43B8D1FE-D70C-4C48-ACC4-EC5DD14773D8}"/>
                </a:ext>
              </a:extLst>
            </p:cNvPr>
            <p:cNvSpPr>
              <a:spLocks/>
            </p:cNvSpPr>
            <p:nvPr/>
          </p:nvSpPr>
          <p:spPr bwMode="auto">
            <a:xfrm>
              <a:off x="1012" y="1257"/>
              <a:ext cx="2230" cy="111"/>
            </a:xfrm>
            <a:custGeom>
              <a:avLst/>
              <a:gdLst>
                <a:gd name="T0" fmla="*/ 1067 w 1097"/>
                <a:gd name="T1" fmla="*/ 0 h 55"/>
                <a:gd name="T2" fmla="*/ 30 w 1097"/>
                <a:gd name="T3" fmla="*/ 0 h 55"/>
                <a:gd name="T4" fmla="*/ 0 w 1097"/>
                <a:gd name="T5" fmla="*/ 28 h 55"/>
                <a:gd name="T6" fmla="*/ 30 w 1097"/>
                <a:gd name="T7" fmla="*/ 55 h 55"/>
                <a:gd name="T8" fmla="*/ 1067 w 1097"/>
                <a:gd name="T9" fmla="*/ 55 h 55"/>
                <a:gd name="T10" fmla="*/ 1097 w 1097"/>
                <a:gd name="T11" fmla="*/ 28 h 55"/>
                <a:gd name="T12" fmla="*/ 1097 w 1097"/>
                <a:gd name="T13" fmla="*/ 28 h 55"/>
                <a:gd name="T14" fmla="*/ 1067 w 1097"/>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7" h="55">
                  <a:moveTo>
                    <a:pt x="1067" y="0"/>
                  </a:moveTo>
                  <a:cubicBezTo>
                    <a:pt x="30" y="0"/>
                    <a:pt x="30" y="0"/>
                    <a:pt x="30" y="0"/>
                  </a:cubicBezTo>
                  <a:cubicBezTo>
                    <a:pt x="15" y="0"/>
                    <a:pt x="2" y="13"/>
                    <a:pt x="0" y="28"/>
                  </a:cubicBezTo>
                  <a:cubicBezTo>
                    <a:pt x="2" y="43"/>
                    <a:pt x="15" y="55"/>
                    <a:pt x="30" y="55"/>
                  </a:cubicBezTo>
                  <a:cubicBezTo>
                    <a:pt x="1067" y="55"/>
                    <a:pt x="1067" y="55"/>
                    <a:pt x="1067" y="55"/>
                  </a:cubicBezTo>
                  <a:cubicBezTo>
                    <a:pt x="1084" y="55"/>
                    <a:pt x="1097" y="43"/>
                    <a:pt x="1097" y="28"/>
                  </a:cubicBezTo>
                  <a:cubicBezTo>
                    <a:pt x="1097" y="28"/>
                    <a:pt x="1097" y="28"/>
                    <a:pt x="1097" y="28"/>
                  </a:cubicBezTo>
                  <a:cubicBezTo>
                    <a:pt x="1097" y="13"/>
                    <a:pt x="1084" y="0"/>
                    <a:pt x="1067" y="0"/>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3">
              <a:extLst>
                <a:ext uri="{FF2B5EF4-FFF2-40B4-BE49-F238E27FC236}">
                  <a16:creationId xmlns:a16="http://schemas.microsoft.com/office/drawing/2014/main" id="{8D567F5A-3FFC-4B7C-B27C-50B72CFCA751}"/>
                </a:ext>
              </a:extLst>
            </p:cNvPr>
            <p:cNvSpPr>
              <a:spLocks/>
            </p:cNvSpPr>
            <p:nvPr/>
          </p:nvSpPr>
          <p:spPr bwMode="auto">
            <a:xfrm>
              <a:off x="1604" y="1143"/>
              <a:ext cx="1050" cy="114"/>
            </a:xfrm>
            <a:custGeom>
              <a:avLst/>
              <a:gdLst>
                <a:gd name="T0" fmla="*/ 487 w 517"/>
                <a:gd name="T1" fmla="*/ 0 h 56"/>
                <a:gd name="T2" fmla="*/ 28 w 517"/>
                <a:gd name="T3" fmla="*/ 0 h 56"/>
                <a:gd name="T4" fmla="*/ 0 w 517"/>
                <a:gd name="T5" fmla="*/ 28 h 56"/>
                <a:gd name="T6" fmla="*/ 28 w 517"/>
                <a:gd name="T7" fmla="*/ 56 h 56"/>
                <a:gd name="T8" fmla="*/ 487 w 517"/>
                <a:gd name="T9" fmla="*/ 56 h 56"/>
                <a:gd name="T10" fmla="*/ 517 w 517"/>
                <a:gd name="T11" fmla="*/ 28 h 56"/>
                <a:gd name="T12" fmla="*/ 517 w 517"/>
                <a:gd name="T13" fmla="*/ 28 h 56"/>
                <a:gd name="T14" fmla="*/ 487 w 517"/>
                <a:gd name="T15" fmla="*/ 0 h 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7" h="56">
                  <a:moveTo>
                    <a:pt x="487" y="0"/>
                  </a:moveTo>
                  <a:cubicBezTo>
                    <a:pt x="28" y="0"/>
                    <a:pt x="28" y="0"/>
                    <a:pt x="28" y="0"/>
                  </a:cubicBezTo>
                  <a:cubicBezTo>
                    <a:pt x="13" y="0"/>
                    <a:pt x="0" y="13"/>
                    <a:pt x="0" y="28"/>
                  </a:cubicBezTo>
                  <a:cubicBezTo>
                    <a:pt x="0" y="43"/>
                    <a:pt x="13" y="56"/>
                    <a:pt x="28" y="56"/>
                  </a:cubicBezTo>
                  <a:cubicBezTo>
                    <a:pt x="487" y="56"/>
                    <a:pt x="487" y="56"/>
                    <a:pt x="487" y="56"/>
                  </a:cubicBezTo>
                  <a:cubicBezTo>
                    <a:pt x="502" y="56"/>
                    <a:pt x="515" y="43"/>
                    <a:pt x="517" y="28"/>
                  </a:cubicBezTo>
                  <a:cubicBezTo>
                    <a:pt x="517" y="28"/>
                    <a:pt x="517" y="28"/>
                    <a:pt x="517" y="28"/>
                  </a:cubicBezTo>
                  <a:cubicBezTo>
                    <a:pt x="515" y="13"/>
                    <a:pt x="502" y="0"/>
                    <a:pt x="487" y="0"/>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Oval 54">
              <a:extLst>
                <a:ext uri="{FF2B5EF4-FFF2-40B4-BE49-F238E27FC236}">
                  <a16:creationId xmlns:a16="http://schemas.microsoft.com/office/drawing/2014/main" id="{5A7FAB2A-326C-4F30-84A5-3C382BF6C844}"/>
                </a:ext>
              </a:extLst>
            </p:cNvPr>
            <p:cNvSpPr>
              <a:spLocks noChangeArrowheads="1"/>
            </p:cNvSpPr>
            <p:nvPr/>
          </p:nvSpPr>
          <p:spPr bwMode="auto">
            <a:xfrm>
              <a:off x="1039" y="1283"/>
              <a:ext cx="61" cy="61"/>
            </a:xfrm>
            <a:prstGeom prst="ellipse">
              <a:avLst/>
            </a:pr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Oval 55">
              <a:extLst>
                <a:ext uri="{FF2B5EF4-FFF2-40B4-BE49-F238E27FC236}">
                  <a16:creationId xmlns:a16="http://schemas.microsoft.com/office/drawing/2014/main" id="{A147B9FE-26CF-49E8-BC91-F72B111742AE}"/>
                </a:ext>
              </a:extLst>
            </p:cNvPr>
            <p:cNvSpPr>
              <a:spLocks noChangeArrowheads="1"/>
            </p:cNvSpPr>
            <p:nvPr/>
          </p:nvSpPr>
          <p:spPr bwMode="auto">
            <a:xfrm>
              <a:off x="3146" y="1283"/>
              <a:ext cx="59" cy="61"/>
            </a:xfrm>
            <a:prstGeom prst="ellipse">
              <a:avLst/>
            </a:pr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56">
              <a:extLst>
                <a:ext uri="{FF2B5EF4-FFF2-40B4-BE49-F238E27FC236}">
                  <a16:creationId xmlns:a16="http://schemas.microsoft.com/office/drawing/2014/main" id="{2724AA57-E9C0-45A2-9AE2-8C7CBCD90872}"/>
                </a:ext>
              </a:extLst>
            </p:cNvPr>
            <p:cNvSpPr>
              <a:spLocks/>
            </p:cNvSpPr>
            <p:nvPr/>
          </p:nvSpPr>
          <p:spPr bwMode="auto">
            <a:xfrm>
              <a:off x="1049" y="3800"/>
              <a:ext cx="2160" cy="286"/>
            </a:xfrm>
            <a:custGeom>
              <a:avLst/>
              <a:gdLst>
                <a:gd name="T0" fmla="*/ 1063 w 1063"/>
                <a:gd name="T1" fmla="*/ 141 h 141"/>
                <a:gd name="T2" fmla="*/ 0 w 1063"/>
                <a:gd name="T3" fmla="*/ 141 h 141"/>
                <a:gd name="T4" fmla="*/ 0 w 1063"/>
                <a:gd name="T5" fmla="*/ 141 h 141"/>
                <a:gd name="T6" fmla="*/ 141 w 1063"/>
                <a:gd name="T7" fmla="*/ 0 h 141"/>
                <a:gd name="T8" fmla="*/ 922 w 1063"/>
                <a:gd name="T9" fmla="*/ 0 h 141"/>
                <a:gd name="T10" fmla="*/ 1063 w 1063"/>
                <a:gd name="T11" fmla="*/ 141 h 141"/>
              </a:gdLst>
              <a:ahLst/>
              <a:cxnLst>
                <a:cxn ang="0">
                  <a:pos x="T0" y="T1"/>
                </a:cxn>
                <a:cxn ang="0">
                  <a:pos x="T2" y="T3"/>
                </a:cxn>
                <a:cxn ang="0">
                  <a:pos x="T4" y="T5"/>
                </a:cxn>
                <a:cxn ang="0">
                  <a:pos x="T6" y="T7"/>
                </a:cxn>
                <a:cxn ang="0">
                  <a:pos x="T8" y="T9"/>
                </a:cxn>
                <a:cxn ang="0">
                  <a:pos x="T10" y="T11"/>
                </a:cxn>
              </a:cxnLst>
              <a:rect l="0" t="0" r="r" b="b"/>
              <a:pathLst>
                <a:path w="1063" h="141">
                  <a:moveTo>
                    <a:pt x="1063" y="141"/>
                  </a:moveTo>
                  <a:cubicBezTo>
                    <a:pt x="0" y="141"/>
                    <a:pt x="0" y="141"/>
                    <a:pt x="0" y="141"/>
                  </a:cubicBezTo>
                  <a:cubicBezTo>
                    <a:pt x="0" y="141"/>
                    <a:pt x="0" y="141"/>
                    <a:pt x="0" y="141"/>
                  </a:cubicBezTo>
                  <a:cubicBezTo>
                    <a:pt x="0" y="63"/>
                    <a:pt x="63" y="0"/>
                    <a:pt x="141" y="0"/>
                  </a:cubicBezTo>
                  <a:cubicBezTo>
                    <a:pt x="922" y="0"/>
                    <a:pt x="922" y="0"/>
                    <a:pt x="922" y="0"/>
                  </a:cubicBezTo>
                  <a:cubicBezTo>
                    <a:pt x="1000" y="0"/>
                    <a:pt x="1063" y="63"/>
                    <a:pt x="1063" y="141"/>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91354536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AutoShape 50">
            <a:extLst>
              <a:ext uri="{FF2B5EF4-FFF2-40B4-BE49-F238E27FC236}">
                <a16:creationId xmlns:a16="http://schemas.microsoft.com/office/drawing/2014/main" id="{28E502BB-B20B-4BB8-9AB5-970662E33772}"/>
              </a:ext>
            </a:extLst>
          </p:cNvPr>
          <p:cNvSpPr>
            <a:spLocks noChangeAspect="1" noChangeArrowheads="1" noTextEdit="1"/>
          </p:cNvSpPr>
          <p:nvPr/>
        </p:nvSpPr>
        <p:spPr bwMode="auto">
          <a:xfrm>
            <a:off x="0" y="952500"/>
            <a:ext cx="12188825" cy="590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Rectangle 52">
            <a:extLst>
              <a:ext uri="{FF2B5EF4-FFF2-40B4-BE49-F238E27FC236}">
                <a16:creationId xmlns:a16="http://schemas.microsoft.com/office/drawing/2014/main" id="{078A0EA4-87FD-4C80-BA2B-8998F1424103}"/>
              </a:ext>
            </a:extLst>
          </p:cNvPr>
          <p:cNvSpPr>
            <a:spLocks noChangeArrowheads="1"/>
          </p:cNvSpPr>
          <p:nvPr/>
        </p:nvSpPr>
        <p:spPr bwMode="auto">
          <a:xfrm>
            <a:off x="0" y="949325"/>
            <a:ext cx="12188825" cy="5908675"/>
          </a:xfrm>
          <a:prstGeom prst="rect">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Title 1">
            <a:extLst>
              <a:ext uri="{FF2B5EF4-FFF2-40B4-BE49-F238E27FC236}">
                <a16:creationId xmlns:a16="http://schemas.microsoft.com/office/drawing/2014/main" id="{7FAAE650-7EE4-4B71-951B-19DCBE17DC8C}"/>
              </a:ext>
            </a:extLst>
          </p:cNvPr>
          <p:cNvSpPr txBox="1">
            <a:spLocks/>
          </p:cNvSpPr>
          <p:nvPr/>
        </p:nvSpPr>
        <p:spPr>
          <a:xfrm>
            <a:off x="129390" y="0"/>
            <a:ext cx="12062610" cy="883395"/>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defTabSz="932563">
              <a:defRPr/>
            </a:pPr>
            <a:r>
              <a:rPr lang="en-US" sz="3600" spc="0" dirty="0">
                <a:ln>
                  <a:noFill/>
                </a:ln>
                <a:solidFill>
                  <a:schemeClr val="accent2">
                    <a:lumMod val="75000"/>
                  </a:schemeClr>
                </a:solidFill>
              </a:rPr>
              <a:t>Effects of Poor Inventory Management </a:t>
            </a:r>
          </a:p>
        </p:txBody>
      </p:sp>
      <p:sp>
        <p:nvSpPr>
          <p:cNvPr id="2" name="Slide Number Placeholder 1">
            <a:extLst>
              <a:ext uri="{FF2B5EF4-FFF2-40B4-BE49-F238E27FC236}">
                <a16:creationId xmlns:a16="http://schemas.microsoft.com/office/drawing/2014/main" id="{CAFA2055-218A-4568-954F-665AF9382D70}"/>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4B8C21-472C-43AD-8B9F-5964D09AB204}" type="slidenum">
              <a:rPr kumimoji="0" lang="en-IN" sz="1200" b="0" i="0" u="none" strike="noStrike" kern="1200" cap="none" spc="0" normalizeH="0" baseline="0" noProof="0" smtClean="0">
                <a:ln>
                  <a:noFill/>
                </a:ln>
                <a:solidFill>
                  <a:srgbClr val="80808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IN" sz="1200" b="0" i="0" u="none" strike="noStrike" kern="1200" cap="none" spc="0" normalizeH="0" baseline="0" noProof="0" dirty="0">
              <a:ln>
                <a:noFill/>
              </a:ln>
              <a:solidFill>
                <a:srgbClr val="808080"/>
              </a:solidFill>
              <a:effectLst/>
              <a:uLnTx/>
              <a:uFillTx/>
              <a:latin typeface="Segoe UI"/>
              <a:ea typeface="+mn-ea"/>
              <a:cs typeface="+mn-cs"/>
            </a:endParaRPr>
          </a:p>
        </p:txBody>
      </p:sp>
      <p:sp>
        <p:nvSpPr>
          <p:cNvPr id="7" name="AutoShape 3">
            <a:extLst>
              <a:ext uri="{FF2B5EF4-FFF2-40B4-BE49-F238E27FC236}">
                <a16:creationId xmlns:a16="http://schemas.microsoft.com/office/drawing/2014/main" id="{7A94D4A8-068A-4C51-AEFF-6EF9A3A0C20D}"/>
              </a:ext>
            </a:extLst>
          </p:cNvPr>
          <p:cNvSpPr>
            <a:spLocks noChangeAspect="1" noChangeArrowheads="1" noTextEdit="1"/>
          </p:cNvSpPr>
          <p:nvPr/>
        </p:nvSpPr>
        <p:spPr bwMode="auto">
          <a:xfrm>
            <a:off x="0" y="952500"/>
            <a:ext cx="12198350" cy="591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03" name="Group 102">
            <a:extLst>
              <a:ext uri="{FF2B5EF4-FFF2-40B4-BE49-F238E27FC236}">
                <a16:creationId xmlns:a16="http://schemas.microsoft.com/office/drawing/2014/main" id="{572A7912-A4C3-4ECC-A1F4-9D75469589DA}"/>
              </a:ext>
            </a:extLst>
          </p:cNvPr>
          <p:cNvGrpSpPr/>
          <p:nvPr/>
        </p:nvGrpSpPr>
        <p:grpSpPr>
          <a:xfrm>
            <a:off x="488950" y="1980674"/>
            <a:ext cx="2674938" cy="3810530"/>
            <a:chOff x="488950" y="1887537"/>
            <a:chExt cx="2674938" cy="3810530"/>
          </a:xfrm>
        </p:grpSpPr>
        <p:sp>
          <p:nvSpPr>
            <p:cNvPr id="78" name="Freeform 53">
              <a:extLst>
                <a:ext uri="{FF2B5EF4-FFF2-40B4-BE49-F238E27FC236}">
                  <a16:creationId xmlns:a16="http://schemas.microsoft.com/office/drawing/2014/main" id="{34788AAA-38B8-4D1F-80ED-5A690E39CE1C}"/>
                </a:ext>
              </a:extLst>
            </p:cNvPr>
            <p:cNvSpPr>
              <a:spLocks/>
            </p:cNvSpPr>
            <p:nvPr/>
          </p:nvSpPr>
          <p:spPr bwMode="auto">
            <a:xfrm>
              <a:off x="488950" y="1887537"/>
              <a:ext cx="2671763" cy="3810530"/>
            </a:xfrm>
            <a:custGeom>
              <a:avLst/>
              <a:gdLst>
                <a:gd name="T0" fmla="*/ 828 w 842"/>
                <a:gd name="T1" fmla="*/ 1104 h 1104"/>
                <a:gd name="T2" fmla="*/ 14 w 842"/>
                <a:gd name="T3" fmla="*/ 1104 h 1104"/>
                <a:gd name="T4" fmla="*/ 0 w 842"/>
                <a:gd name="T5" fmla="*/ 1090 h 1104"/>
                <a:gd name="T6" fmla="*/ 0 w 842"/>
                <a:gd name="T7" fmla="*/ 14 h 1104"/>
                <a:gd name="T8" fmla="*/ 14 w 842"/>
                <a:gd name="T9" fmla="*/ 0 h 1104"/>
                <a:gd name="T10" fmla="*/ 828 w 842"/>
                <a:gd name="T11" fmla="*/ 0 h 1104"/>
                <a:gd name="T12" fmla="*/ 842 w 842"/>
                <a:gd name="T13" fmla="*/ 14 h 1104"/>
                <a:gd name="T14" fmla="*/ 842 w 842"/>
                <a:gd name="T15" fmla="*/ 1090 h 1104"/>
                <a:gd name="T16" fmla="*/ 828 w 842"/>
                <a:gd name="T17" fmla="*/ 1104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2" h="1104">
                  <a:moveTo>
                    <a:pt x="828" y="1104"/>
                  </a:moveTo>
                  <a:cubicBezTo>
                    <a:pt x="14" y="1104"/>
                    <a:pt x="14" y="1104"/>
                    <a:pt x="14" y="1104"/>
                  </a:cubicBezTo>
                  <a:cubicBezTo>
                    <a:pt x="6" y="1104"/>
                    <a:pt x="0" y="1098"/>
                    <a:pt x="0" y="1090"/>
                  </a:cubicBezTo>
                  <a:cubicBezTo>
                    <a:pt x="0" y="14"/>
                    <a:pt x="0" y="14"/>
                    <a:pt x="0" y="14"/>
                  </a:cubicBezTo>
                  <a:cubicBezTo>
                    <a:pt x="0" y="6"/>
                    <a:pt x="6" y="0"/>
                    <a:pt x="14" y="0"/>
                  </a:cubicBezTo>
                  <a:cubicBezTo>
                    <a:pt x="828" y="0"/>
                    <a:pt x="828" y="0"/>
                    <a:pt x="828" y="0"/>
                  </a:cubicBezTo>
                  <a:cubicBezTo>
                    <a:pt x="836" y="0"/>
                    <a:pt x="842" y="6"/>
                    <a:pt x="842" y="14"/>
                  </a:cubicBezTo>
                  <a:cubicBezTo>
                    <a:pt x="842" y="1090"/>
                    <a:pt x="842" y="1090"/>
                    <a:pt x="842" y="1090"/>
                  </a:cubicBezTo>
                  <a:cubicBezTo>
                    <a:pt x="842" y="1098"/>
                    <a:pt x="836" y="1104"/>
                    <a:pt x="828" y="1104"/>
                  </a:cubicBezTo>
                  <a:close/>
                </a:path>
              </a:pathLst>
            </a:custGeom>
            <a:gradFill>
              <a:gsLst>
                <a:gs pos="0">
                  <a:schemeClr val="bg1"/>
                </a:gs>
                <a:gs pos="100000">
                  <a:schemeClr val="bg1">
                    <a:lumMod val="95000"/>
                  </a:schemeClr>
                </a:gs>
              </a:gsLst>
              <a:lin ang="5400000" scaled="1"/>
            </a:gradFill>
            <a:ln>
              <a:noFill/>
            </a:ln>
            <a:effectLst>
              <a:outerShdw blurRad="50800" dist="38100" dir="5400000" algn="t"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5" name="Group 94">
              <a:extLst>
                <a:ext uri="{FF2B5EF4-FFF2-40B4-BE49-F238E27FC236}">
                  <a16:creationId xmlns:a16="http://schemas.microsoft.com/office/drawing/2014/main" id="{2C577FFC-CD44-489A-BD92-CCC618E8E0E4}"/>
                </a:ext>
              </a:extLst>
            </p:cNvPr>
            <p:cNvGrpSpPr/>
            <p:nvPr/>
          </p:nvGrpSpPr>
          <p:grpSpPr>
            <a:xfrm>
              <a:off x="809625" y="2406647"/>
              <a:ext cx="2012950" cy="1249363"/>
              <a:chOff x="809625" y="2482850"/>
              <a:chExt cx="2012950" cy="1249363"/>
            </a:xfrm>
          </p:grpSpPr>
          <p:sp>
            <p:nvSpPr>
              <p:cNvPr id="85" name="Freeform 60">
                <a:extLst>
                  <a:ext uri="{FF2B5EF4-FFF2-40B4-BE49-F238E27FC236}">
                    <a16:creationId xmlns:a16="http://schemas.microsoft.com/office/drawing/2014/main" id="{6334401D-D361-40A3-ADEA-2121A3721CD3}"/>
                  </a:ext>
                </a:extLst>
              </p:cNvPr>
              <p:cNvSpPr>
                <a:spLocks/>
              </p:cNvSpPr>
              <p:nvPr/>
            </p:nvSpPr>
            <p:spPr bwMode="auto">
              <a:xfrm>
                <a:off x="2254250" y="2635250"/>
                <a:ext cx="568325" cy="581025"/>
              </a:xfrm>
              <a:custGeom>
                <a:avLst/>
                <a:gdLst>
                  <a:gd name="T0" fmla="*/ 155 w 179"/>
                  <a:gd name="T1" fmla="*/ 183 h 183"/>
                  <a:gd name="T2" fmla="*/ 94 w 179"/>
                  <a:gd name="T3" fmla="*/ 143 h 183"/>
                  <a:gd name="T4" fmla="*/ 33 w 179"/>
                  <a:gd name="T5" fmla="*/ 183 h 183"/>
                  <a:gd name="T6" fmla="*/ 6 w 179"/>
                  <a:gd name="T7" fmla="*/ 183 h 183"/>
                  <a:gd name="T8" fmla="*/ 0 w 179"/>
                  <a:gd name="T9" fmla="*/ 178 h 183"/>
                  <a:gd name="T10" fmla="*/ 0 w 179"/>
                  <a:gd name="T11" fmla="*/ 5 h 183"/>
                  <a:gd name="T12" fmla="*/ 6 w 179"/>
                  <a:gd name="T13" fmla="*/ 0 h 183"/>
                  <a:gd name="T14" fmla="*/ 130 w 179"/>
                  <a:gd name="T15" fmla="*/ 0 h 183"/>
                  <a:gd name="T16" fmla="*/ 135 w 179"/>
                  <a:gd name="T17" fmla="*/ 3 h 183"/>
                  <a:gd name="T18" fmla="*/ 178 w 179"/>
                  <a:gd name="T19" fmla="*/ 89 h 183"/>
                  <a:gd name="T20" fmla="*/ 179 w 179"/>
                  <a:gd name="T21" fmla="*/ 92 h 183"/>
                  <a:gd name="T22" fmla="*/ 179 w 179"/>
                  <a:gd name="T23" fmla="*/ 178 h 183"/>
                  <a:gd name="T24" fmla="*/ 174 w 179"/>
                  <a:gd name="T25" fmla="*/ 183 h 183"/>
                  <a:gd name="T26" fmla="*/ 155 w 179"/>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9" h="183">
                    <a:moveTo>
                      <a:pt x="155" y="183"/>
                    </a:moveTo>
                    <a:cubicBezTo>
                      <a:pt x="145" y="159"/>
                      <a:pt x="121" y="143"/>
                      <a:pt x="94" y="143"/>
                    </a:cubicBezTo>
                    <a:cubicBezTo>
                      <a:pt x="67" y="143"/>
                      <a:pt x="43" y="159"/>
                      <a:pt x="33" y="183"/>
                    </a:cubicBezTo>
                    <a:cubicBezTo>
                      <a:pt x="6" y="183"/>
                      <a:pt x="6" y="183"/>
                      <a:pt x="6" y="183"/>
                    </a:cubicBezTo>
                    <a:cubicBezTo>
                      <a:pt x="3" y="183"/>
                      <a:pt x="0" y="181"/>
                      <a:pt x="0" y="178"/>
                    </a:cubicBezTo>
                    <a:cubicBezTo>
                      <a:pt x="0" y="5"/>
                      <a:pt x="0" y="5"/>
                      <a:pt x="0" y="5"/>
                    </a:cubicBezTo>
                    <a:cubicBezTo>
                      <a:pt x="0" y="2"/>
                      <a:pt x="3" y="0"/>
                      <a:pt x="6" y="0"/>
                    </a:cubicBezTo>
                    <a:cubicBezTo>
                      <a:pt x="130" y="0"/>
                      <a:pt x="130" y="0"/>
                      <a:pt x="130" y="0"/>
                    </a:cubicBezTo>
                    <a:cubicBezTo>
                      <a:pt x="132" y="0"/>
                      <a:pt x="134" y="1"/>
                      <a:pt x="135" y="3"/>
                    </a:cubicBezTo>
                    <a:cubicBezTo>
                      <a:pt x="178" y="89"/>
                      <a:pt x="178" y="89"/>
                      <a:pt x="178" y="89"/>
                    </a:cubicBezTo>
                    <a:cubicBezTo>
                      <a:pt x="179" y="90"/>
                      <a:pt x="179" y="91"/>
                      <a:pt x="179" y="92"/>
                    </a:cubicBezTo>
                    <a:cubicBezTo>
                      <a:pt x="179" y="178"/>
                      <a:pt x="179" y="178"/>
                      <a:pt x="179" y="178"/>
                    </a:cubicBezTo>
                    <a:cubicBezTo>
                      <a:pt x="179" y="181"/>
                      <a:pt x="177" y="183"/>
                      <a:pt x="174" y="183"/>
                    </a:cubicBezTo>
                    <a:lnTo>
                      <a:pt x="155" y="183"/>
                    </a:lnTo>
                    <a:close/>
                  </a:path>
                </a:pathLst>
              </a:custGeom>
              <a:solidFill>
                <a:srgbClr val="F0A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Oval 61">
                <a:extLst>
                  <a:ext uri="{FF2B5EF4-FFF2-40B4-BE49-F238E27FC236}">
                    <a16:creationId xmlns:a16="http://schemas.microsoft.com/office/drawing/2014/main" id="{5675F922-553D-4ADC-A93F-286148BA2FA8}"/>
                  </a:ext>
                </a:extLst>
              </p:cNvPr>
              <p:cNvSpPr>
                <a:spLocks noChangeArrowheads="1"/>
              </p:cNvSpPr>
              <p:nvPr/>
            </p:nvSpPr>
            <p:spPr bwMode="auto">
              <a:xfrm>
                <a:off x="847725" y="2794000"/>
                <a:ext cx="901700" cy="903288"/>
              </a:xfrm>
              <a:prstGeom prst="ellipse">
                <a:avLst/>
              </a:pr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62">
                <a:extLst>
                  <a:ext uri="{FF2B5EF4-FFF2-40B4-BE49-F238E27FC236}">
                    <a16:creationId xmlns:a16="http://schemas.microsoft.com/office/drawing/2014/main" id="{0E346D11-0E37-499B-ADB0-70398F2EA5B4}"/>
                  </a:ext>
                </a:extLst>
              </p:cNvPr>
              <p:cNvSpPr>
                <a:spLocks noEditPoints="1"/>
              </p:cNvSpPr>
              <p:nvPr/>
            </p:nvSpPr>
            <p:spPr bwMode="auto">
              <a:xfrm>
                <a:off x="809625" y="2482850"/>
                <a:ext cx="1911350" cy="1249363"/>
              </a:xfrm>
              <a:custGeom>
                <a:avLst/>
                <a:gdLst>
                  <a:gd name="T0" fmla="*/ 424 w 602"/>
                  <a:gd name="T1" fmla="*/ 27 h 394"/>
                  <a:gd name="T2" fmla="*/ 424 w 602"/>
                  <a:gd name="T3" fmla="*/ 231 h 394"/>
                  <a:gd name="T4" fmla="*/ 323 w 602"/>
                  <a:gd name="T5" fmla="*/ 231 h 394"/>
                  <a:gd name="T6" fmla="*/ 154 w 602"/>
                  <a:gd name="T7" fmla="*/ 71 h 394"/>
                  <a:gd name="T8" fmla="*/ 60 w 602"/>
                  <a:gd name="T9" fmla="*/ 100 h 394"/>
                  <a:gd name="T10" fmla="*/ 60 w 602"/>
                  <a:gd name="T11" fmla="*/ 0 h 394"/>
                  <a:gd name="T12" fmla="*/ 397 w 602"/>
                  <a:gd name="T13" fmla="*/ 0 h 394"/>
                  <a:gd name="T14" fmla="*/ 424 w 602"/>
                  <a:gd name="T15" fmla="*/ 27 h 394"/>
                  <a:gd name="T16" fmla="*/ 602 w 602"/>
                  <a:gd name="T17" fmla="*/ 257 h 394"/>
                  <a:gd name="T18" fmla="*/ 549 w 602"/>
                  <a:gd name="T19" fmla="*/ 310 h 394"/>
                  <a:gd name="T20" fmla="*/ 495 w 602"/>
                  <a:gd name="T21" fmla="*/ 257 h 394"/>
                  <a:gd name="T22" fmla="*/ 549 w 602"/>
                  <a:gd name="T23" fmla="*/ 203 h 394"/>
                  <a:gd name="T24" fmla="*/ 602 w 602"/>
                  <a:gd name="T25" fmla="*/ 257 h 394"/>
                  <a:gd name="T26" fmla="*/ 143 w 602"/>
                  <a:gd name="T27" fmla="*/ 208 h 394"/>
                  <a:gd name="T28" fmla="*/ 150 w 602"/>
                  <a:gd name="T29" fmla="*/ 119 h 394"/>
                  <a:gd name="T30" fmla="*/ 154 w 602"/>
                  <a:gd name="T31" fmla="*/ 115 h 394"/>
                  <a:gd name="T32" fmla="*/ 157 w 602"/>
                  <a:gd name="T33" fmla="*/ 119 h 394"/>
                  <a:gd name="T34" fmla="*/ 164 w 602"/>
                  <a:gd name="T35" fmla="*/ 208 h 394"/>
                  <a:gd name="T36" fmla="*/ 154 w 602"/>
                  <a:gd name="T37" fmla="*/ 207 h 394"/>
                  <a:gd name="T38" fmla="*/ 143 w 602"/>
                  <a:gd name="T39" fmla="*/ 208 h 394"/>
                  <a:gd name="T40" fmla="*/ 243 w 602"/>
                  <a:gd name="T41" fmla="*/ 241 h 394"/>
                  <a:gd name="T42" fmla="*/ 239 w 602"/>
                  <a:gd name="T43" fmla="*/ 244 h 394"/>
                  <a:gd name="T44" fmla="*/ 186 w 602"/>
                  <a:gd name="T45" fmla="*/ 249 h 394"/>
                  <a:gd name="T46" fmla="*/ 188 w 602"/>
                  <a:gd name="T47" fmla="*/ 241 h 394"/>
                  <a:gd name="T48" fmla="*/ 186 w 602"/>
                  <a:gd name="T49" fmla="*/ 232 h 394"/>
                  <a:gd name="T50" fmla="*/ 239 w 602"/>
                  <a:gd name="T51" fmla="*/ 237 h 394"/>
                  <a:gd name="T52" fmla="*/ 243 w 602"/>
                  <a:gd name="T53" fmla="*/ 241 h 394"/>
                  <a:gd name="T54" fmla="*/ 181 w 602"/>
                  <a:gd name="T55" fmla="*/ 241 h 394"/>
                  <a:gd name="T56" fmla="*/ 154 w 602"/>
                  <a:gd name="T57" fmla="*/ 214 h 394"/>
                  <a:gd name="T58" fmla="*/ 127 w 602"/>
                  <a:gd name="T59" fmla="*/ 241 h 394"/>
                  <a:gd name="T60" fmla="*/ 154 w 602"/>
                  <a:gd name="T61" fmla="*/ 268 h 394"/>
                  <a:gd name="T62" fmla="*/ 181 w 602"/>
                  <a:gd name="T63" fmla="*/ 241 h 394"/>
                  <a:gd name="T64" fmla="*/ 307 w 602"/>
                  <a:gd name="T65" fmla="*/ 241 h 394"/>
                  <a:gd name="T66" fmla="*/ 154 w 602"/>
                  <a:gd name="T67" fmla="*/ 394 h 394"/>
                  <a:gd name="T68" fmla="*/ 0 w 602"/>
                  <a:gd name="T69" fmla="*/ 241 h 394"/>
                  <a:gd name="T70" fmla="*/ 154 w 602"/>
                  <a:gd name="T71" fmla="*/ 87 h 394"/>
                  <a:gd name="T72" fmla="*/ 307 w 602"/>
                  <a:gd name="T73" fmla="*/ 241 h 394"/>
                  <a:gd name="T74" fmla="*/ 296 w 602"/>
                  <a:gd name="T75" fmla="*/ 241 h 394"/>
                  <a:gd name="T76" fmla="*/ 154 w 602"/>
                  <a:gd name="T77" fmla="*/ 98 h 394"/>
                  <a:gd name="T78" fmla="*/ 12 w 602"/>
                  <a:gd name="T79" fmla="*/ 241 h 394"/>
                  <a:gd name="T80" fmla="*/ 154 w 602"/>
                  <a:gd name="T81" fmla="*/ 383 h 394"/>
                  <a:gd name="T82" fmla="*/ 296 w 602"/>
                  <a:gd name="T83" fmla="*/ 241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02" h="394">
                    <a:moveTo>
                      <a:pt x="424" y="27"/>
                    </a:moveTo>
                    <a:cubicBezTo>
                      <a:pt x="424" y="231"/>
                      <a:pt x="424" y="231"/>
                      <a:pt x="424" y="231"/>
                    </a:cubicBezTo>
                    <a:cubicBezTo>
                      <a:pt x="323" y="231"/>
                      <a:pt x="323" y="231"/>
                      <a:pt x="323" y="231"/>
                    </a:cubicBezTo>
                    <a:cubicBezTo>
                      <a:pt x="318" y="142"/>
                      <a:pt x="244" y="71"/>
                      <a:pt x="154" y="71"/>
                    </a:cubicBezTo>
                    <a:cubicBezTo>
                      <a:pt x="119" y="71"/>
                      <a:pt x="87" y="82"/>
                      <a:pt x="60" y="100"/>
                    </a:cubicBezTo>
                    <a:cubicBezTo>
                      <a:pt x="60" y="0"/>
                      <a:pt x="60" y="0"/>
                      <a:pt x="60" y="0"/>
                    </a:cubicBezTo>
                    <a:cubicBezTo>
                      <a:pt x="397" y="0"/>
                      <a:pt x="397" y="0"/>
                      <a:pt x="397" y="0"/>
                    </a:cubicBezTo>
                    <a:cubicBezTo>
                      <a:pt x="412" y="0"/>
                      <a:pt x="424" y="12"/>
                      <a:pt x="424" y="27"/>
                    </a:cubicBezTo>
                    <a:close/>
                    <a:moveTo>
                      <a:pt x="602" y="257"/>
                    </a:moveTo>
                    <a:cubicBezTo>
                      <a:pt x="602" y="286"/>
                      <a:pt x="578" y="310"/>
                      <a:pt x="549" y="310"/>
                    </a:cubicBezTo>
                    <a:cubicBezTo>
                      <a:pt x="519" y="310"/>
                      <a:pt x="495" y="286"/>
                      <a:pt x="495" y="257"/>
                    </a:cubicBezTo>
                    <a:cubicBezTo>
                      <a:pt x="495" y="227"/>
                      <a:pt x="519" y="203"/>
                      <a:pt x="549" y="203"/>
                    </a:cubicBezTo>
                    <a:cubicBezTo>
                      <a:pt x="578" y="203"/>
                      <a:pt x="602" y="227"/>
                      <a:pt x="602" y="257"/>
                    </a:cubicBezTo>
                    <a:close/>
                    <a:moveTo>
                      <a:pt x="143" y="208"/>
                    </a:moveTo>
                    <a:cubicBezTo>
                      <a:pt x="150" y="119"/>
                      <a:pt x="150" y="119"/>
                      <a:pt x="150" y="119"/>
                    </a:cubicBezTo>
                    <a:cubicBezTo>
                      <a:pt x="150" y="117"/>
                      <a:pt x="152" y="115"/>
                      <a:pt x="154" y="115"/>
                    </a:cubicBezTo>
                    <a:cubicBezTo>
                      <a:pt x="156" y="115"/>
                      <a:pt x="157" y="117"/>
                      <a:pt x="157" y="119"/>
                    </a:cubicBezTo>
                    <a:cubicBezTo>
                      <a:pt x="164" y="208"/>
                      <a:pt x="164" y="208"/>
                      <a:pt x="164" y="208"/>
                    </a:cubicBezTo>
                    <a:cubicBezTo>
                      <a:pt x="161" y="207"/>
                      <a:pt x="157" y="207"/>
                      <a:pt x="154" y="207"/>
                    </a:cubicBezTo>
                    <a:cubicBezTo>
                      <a:pt x="150" y="207"/>
                      <a:pt x="147" y="207"/>
                      <a:pt x="143" y="208"/>
                    </a:cubicBezTo>
                    <a:close/>
                    <a:moveTo>
                      <a:pt x="243" y="241"/>
                    </a:moveTo>
                    <a:cubicBezTo>
                      <a:pt x="243" y="242"/>
                      <a:pt x="241" y="244"/>
                      <a:pt x="239" y="244"/>
                    </a:cubicBezTo>
                    <a:cubicBezTo>
                      <a:pt x="186" y="249"/>
                      <a:pt x="186" y="249"/>
                      <a:pt x="186" y="249"/>
                    </a:cubicBezTo>
                    <a:cubicBezTo>
                      <a:pt x="187" y="247"/>
                      <a:pt x="188" y="244"/>
                      <a:pt x="188" y="241"/>
                    </a:cubicBezTo>
                    <a:cubicBezTo>
                      <a:pt x="188" y="237"/>
                      <a:pt x="187" y="234"/>
                      <a:pt x="186" y="232"/>
                    </a:cubicBezTo>
                    <a:cubicBezTo>
                      <a:pt x="239" y="237"/>
                      <a:pt x="239" y="237"/>
                      <a:pt x="239" y="237"/>
                    </a:cubicBezTo>
                    <a:cubicBezTo>
                      <a:pt x="241" y="237"/>
                      <a:pt x="243" y="239"/>
                      <a:pt x="243" y="241"/>
                    </a:cubicBezTo>
                    <a:close/>
                    <a:moveTo>
                      <a:pt x="181" y="241"/>
                    </a:moveTo>
                    <a:cubicBezTo>
                      <a:pt x="181" y="226"/>
                      <a:pt x="168" y="214"/>
                      <a:pt x="154" y="214"/>
                    </a:cubicBezTo>
                    <a:cubicBezTo>
                      <a:pt x="139" y="214"/>
                      <a:pt x="127" y="226"/>
                      <a:pt x="127" y="241"/>
                    </a:cubicBezTo>
                    <a:cubicBezTo>
                      <a:pt x="127" y="255"/>
                      <a:pt x="139" y="268"/>
                      <a:pt x="154" y="268"/>
                    </a:cubicBezTo>
                    <a:cubicBezTo>
                      <a:pt x="168" y="268"/>
                      <a:pt x="181" y="255"/>
                      <a:pt x="181" y="241"/>
                    </a:cubicBezTo>
                    <a:close/>
                    <a:moveTo>
                      <a:pt x="307" y="241"/>
                    </a:moveTo>
                    <a:cubicBezTo>
                      <a:pt x="307" y="325"/>
                      <a:pt x="238" y="394"/>
                      <a:pt x="154" y="394"/>
                    </a:cubicBezTo>
                    <a:cubicBezTo>
                      <a:pt x="69" y="394"/>
                      <a:pt x="0" y="325"/>
                      <a:pt x="0" y="241"/>
                    </a:cubicBezTo>
                    <a:cubicBezTo>
                      <a:pt x="0" y="156"/>
                      <a:pt x="69" y="87"/>
                      <a:pt x="154" y="87"/>
                    </a:cubicBezTo>
                    <a:cubicBezTo>
                      <a:pt x="238" y="87"/>
                      <a:pt x="307" y="156"/>
                      <a:pt x="307" y="241"/>
                    </a:cubicBezTo>
                    <a:close/>
                    <a:moveTo>
                      <a:pt x="296" y="241"/>
                    </a:moveTo>
                    <a:cubicBezTo>
                      <a:pt x="296" y="162"/>
                      <a:pt x="232" y="98"/>
                      <a:pt x="154" y="98"/>
                    </a:cubicBezTo>
                    <a:cubicBezTo>
                      <a:pt x="75" y="98"/>
                      <a:pt x="12" y="162"/>
                      <a:pt x="12" y="241"/>
                    </a:cubicBezTo>
                    <a:cubicBezTo>
                      <a:pt x="12" y="319"/>
                      <a:pt x="75" y="383"/>
                      <a:pt x="154" y="383"/>
                    </a:cubicBezTo>
                    <a:cubicBezTo>
                      <a:pt x="232" y="383"/>
                      <a:pt x="296" y="319"/>
                      <a:pt x="296" y="241"/>
                    </a:cubicBezTo>
                    <a:close/>
                  </a:path>
                </a:pathLst>
              </a:custGeom>
              <a:solidFill>
                <a:srgbClr val="C78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63">
                <a:extLst>
                  <a:ext uri="{FF2B5EF4-FFF2-40B4-BE49-F238E27FC236}">
                    <a16:creationId xmlns:a16="http://schemas.microsoft.com/office/drawing/2014/main" id="{016A596C-3C71-4E14-9BE5-CAC643D74202}"/>
                  </a:ext>
                </a:extLst>
              </p:cNvPr>
              <p:cNvSpPr>
                <a:spLocks/>
              </p:cNvSpPr>
              <p:nvPr/>
            </p:nvSpPr>
            <p:spPr bwMode="auto">
              <a:xfrm>
                <a:off x="2359025" y="2736850"/>
                <a:ext cx="349250" cy="187325"/>
              </a:xfrm>
              <a:custGeom>
                <a:avLst/>
                <a:gdLst>
                  <a:gd name="T0" fmla="*/ 0 w 220"/>
                  <a:gd name="T1" fmla="*/ 118 h 118"/>
                  <a:gd name="T2" fmla="*/ 0 w 220"/>
                  <a:gd name="T3" fmla="*/ 0 h 118"/>
                  <a:gd name="T4" fmla="*/ 160 w 220"/>
                  <a:gd name="T5" fmla="*/ 0 h 118"/>
                  <a:gd name="T6" fmla="*/ 220 w 220"/>
                  <a:gd name="T7" fmla="*/ 118 h 118"/>
                  <a:gd name="T8" fmla="*/ 0 w 220"/>
                  <a:gd name="T9" fmla="*/ 118 h 118"/>
                </a:gdLst>
                <a:ahLst/>
                <a:cxnLst>
                  <a:cxn ang="0">
                    <a:pos x="T0" y="T1"/>
                  </a:cxn>
                  <a:cxn ang="0">
                    <a:pos x="T2" y="T3"/>
                  </a:cxn>
                  <a:cxn ang="0">
                    <a:pos x="T4" y="T5"/>
                  </a:cxn>
                  <a:cxn ang="0">
                    <a:pos x="T6" y="T7"/>
                  </a:cxn>
                  <a:cxn ang="0">
                    <a:pos x="T8" y="T9"/>
                  </a:cxn>
                </a:cxnLst>
                <a:rect l="0" t="0" r="r" b="b"/>
                <a:pathLst>
                  <a:path w="220" h="118">
                    <a:moveTo>
                      <a:pt x="0" y="118"/>
                    </a:moveTo>
                    <a:lnTo>
                      <a:pt x="0" y="0"/>
                    </a:lnTo>
                    <a:lnTo>
                      <a:pt x="160" y="0"/>
                    </a:lnTo>
                    <a:lnTo>
                      <a:pt x="220" y="118"/>
                    </a:lnTo>
                    <a:lnTo>
                      <a:pt x="0" y="118"/>
                    </a:lnTo>
                    <a:close/>
                  </a:path>
                </a:pathLst>
              </a:custGeom>
              <a:solidFill>
                <a:srgbClr val="FFF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64">
                <a:extLst>
                  <a:ext uri="{FF2B5EF4-FFF2-40B4-BE49-F238E27FC236}">
                    <a16:creationId xmlns:a16="http://schemas.microsoft.com/office/drawing/2014/main" id="{D5FC323B-62D3-4AA2-9980-5A7B4DFB2BD8}"/>
                  </a:ext>
                </a:extLst>
              </p:cNvPr>
              <p:cNvSpPr>
                <a:spLocks/>
              </p:cNvSpPr>
              <p:nvPr/>
            </p:nvSpPr>
            <p:spPr bwMode="auto">
              <a:xfrm>
                <a:off x="1000125" y="2482850"/>
                <a:ext cx="1155700" cy="733425"/>
              </a:xfrm>
              <a:custGeom>
                <a:avLst/>
                <a:gdLst>
                  <a:gd name="T0" fmla="*/ 337 w 364"/>
                  <a:gd name="T1" fmla="*/ 0 h 231"/>
                  <a:gd name="T2" fmla="*/ 0 w 364"/>
                  <a:gd name="T3" fmla="*/ 0 h 231"/>
                  <a:gd name="T4" fmla="*/ 0 w 364"/>
                  <a:gd name="T5" fmla="*/ 100 h 231"/>
                  <a:gd name="T6" fmla="*/ 12 w 364"/>
                  <a:gd name="T7" fmla="*/ 92 h 231"/>
                  <a:gd name="T8" fmla="*/ 12 w 364"/>
                  <a:gd name="T9" fmla="*/ 12 h 231"/>
                  <a:gd name="T10" fmla="*/ 337 w 364"/>
                  <a:gd name="T11" fmla="*/ 12 h 231"/>
                  <a:gd name="T12" fmla="*/ 352 w 364"/>
                  <a:gd name="T13" fmla="*/ 27 h 231"/>
                  <a:gd name="T14" fmla="*/ 352 w 364"/>
                  <a:gd name="T15" fmla="*/ 219 h 231"/>
                  <a:gd name="T16" fmla="*/ 263 w 364"/>
                  <a:gd name="T17" fmla="*/ 219 h 231"/>
                  <a:gd name="T18" fmla="*/ 261 w 364"/>
                  <a:gd name="T19" fmla="*/ 219 h 231"/>
                  <a:gd name="T20" fmla="*/ 263 w 364"/>
                  <a:gd name="T21" fmla="*/ 231 h 231"/>
                  <a:gd name="T22" fmla="*/ 364 w 364"/>
                  <a:gd name="T23" fmla="*/ 231 h 231"/>
                  <a:gd name="T24" fmla="*/ 364 w 364"/>
                  <a:gd name="T25" fmla="*/ 27 h 231"/>
                  <a:gd name="T26" fmla="*/ 337 w 364"/>
                  <a:gd name="T27"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4" h="231">
                    <a:moveTo>
                      <a:pt x="337" y="0"/>
                    </a:moveTo>
                    <a:cubicBezTo>
                      <a:pt x="0" y="0"/>
                      <a:pt x="0" y="0"/>
                      <a:pt x="0" y="0"/>
                    </a:cubicBezTo>
                    <a:cubicBezTo>
                      <a:pt x="0" y="100"/>
                      <a:pt x="0" y="100"/>
                      <a:pt x="0" y="100"/>
                    </a:cubicBezTo>
                    <a:cubicBezTo>
                      <a:pt x="4" y="97"/>
                      <a:pt x="8" y="95"/>
                      <a:pt x="12" y="92"/>
                    </a:cubicBezTo>
                    <a:cubicBezTo>
                      <a:pt x="12" y="12"/>
                      <a:pt x="12" y="12"/>
                      <a:pt x="12" y="12"/>
                    </a:cubicBezTo>
                    <a:cubicBezTo>
                      <a:pt x="337" y="12"/>
                      <a:pt x="337" y="12"/>
                      <a:pt x="337" y="12"/>
                    </a:cubicBezTo>
                    <a:cubicBezTo>
                      <a:pt x="345" y="12"/>
                      <a:pt x="352" y="19"/>
                      <a:pt x="352" y="27"/>
                    </a:cubicBezTo>
                    <a:cubicBezTo>
                      <a:pt x="352" y="219"/>
                      <a:pt x="352" y="219"/>
                      <a:pt x="352" y="219"/>
                    </a:cubicBezTo>
                    <a:cubicBezTo>
                      <a:pt x="263" y="219"/>
                      <a:pt x="263" y="219"/>
                      <a:pt x="263" y="219"/>
                    </a:cubicBezTo>
                    <a:cubicBezTo>
                      <a:pt x="261" y="219"/>
                      <a:pt x="261" y="219"/>
                      <a:pt x="261" y="219"/>
                    </a:cubicBezTo>
                    <a:cubicBezTo>
                      <a:pt x="262" y="223"/>
                      <a:pt x="262" y="227"/>
                      <a:pt x="263" y="231"/>
                    </a:cubicBezTo>
                    <a:cubicBezTo>
                      <a:pt x="364" y="231"/>
                      <a:pt x="364" y="231"/>
                      <a:pt x="364" y="231"/>
                    </a:cubicBezTo>
                    <a:cubicBezTo>
                      <a:pt x="364" y="27"/>
                      <a:pt x="364" y="27"/>
                      <a:pt x="364" y="27"/>
                    </a:cubicBezTo>
                    <a:cubicBezTo>
                      <a:pt x="364" y="12"/>
                      <a:pt x="352" y="0"/>
                      <a:pt x="337" y="0"/>
                    </a:cubicBezTo>
                    <a:close/>
                  </a:path>
                </a:pathLst>
              </a:custGeom>
              <a:solidFill>
                <a:srgbClr val="F0A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0" name="TextBox 19">
              <a:extLst>
                <a:ext uri="{FF2B5EF4-FFF2-40B4-BE49-F238E27FC236}">
                  <a16:creationId xmlns:a16="http://schemas.microsoft.com/office/drawing/2014/main" id="{448BE5E7-C63B-4DB5-AE4F-F59FA759B958}"/>
                </a:ext>
              </a:extLst>
            </p:cNvPr>
            <p:cNvSpPr txBox="1"/>
            <p:nvPr/>
          </p:nvSpPr>
          <p:spPr>
            <a:xfrm>
              <a:off x="488950" y="3980804"/>
              <a:ext cx="2674938" cy="1292662"/>
            </a:xfrm>
            <a:prstGeom prst="rect">
              <a:avLst/>
            </a:prstGeom>
            <a:noFill/>
          </p:spPr>
          <p:txBody>
            <a:bodyPr wrap="square" lIns="182880" tIns="0" rIns="182880" bIns="0" rtlCol="0">
              <a:spAutoFit/>
            </a:bodyPr>
            <a:lstStyle/>
            <a:p>
              <a:pPr algn="ctr">
                <a:spcAft>
                  <a:spcPts val="600"/>
                </a:spcAft>
              </a:pPr>
              <a:r>
                <a:rPr lang="en-US" sz="2800" dirty="0">
                  <a:solidFill>
                    <a:srgbClr val="C78E00"/>
                  </a:solidFill>
                  <a:latin typeface="+mj-lt"/>
                </a:rPr>
                <a:t>Delayed Product Shipment</a:t>
              </a:r>
            </a:p>
          </p:txBody>
        </p:sp>
      </p:grpSp>
      <p:grpSp>
        <p:nvGrpSpPr>
          <p:cNvPr id="104" name="Group 103">
            <a:extLst>
              <a:ext uri="{FF2B5EF4-FFF2-40B4-BE49-F238E27FC236}">
                <a16:creationId xmlns:a16="http://schemas.microsoft.com/office/drawing/2014/main" id="{90F43A0D-4583-4397-8B01-49C46735AEC5}"/>
              </a:ext>
            </a:extLst>
          </p:cNvPr>
          <p:cNvGrpSpPr/>
          <p:nvPr/>
        </p:nvGrpSpPr>
        <p:grpSpPr>
          <a:xfrm>
            <a:off x="3332163" y="1980674"/>
            <a:ext cx="2684090" cy="3810530"/>
            <a:chOff x="3332163" y="1887537"/>
            <a:chExt cx="2684090" cy="3810530"/>
          </a:xfrm>
        </p:grpSpPr>
        <p:sp>
          <p:nvSpPr>
            <p:cNvPr id="79" name="Freeform 54">
              <a:extLst>
                <a:ext uri="{FF2B5EF4-FFF2-40B4-BE49-F238E27FC236}">
                  <a16:creationId xmlns:a16="http://schemas.microsoft.com/office/drawing/2014/main" id="{9B429FDA-9833-4155-AA90-7EF5951F792A}"/>
                </a:ext>
              </a:extLst>
            </p:cNvPr>
            <p:cNvSpPr>
              <a:spLocks/>
            </p:cNvSpPr>
            <p:nvPr/>
          </p:nvSpPr>
          <p:spPr bwMode="auto">
            <a:xfrm>
              <a:off x="3332163" y="1887537"/>
              <a:ext cx="2676525" cy="3810530"/>
            </a:xfrm>
            <a:custGeom>
              <a:avLst/>
              <a:gdLst>
                <a:gd name="T0" fmla="*/ 828 w 843"/>
                <a:gd name="T1" fmla="*/ 1104 h 1104"/>
                <a:gd name="T2" fmla="*/ 14 w 843"/>
                <a:gd name="T3" fmla="*/ 1104 h 1104"/>
                <a:gd name="T4" fmla="*/ 0 w 843"/>
                <a:gd name="T5" fmla="*/ 1090 h 1104"/>
                <a:gd name="T6" fmla="*/ 0 w 843"/>
                <a:gd name="T7" fmla="*/ 14 h 1104"/>
                <a:gd name="T8" fmla="*/ 14 w 843"/>
                <a:gd name="T9" fmla="*/ 0 h 1104"/>
                <a:gd name="T10" fmla="*/ 828 w 843"/>
                <a:gd name="T11" fmla="*/ 0 h 1104"/>
                <a:gd name="T12" fmla="*/ 843 w 843"/>
                <a:gd name="T13" fmla="*/ 14 h 1104"/>
                <a:gd name="T14" fmla="*/ 843 w 843"/>
                <a:gd name="T15" fmla="*/ 1090 h 1104"/>
                <a:gd name="T16" fmla="*/ 828 w 843"/>
                <a:gd name="T17" fmla="*/ 1104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3" h="1104">
                  <a:moveTo>
                    <a:pt x="828" y="1104"/>
                  </a:moveTo>
                  <a:cubicBezTo>
                    <a:pt x="14" y="1104"/>
                    <a:pt x="14" y="1104"/>
                    <a:pt x="14" y="1104"/>
                  </a:cubicBezTo>
                  <a:cubicBezTo>
                    <a:pt x="6" y="1104"/>
                    <a:pt x="0" y="1098"/>
                    <a:pt x="0" y="1090"/>
                  </a:cubicBezTo>
                  <a:cubicBezTo>
                    <a:pt x="0" y="14"/>
                    <a:pt x="0" y="14"/>
                    <a:pt x="0" y="14"/>
                  </a:cubicBezTo>
                  <a:cubicBezTo>
                    <a:pt x="0" y="6"/>
                    <a:pt x="6" y="0"/>
                    <a:pt x="14" y="0"/>
                  </a:cubicBezTo>
                  <a:cubicBezTo>
                    <a:pt x="828" y="0"/>
                    <a:pt x="828" y="0"/>
                    <a:pt x="828" y="0"/>
                  </a:cubicBezTo>
                  <a:cubicBezTo>
                    <a:pt x="836" y="0"/>
                    <a:pt x="843" y="6"/>
                    <a:pt x="843" y="14"/>
                  </a:cubicBezTo>
                  <a:cubicBezTo>
                    <a:pt x="843" y="1090"/>
                    <a:pt x="843" y="1090"/>
                    <a:pt x="843" y="1090"/>
                  </a:cubicBezTo>
                  <a:cubicBezTo>
                    <a:pt x="843" y="1098"/>
                    <a:pt x="836" y="1104"/>
                    <a:pt x="828" y="1104"/>
                  </a:cubicBezTo>
                  <a:close/>
                </a:path>
              </a:pathLst>
            </a:custGeom>
            <a:gradFill>
              <a:gsLst>
                <a:gs pos="0">
                  <a:schemeClr val="bg1"/>
                </a:gs>
                <a:gs pos="100000">
                  <a:schemeClr val="bg1">
                    <a:lumMod val="95000"/>
                  </a:schemeClr>
                </a:gs>
              </a:gsLst>
              <a:lin ang="5400000" scaled="1"/>
            </a:gradFill>
            <a:ln>
              <a:noFill/>
            </a:ln>
            <a:effectLst>
              <a:outerShdw blurRad="50800" dist="38100" dir="5400000" algn="t"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6" name="Group 95">
              <a:extLst>
                <a:ext uri="{FF2B5EF4-FFF2-40B4-BE49-F238E27FC236}">
                  <a16:creationId xmlns:a16="http://schemas.microsoft.com/office/drawing/2014/main" id="{9C71FECB-CA6C-4AAC-9CF2-3ADC49AF57AD}"/>
                </a:ext>
              </a:extLst>
            </p:cNvPr>
            <p:cNvGrpSpPr/>
            <p:nvPr/>
          </p:nvGrpSpPr>
          <p:grpSpPr>
            <a:xfrm>
              <a:off x="3900488" y="2365372"/>
              <a:ext cx="1539875" cy="1316038"/>
              <a:chOff x="3900488" y="2441575"/>
              <a:chExt cx="1539875" cy="1316038"/>
            </a:xfrm>
          </p:grpSpPr>
          <p:sp>
            <p:nvSpPr>
              <p:cNvPr id="90" name="Freeform 65">
                <a:extLst>
                  <a:ext uri="{FF2B5EF4-FFF2-40B4-BE49-F238E27FC236}">
                    <a16:creationId xmlns:a16="http://schemas.microsoft.com/office/drawing/2014/main" id="{56BC9210-500C-4B85-B870-3BE4CD4874F8}"/>
                  </a:ext>
                </a:extLst>
              </p:cNvPr>
              <p:cNvSpPr>
                <a:spLocks noEditPoints="1"/>
              </p:cNvSpPr>
              <p:nvPr/>
            </p:nvSpPr>
            <p:spPr bwMode="auto">
              <a:xfrm>
                <a:off x="3900488" y="2778125"/>
                <a:ext cx="1539875" cy="979488"/>
              </a:xfrm>
              <a:custGeom>
                <a:avLst/>
                <a:gdLst>
                  <a:gd name="T0" fmla="*/ 136 w 485"/>
                  <a:gd name="T1" fmla="*/ 217 h 309"/>
                  <a:gd name="T2" fmla="*/ 11 w 485"/>
                  <a:gd name="T3" fmla="*/ 206 h 309"/>
                  <a:gd name="T4" fmla="*/ 0 w 485"/>
                  <a:gd name="T5" fmla="*/ 229 h 309"/>
                  <a:gd name="T6" fmla="*/ 125 w 485"/>
                  <a:gd name="T7" fmla="*/ 240 h 309"/>
                  <a:gd name="T8" fmla="*/ 136 w 485"/>
                  <a:gd name="T9" fmla="*/ 298 h 309"/>
                  <a:gd name="T10" fmla="*/ 125 w 485"/>
                  <a:gd name="T11" fmla="*/ 275 h 309"/>
                  <a:gd name="T12" fmla="*/ 0 w 485"/>
                  <a:gd name="T13" fmla="*/ 286 h 309"/>
                  <a:gd name="T14" fmla="*/ 11 w 485"/>
                  <a:gd name="T15" fmla="*/ 309 h 309"/>
                  <a:gd name="T16" fmla="*/ 136 w 485"/>
                  <a:gd name="T17" fmla="*/ 298 h 309"/>
                  <a:gd name="T18" fmla="*/ 310 w 485"/>
                  <a:gd name="T19" fmla="*/ 217 h 309"/>
                  <a:gd name="T20" fmla="*/ 185 w 485"/>
                  <a:gd name="T21" fmla="*/ 206 h 309"/>
                  <a:gd name="T22" fmla="*/ 174 w 485"/>
                  <a:gd name="T23" fmla="*/ 229 h 309"/>
                  <a:gd name="T24" fmla="*/ 299 w 485"/>
                  <a:gd name="T25" fmla="*/ 240 h 309"/>
                  <a:gd name="T26" fmla="*/ 310 w 485"/>
                  <a:gd name="T27" fmla="*/ 298 h 309"/>
                  <a:gd name="T28" fmla="*/ 299 w 485"/>
                  <a:gd name="T29" fmla="*/ 275 h 309"/>
                  <a:gd name="T30" fmla="*/ 174 w 485"/>
                  <a:gd name="T31" fmla="*/ 286 h 309"/>
                  <a:gd name="T32" fmla="*/ 185 w 485"/>
                  <a:gd name="T33" fmla="*/ 309 h 309"/>
                  <a:gd name="T34" fmla="*/ 310 w 485"/>
                  <a:gd name="T35" fmla="*/ 298 h 309"/>
                  <a:gd name="T36" fmla="*/ 310 w 485"/>
                  <a:gd name="T37" fmla="*/ 148 h 309"/>
                  <a:gd name="T38" fmla="*/ 185 w 485"/>
                  <a:gd name="T39" fmla="*/ 137 h 309"/>
                  <a:gd name="T40" fmla="*/ 174 w 485"/>
                  <a:gd name="T41" fmla="*/ 160 h 309"/>
                  <a:gd name="T42" fmla="*/ 299 w 485"/>
                  <a:gd name="T43" fmla="*/ 171 h 309"/>
                  <a:gd name="T44" fmla="*/ 485 w 485"/>
                  <a:gd name="T45" fmla="*/ 229 h 309"/>
                  <a:gd name="T46" fmla="*/ 474 w 485"/>
                  <a:gd name="T47" fmla="*/ 206 h 309"/>
                  <a:gd name="T48" fmla="*/ 349 w 485"/>
                  <a:gd name="T49" fmla="*/ 217 h 309"/>
                  <a:gd name="T50" fmla="*/ 360 w 485"/>
                  <a:gd name="T51" fmla="*/ 240 h 309"/>
                  <a:gd name="T52" fmla="*/ 485 w 485"/>
                  <a:gd name="T53" fmla="*/ 229 h 309"/>
                  <a:gd name="T54" fmla="*/ 485 w 485"/>
                  <a:gd name="T55" fmla="*/ 286 h 309"/>
                  <a:gd name="T56" fmla="*/ 360 w 485"/>
                  <a:gd name="T57" fmla="*/ 275 h 309"/>
                  <a:gd name="T58" fmla="*/ 349 w 485"/>
                  <a:gd name="T59" fmla="*/ 298 h 309"/>
                  <a:gd name="T60" fmla="*/ 474 w 485"/>
                  <a:gd name="T61" fmla="*/ 309 h 309"/>
                  <a:gd name="T62" fmla="*/ 485 w 485"/>
                  <a:gd name="T63" fmla="*/ 160 h 309"/>
                  <a:gd name="T64" fmla="*/ 474 w 485"/>
                  <a:gd name="T65" fmla="*/ 137 h 309"/>
                  <a:gd name="T66" fmla="*/ 349 w 485"/>
                  <a:gd name="T67" fmla="*/ 148 h 309"/>
                  <a:gd name="T68" fmla="*/ 360 w 485"/>
                  <a:gd name="T69" fmla="*/ 171 h 309"/>
                  <a:gd name="T70" fmla="*/ 485 w 485"/>
                  <a:gd name="T71" fmla="*/ 160 h 309"/>
                  <a:gd name="T72" fmla="*/ 485 w 485"/>
                  <a:gd name="T73" fmla="*/ 79 h 309"/>
                  <a:gd name="T74" fmla="*/ 360 w 485"/>
                  <a:gd name="T75" fmla="*/ 68 h 309"/>
                  <a:gd name="T76" fmla="*/ 349 w 485"/>
                  <a:gd name="T77" fmla="*/ 91 h 309"/>
                  <a:gd name="T78" fmla="*/ 474 w 485"/>
                  <a:gd name="T79" fmla="*/ 102 h 309"/>
                  <a:gd name="T80" fmla="*/ 485 w 485"/>
                  <a:gd name="T81" fmla="*/ 23 h 309"/>
                  <a:gd name="T82" fmla="*/ 474 w 485"/>
                  <a:gd name="T83" fmla="*/ 0 h 309"/>
                  <a:gd name="T84" fmla="*/ 349 w 485"/>
                  <a:gd name="T85" fmla="*/ 10 h 309"/>
                  <a:gd name="T86" fmla="*/ 360 w 485"/>
                  <a:gd name="T87" fmla="*/ 33 h 309"/>
                  <a:gd name="T88" fmla="*/ 485 w 485"/>
                  <a:gd name="T89" fmla="*/ 23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85" h="309">
                    <a:moveTo>
                      <a:pt x="136" y="229"/>
                    </a:moveTo>
                    <a:cubicBezTo>
                      <a:pt x="136" y="217"/>
                      <a:pt x="136" y="217"/>
                      <a:pt x="136" y="217"/>
                    </a:cubicBezTo>
                    <a:cubicBezTo>
                      <a:pt x="136" y="211"/>
                      <a:pt x="131" y="206"/>
                      <a:pt x="125" y="206"/>
                    </a:cubicBezTo>
                    <a:cubicBezTo>
                      <a:pt x="11" y="206"/>
                      <a:pt x="11" y="206"/>
                      <a:pt x="11" y="206"/>
                    </a:cubicBezTo>
                    <a:cubicBezTo>
                      <a:pt x="5" y="206"/>
                      <a:pt x="0" y="211"/>
                      <a:pt x="0" y="217"/>
                    </a:cubicBezTo>
                    <a:cubicBezTo>
                      <a:pt x="0" y="229"/>
                      <a:pt x="0" y="229"/>
                      <a:pt x="0" y="229"/>
                    </a:cubicBezTo>
                    <a:cubicBezTo>
                      <a:pt x="0" y="235"/>
                      <a:pt x="5" y="240"/>
                      <a:pt x="11" y="240"/>
                    </a:cubicBezTo>
                    <a:cubicBezTo>
                      <a:pt x="125" y="240"/>
                      <a:pt x="125" y="240"/>
                      <a:pt x="125" y="240"/>
                    </a:cubicBezTo>
                    <a:cubicBezTo>
                      <a:pt x="131" y="240"/>
                      <a:pt x="136" y="235"/>
                      <a:pt x="136" y="229"/>
                    </a:cubicBezTo>
                    <a:close/>
                    <a:moveTo>
                      <a:pt x="136" y="298"/>
                    </a:moveTo>
                    <a:cubicBezTo>
                      <a:pt x="136" y="286"/>
                      <a:pt x="136" y="286"/>
                      <a:pt x="136" y="286"/>
                    </a:cubicBezTo>
                    <a:cubicBezTo>
                      <a:pt x="136" y="279"/>
                      <a:pt x="131" y="275"/>
                      <a:pt x="125" y="275"/>
                    </a:cubicBezTo>
                    <a:cubicBezTo>
                      <a:pt x="11" y="275"/>
                      <a:pt x="11" y="275"/>
                      <a:pt x="11" y="275"/>
                    </a:cubicBezTo>
                    <a:cubicBezTo>
                      <a:pt x="5" y="275"/>
                      <a:pt x="0" y="279"/>
                      <a:pt x="0" y="286"/>
                    </a:cubicBezTo>
                    <a:cubicBezTo>
                      <a:pt x="0" y="298"/>
                      <a:pt x="0" y="298"/>
                      <a:pt x="0" y="298"/>
                    </a:cubicBezTo>
                    <a:cubicBezTo>
                      <a:pt x="0" y="304"/>
                      <a:pt x="5" y="309"/>
                      <a:pt x="11" y="309"/>
                    </a:cubicBezTo>
                    <a:cubicBezTo>
                      <a:pt x="125" y="309"/>
                      <a:pt x="125" y="309"/>
                      <a:pt x="125" y="309"/>
                    </a:cubicBezTo>
                    <a:cubicBezTo>
                      <a:pt x="131" y="309"/>
                      <a:pt x="136" y="304"/>
                      <a:pt x="136" y="298"/>
                    </a:cubicBezTo>
                    <a:close/>
                    <a:moveTo>
                      <a:pt x="310" y="229"/>
                    </a:moveTo>
                    <a:cubicBezTo>
                      <a:pt x="310" y="217"/>
                      <a:pt x="310" y="217"/>
                      <a:pt x="310" y="217"/>
                    </a:cubicBezTo>
                    <a:cubicBezTo>
                      <a:pt x="310" y="211"/>
                      <a:pt x="305" y="206"/>
                      <a:pt x="299" y="206"/>
                    </a:cubicBezTo>
                    <a:cubicBezTo>
                      <a:pt x="185" y="206"/>
                      <a:pt x="185" y="206"/>
                      <a:pt x="185" y="206"/>
                    </a:cubicBezTo>
                    <a:cubicBezTo>
                      <a:pt x="179" y="206"/>
                      <a:pt x="174" y="211"/>
                      <a:pt x="174" y="217"/>
                    </a:cubicBezTo>
                    <a:cubicBezTo>
                      <a:pt x="174" y="229"/>
                      <a:pt x="174" y="229"/>
                      <a:pt x="174" y="229"/>
                    </a:cubicBezTo>
                    <a:cubicBezTo>
                      <a:pt x="174" y="235"/>
                      <a:pt x="179" y="240"/>
                      <a:pt x="185" y="240"/>
                    </a:cubicBezTo>
                    <a:cubicBezTo>
                      <a:pt x="299" y="240"/>
                      <a:pt x="299" y="240"/>
                      <a:pt x="299" y="240"/>
                    </a:cubicBezTo>
                    <a:cubicBezTo>
                      <a:pt x="305" y="240"/>
                      <a:pt x="310" y="235"/>
                      <a:pt x="310" y="229"/>
                    </a:cubicBezTo>
                    <a:close/>
                    <a:moveTo>
                      <a:pt x="310" y="298"/>
                    </a:moveTo>
                    <a:cubicBezTo>
                      <a:pt x="310" y="286"/>
                      <a:pt x="310" y="286"/>
                      <a:pt x="310" y="286"/>
                    </a:cubicBezTo>
                    <a:cubicBezTo>
                      <a:pt x="310" y="279"/>
                      <a:pt x="305" y="275"/>
                      <a:pt x="299" y="275"/>
                    </a:cubicBezTo>
                    <a:cubicBezTo>
                      <a:pt x="185" y="275"/>
                      <a:pt x="185" y="275"/>
                      <a:pt x="185" y="275"/>
                    </a:cubicBezTo>
                    <a:cubicBezTo>
                      <a:pt x="179" y="275"/>
                      <a:pt x="174" y="279"/>
                      <a:pt x="174" y="286"/>
                    </a:cubicBezTo>
                    <a:cubicBezTo>
                      <a:pt x="174" y="298"/>
                      <a:pt x="174" y="298"/>
                      <a:pt x="174" y="298"/>
                    </a:cubicBezTo>
                    <a:cubicBezTo>
                      <a:pt x="174" y="304"/>
                      <a:pt x="179" y="309"/>
                      <a:pt x="185" y="309"/>
                    </a:cubicBezTo>
                    <a:cubicBezTo>
                      <a:pt x="299" y="309"/>
                      <a:pt x="299" y="309"/>
                      <a:pt x="299" y="309"/>
                    </a:cubicBezTo>
                    <a:cubicBezTo>
                      <a:pt x="305" y="309"/>
                      <a:pt x="310" y="304"/>
                      <a:pt x="310" y="298"/>
                    </a:cubicBezTo>
                    <a:close/>
                    <a:moveTo>
                      <a:pt x="310" y="160"/>
                    </a:moveTo>
                    <a:cubicBezTo>
                      <a:pt x="310" y="148"/>
                      <a:pt x="310" y="148"/>
                      <a:pt x="310" y="148"/>
                    </a:cubicBezTo>
                    <a:cubicBezTo>
                      <a:pt x="310" y="142"/>
                      <a:pt x="305" y="137"/>
                      <a:pt x="299" y="137"/>
                    </a:cubicBezTo>
                    <a:cubicBezTo>
                      <a:pt x="185" y="137"/>
                      <a:pt x="185" y="137"/>
                      <a:pt x="185" y="137"/>
                    </a:cubicBezTo>
                    <a:cubicBezTo>
                      <a:pt x="179" y="137"/>
                      <a:pt x="174" y="142"/>
                      <a:pt x="174" y="148"/>
                    </a:cubicBezTo>
                    <a:cubicBezTo>
                      <a:pt x="174" y="160"/>
                      <a:pt x="174" y="160"/>
                      <a:pt x="174" y="160"/>
                    </a:cubicBezTo>
                    <a:cubicBezTo>
                      <a:pt x="174" y="166"/>
                      <a:pt x="179" y="171"/>
                      <a:pt x="185" y="171"/>
                    </a:cubicBezTo>
                    <a:cubicBezTo>
                      <a:pt x="299" y="171"/>
                      <a:pt x="299" y="171"/>
                      <a:pt x="299" y="171"/>
                    </a:cubicBezTo>
                    <a:cubicBezTo>
                      <a:pt x="305" y="171"/>
                      <a:pt x="310" y="166"/>
                      <a:pt x="310" y="160"/>
                    </a:cubicBezTo>
                    <a:close/>
                    <a:moveTo>
                      <a:pt x="485" y="229"/>
                    </a:moveTo>
                    <a:cubicBezTo>
                      <a:pt x="485" y="217"/>
                      <a:pt x="485" y="217"/>
                      <a:pt x="485" y="217"/>
                    </a:cubicBezTo>
                    <a:cubicBezTo>
                      <a:pt x="485" y="211"/>
                      <a:pt x="480" y="206"/>
                      <a:pt x="474" y="206"/>
                    </a:cubicBezTo>
                    <a:cubicBezTo>
                      <a:pt x="360" y="206"/>
                      <a:pt x="360" y="206"/>
                      <a:pt x="360" y="206"/>
                    </a:cubicBezTo>
                    <a:cubicBezTo>
                      <a:pt x="354" y="206"/>
                      <a:pt x="349" y="211"/>
                      <a:pt x="349" y="217"/>
                    </a:cubicBezTo>
                    <a:cubicBezTo>
                      <a:pt x="349" y="229"/>
                      <a:pt x="349" y="229"/>
                      <a:pt x="349" y="229"/>
                    </a:cubicBezTo>
                    <a:cubicBezTo>
                      <a:pt x="349" y="235"/>
                      <a:pt x="354" y="240"/>
                      <a:pt x="360" y="240"/>
                    </a:cubicBezTo>
                    <a:cubicBezTo>
                      <a:pt x="474" y="240"/>
                      <a:pt x="474" y="240"/>
                      <a:pt x="474" y="240"/>
                    </a:cubicBezTo>
                    <a:cubicBezTo>
                      <a:pt x="480" y="240"/>
                      <a:pt x="485" y="235"/>
                      <a:pt x="485" y="229"/>
                    </a:cubicBezTo>
                    <a:close/>
                    <a:moveTo>
                      <a:pt x="485" y="298"/>
                    </a:moveTo>
                    <a:cubicBezTo>
                      <a:pt x="485" y="286"/>
                      <a:pt x="485" y="286"/>
                      <a:pt x="485" y="286"/>
                    </a:cubicBezTo>
                    <a:cubicBezTo>
                      <a:pt x="485" y="279"/>
                      <a:pt x="480" y="275"/>
                      <a:pt x="474" y="275"/>
                    </a:cubicBezTo>
                    <a:cubicBezTo>
                      <a:pt x="360" y="275"/>
                      <a:pt x="360" y="275"/>
                      <a:pt x="360" y="275"/>
                    </a:cubicBezTo>
                    <a:cubicBezTo>
                      <a:pt x="354" y="275"/>
                      <a:pt x="349" y="279"/>
                      <a:pt x="349" y="286"/>
                    </a:cubicBezTo>
                    <a:cubicBezTo>
                      <a:pt x="349" y="298"/>
                      <a:pt x="349" y="298"/>
                      <a:pt x="349" y="298"/>
                    </a:cubicBezTo>
                    <a:cubicBezTo>
                      <a:pt x="349" y="304"/>
                      <a:pt x="354" y="309"/>
                      <a:pt x="360" y="309"/>
                    </a:cubicBezTo>
                    <a:cubicBezTo>
                      <a:pt x="474" y="309"/>
                      <a:pt x="474" y="309"/>
                      <a:pt x="474" y="309"/>
                    </a:cubicBezTo>
                    <a:cubicBezTo>
                      <a:pt x="480" y="309"/>
                      <a:pt x="485" y="304"/>
                      <a:pt x="485" y="298"/>
                    </a:cubicBezTo>
                    <a:close/>
                    <a:moveTo>
                      <a:pt x="485" y="160"/>
                    </a:moveTo>
                    <a:cubicBezTo>
                      <a:pt x="485" y="148"/>
                      <a:pt x="485" y="148"/>
                      <a:pt x="485" y="148"/>
                    </a:cubicBezTo>
                    <a:cubicBezTo>
                      <a:pt x="485" y="142"/>
                      <a:pt x="480" y="137"/>
                      <a:pt x="474" y="137"/>
                    </a:cubicBezTo>
                    <a:cubicBezTo>
                      <a:pt x="360" y="137"/>
                      <a:pt x="360" y="137"/>
                      <a:pt x="360" y="137"/>
                    </a:cubicBezTo>
                    <a:cubicBezTo>
                      <a:pt x="354" y="137"/>
                      <a:pt x="349" y="142"/>
                      <a:pt x="349" y="148"/>
                    </a:cubicBezTo>
                    <a:cubicBezTo>
                      <a:pt x="349" y="160"/>
                      <a:pt x="349" y="160"/>
                      <a:pt x="349" y="160"/>
                    </a:cubicBezTo>
                    <a:cubicBezTo>
                      <a:pt x="349" y="166"/>
                      <a:pt x="354" y="171"/>
                      <a:pt x="360" y="171"/>
                    </a:cubicBezTo>
                    <a:cubicBezTo>
                      <a:pt x="474" y="171"/>
                      <a:pt x="474" y="171"/>
                      <a:pt x="474" y="171"/>
                    </a:cubicBezTo>
                    <a:cubicBezTo>
                      <a:pt x="480" y="171"/>
                      <a:pt x="485" y="166"/>
                      <a:pt x="485" y="160"/>
                    </a:cubicBezTo>
                    <a:close/>
                    <a:moveTo>
                      <a:pt x="485" y="91"/>
                    </a:moveTo>
                    <a:cubicBezTo>
                      <a:pt x="485" y="79"/>
                      <a:pt x="485" y="79"/>
                      <a:pt x="485" y="79"/>
                    </a:cubicBezTo>
                    <a:cubicBezTo>
                      <a:pt x="485" y="73"/>
                      <a:pt x="480" y="68"/>
                      <a:pt x="474" y="68"/>
                    </a:cubicBezTo>
                    <a:cubicBezTo>
                      <a:pt x="360" y="68"/>
                      <a:pt x="360" y="68"/>
                      <a:pt x="360" y="68"/>
                    </a:cubicBezTo>
                    <a:cubicBezTo>
                      <a:pt x="354" y="68"/>
                      <a:pt x="349" y="73"/>
                      <a:pt x="349" y="79"/>
                    </a:cubicBezTo>
                    <a:cubicBezTo>
                      <a:pt x="349" y="91"/>
                      <a:pt x="349" y="91"/>
                      <a:pt x="349" y="91"/>
                    </a:cubicBezTo>
                    <a:cubicBezTo>
                      <a:pt x="349" y="97"/>
                      <a:pt x="354" y="102"/>
                      <a:pt x="360" y="102"/>
                    </a:cubicBezTo>
                    <a:cubicBezTo>
                      <a:pt x="474" y="102"/>
                      <a:pt x="474" y="102"/>
                      <a:pt x="474" y="102"/>
                    </a:cubicBezTo>
                    <a:cubicBezTo>
                      <a:pt x="480" y="102"/>
                      <a:pt x="485" y="97"/>
                      <a:pt x="485" y="91"/>
                    </a:cubicBezTo>
                    <a:close/>
                    <a:moveTo>
                      <a:pt x="485" y="23"/>
                    </a:moveTo>
                    <a:cubicBezTo>
                      <a:pt x="485" y="10"/>
                      <a:pt x="485" y="10"/>
                      <a:pt x="485" y="10"/>
                    </a:cubicBezTo>
                    <a:cubicBezTo>
                      <a:pt x="485" y="4"/>
                      <a:pt x="480" y="0"/>
                      <a:pt x="474" y="0"/>
                    </a:cubicBezTo>
                    <a:cubicBezTo>
                      <a:pt x="360" y="0"/>
                      <a:pt x="360" y="0"/>
                      <a:pt x="360" y="0"/>
                    </a:cubicBezTo>
                    <a:cubicBezTo>
                      <a:pt x="354" y="0"/>
                      <a:pt x="349" y="4"/>
                      <a:pt x="349" y="10"/>
                    </a:cubicBezTo>
                    <a:cubicBezTo>
                      <a:pt x="349" y="23"/>
                      <a:pt x="349" y="23"/>
                      <a:pt x="349" y="23"/>
                    </a:cubicBezTo>
                    <a:cubicBezTo>
                      <a:pt x="349" y="29"/>
                      <a:pt x="354" y="33"/>
                      <a:pt x="360" y="33"/>
                    </a:cubicBezTo>
                    <a:cubicBezTo>
                      <a:pt x="474" y="33"/>
                      <a:pt x="474" y="33"/>
                      <a:pt x="474" y="33"/>
                    </a:cubicBezTo>
                    <a:cubicBezTo>
                      <a:pt x="480" y="33"/>
                      <a:pt x="485" y="29"/>
                      <a:pt x="485" y="23"/>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66">
                <a:extLst>
                  <a:ext uri="{FF2B5EF4-FFF2-40B4-BE49-F238E27FC236}">
                    <a16:creationId xmlns:a16="http://schemas.microsoft.com/office/drawing/2014/main" id="{81E5C318-8D74-4FBF-97CF-E949EAF37C94}"/>
                  </a:ext>
                </a:extLst>
              </p:cNvPr>
              <p:cNvSpPr>
                <a:spLocks/>
              </p:cNvSpPr>
              <p:nvPr/>
            </p:nvSpPr>
            <p:spPr bwMode="auto">
              <a:xfrm>
                <a:off x="3954463" y="2441575"/>
                <a:ext cx="390525" cy="850900"/>
              </a:xfrm>
              <a:custGeom>
                <a:avLst/>
                <a:gdLst>
                  <a:gd name="T0" fmla="*/ 71 w 123"/>
                  <a:gd name="T1" fmla="*/ 268 h 268"/>
                  <a:gd name="T2" fmla="*/ 71 w 123"/>
                  <a:gd name="T3" fmla="*/ 234 h 268"/>
                  <a:gd name="T4" fmla="*/ 123 w 123"/>
                  <a:gd name="T5" fmla="*/ 178 h 268"/>
                  <a:gd name="T6" fmla="*/ 72 w 123"/>
                  <a:gd name="T7" fmla="*/ 118 h 268"/>
                  <a:gd name="T8" fmla="*/ 31 w 123"/>
                  <a:gd name="T9" fmla="*/ 81 h 268"/>
                  <a:gd name="T10" fmla="*/ 66 w 123"/>
                  <a:gd name="T11" fmla="*/ 53 h 268"/>
                  <a:gd name="T12" fmla="*/ 107 w 123"/>
                  <a:gd name="T13" fmla="*/ 64 h 268"/>
                  <a:gd name="T14" fmla="*/ 115 w 123"/>
                  <a:gd name="T15" fmla="*/ 43 h 268"/>
                  <a:gd name="T16" fmla="*/ 73 w 123"/>
                  <a:gd name="T17" fmla="*/ 31 h 268"/>
                  <a:gd name="T18" fmla="*/ 73 w 123"/>
                  <a:gd name="T19" fmla="*/ 0 h 268"/>
                  <a:gd name="T20" fmla="*/ 53 w 123"/>
                  <a:gd name="T21" fmla="*/ 0 h 268"/>
                  <a:gd name="T22" fmla="*/ 53 w 123"/>
                  <a:gd name="T23" fmla="*/ 33 h 268"/>
                  <a:gd name="T24" fmla="*/ 3 w 123"/>
                  <a:gd name="T25" fmla="*/ 85 h 268"/>
                  <a:gd name="T26" fmla="*/ 57 w 123"/>
                  <a:gd name="T27" fmla="*/ 142 h 268"/>
                  <a:gd name="T28" fmla="*/ 94 w 123"/>
                  <a:gd name="T29" fmla="*/ 181 h 268"/>
                  <a:gd name="T30" fmla="*/ 55 w 123"/>
                  <a:gd name="T31" fmla="*/ 213 h 268"/>
                  <a:gd name="T32" fmla="*/ 8 w 123"/>
                  <a:gd name="T33" fmla="*/ 199 h 268"/>
                  <a:gd name="T34" fmla="*/ 0 w 123"/>
                  <a:gd name="T35" fmla="*/ 220 h 268"/>
                  <a:gd name="T36" fmla="*/ 50 w 123"/>
                  <a:gd name="T37" fmla="*/ 235 h 268"/>
                  <a:gd name="T38" fmla="*/ 50 w 123"/>
                  <a:gd name="T39" fmla="*/ 268 h 268"/>
                  <a:gd name="T40" fmla="*/ 71 w 123"/>
                  <a:gd name="T41" fmla="*/ 268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3" h="268">
                    <a:moveTo>
                      <a:pt x="71" y="268"/>
                    </a:moveTo>
                    <a:cubicBezTo>
                      <a:pt x="71" y="234"/>
                      <a:pt x="71" y="234"/>
                      <a:pt x="71" y="234"/>
                    </a:cubicBezTo>
                    <a:cubicBezTo>
                      <a:pt x="105" y="228"/>
                      <a:pt x="123" y="204"/>
                      <a:pt x="123" y="178"/>
                    </a:cubicBezTo>
                    <a:cubicBezTo>
                      <a:pt x="123" y="149"/>
                      <a:pt x="106" y="132"/>
                      <a:pt x="72" y="118"/>
                    </a:cubicBezTo>
                    <a:cubicBezTo>
                      <a:pt x="43" y="107"/>
                      <a:pt x="31" y="98"/>
                      <a:pt x="31" y="81"/>
                    </a:cubicBezTo>
                    <a:cubicBezTo>
                      <a:pt x="31" y="68"/>
                      <a:pt x="41" y="53"/>
                      <a:pt x="66" y="53"/>
                    </a:cubicBezTo>
                    <a:cubicBezTo>
                      <a:pt x="87" y="53"/>
                      <a:pt x="100" y="60"/>
                      <a:pt x="107" y="64"/>
                    </a:cubicBezTo>
                    <a:cubicBezTo>
                      <a:pt x="115" y="43"/>
                      <a:pt x="115" y="43"/>
                      <a:pt x="115" y="43"/>
                    </a:cubicBezTo>
                    <a:cubicBezTo>
                      <a:pt x="106" y="37"/>
                      <a:pt x="93" y="32"/>
                      <a:pt x="73" y="31"/>
                    </a:cubicBezTo>
                    <a:cubicBezTo>
                      <a:pt x="73" y="0"/>
                      <a:pt x="73" y="0"/>
                      <a:pt x="73" y="0"/>
                    </a:cubicBezTo>
                    <a:cubicBezTo>
                      <a:pt x="53" y="0"/>
                      <a:pt x="53" y="0"/>
                      <a:pt x="53" y="0"/>
                    </a:cubicBezTo>
                    <a:cubicBezTo>
                      <a:pt x="53" y="33"/>
                      <a:pt x="53" y="33"/>
                      <a:pt x="53" y="33"/>
                    </a:cubicBezTo>
                    <a:cubicBezTo>
                      <a:pt x="23" y="37"/>
                      <a:pt x="3" y="58"/>
                      <a:pt x="3" y="85"/>
                    </a:cubicBezTo>
                    <a:cubicBezTo>
                      <a:pt x="3" y="114"/>
                      <a:pt x="24" y="129"/>
                      <a:pt x="57" y="142"/>
                    </a:cubicBezTo>
                    <a:cubicBezTo>
                      <a:pt x="81" y="152"/>
                      <a:pt x="94" y="163"/>
                      <a:pt x="94" y="181"/>
                    </a:cubicBezTo>
                    <a:cubicBezTo>
                      <a:pt x="94" y="199"/>
                      <a:pt x="78" y="213"/>
                      <a:pt x="55" y="213"/>
                    </a:cubicBezTo>
                    <a:cubicBezTo>
                      <a:pt x="37" y="213"/>
                      <a:pt x="20" y="206"/>
                      <a:pt x="8" y="199"/>
                    </a:cubicBezTo>
                    <a:cubicBezTo>
                      <a:pt x="0" y="220"/>
                      <a:pt x="0" y="220"/>
                      <a:pt x="0" y="220"/>
                    </a:cubicBezTo>
                    <a:cubicBezTo>
                      <a:pt x="12" y="229"/>
                      <a:pt x="31" y="235"/>
                      <a:pt x="50" y="235"/>
                    </a:cubicBezTo>
                    <a:cubicBezTo>
                      <a:pt x="50" y="268"/>
                      <a:pt x="50" y="268"/>
                      <a:pt x="50" y="268"/>
                    </a:cubicBezTo>
                    <a:lnTo>
                      <a:pt x="71" y="268"/>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1" name="TextBox 20">
              <a:extLst>
                <a:ext uri="{FF2B5EF4-FFF2-40B4-BE49-F238E27FC236}">
                  <a16:creationId xmlns:a16="http://schemas.microsoft.com/office/drawing/2014/main" id="{7F401B12-0591-40F0-B31E-BB33285F8C9F}"/>
                </a:ext>
              </a:extLst>
            </p:cNvPr>
            <p:cNvSpPr txBox="1"/>
            <p:nvPr/>
          </p:nvSpPr>
          <p:spPr>
            <a:xfrm>
              <a:off x="3341315" y="3993579"/>
              <a:ext cx="2674938" cy="1292662"/>
            </a:xfrm>
            <a:prstGeom prst="rect">
              <a:avLst/>
            </a:prstGeom>
            <a:noFill/>
          </p:spPr>
          <p:txBody>
            <a:bodyPr wrap="square" lIns="182880" tIns="0" rIns="182880" bIns="0" rtlCol="0">
              <a:spAutoFit/>
            </a:bodyPr>
            <a:lstStyle/>
            <a:p>
              <a:pPr algn="ctr">
                <a:spcAft>
                  <a:spcPts val="600"/>
                </a:spcAft>
              </a:pPr>
              <a:r>
                <a:rPr lang="en-US" sz="2800" dirty="0">
                  <a:solidFill>
                    <a:srgbClr val="409AE1"/>
                  </a:solidFill>
                  <a:latin typeface="+mj-lt"/>
                </a:rPr>
                <a:t>Increased Operational Costs</a:t>
              </a:r>
            </a:p>
          </p:txBody>
        </p:sp>
      </p:grpSp>
      <p:grpSp>
        <p:nvGrpSpPr>
          <p:cNvPr id="105" name="Group 104">
            <a:extLst>
              <a:ext uri="{FF2B5EF4-FFF2-40B4-BE49-F238E27FC236}">
                <a16:creationId xmlns:a16="http://schemas.microsoft.com/office/drawing/2014/main" id="{6143CD41-F2B0-42A9-A59D-463113122568}"/>
              </a:ext>
            </a:extLst>
          </p:cNvPr>
          <p:cNvGrpSpPr/>
          <p:nvPr/>
        </p:nvGrpSpPr>
        <p:grpSpPr>
          <a:xfrm>
            <a:off x="6176963" y="1980674"/>
            <a:ext cx="2679862" cy="3810530"/>
            <a:chOff x="6176963" y="1887537"/>
            <a:chExt cx="2679862" cy="3810530"/>
          </a:xfrm>
        </p:grpSpPr>
        <p:sp>
          <p:nvSpPr>
            <p:cNvPr id="81" name="Freeform 56">
              <a:extLst>
                <a:ext uri="{FF2B5EF4-FFF2-40B4-BE49-F238E27FC236}">
                  <a16:creationId xmlns:a16="http://schemas.microsoft.com/office/drawing/2014/main" id="{9B6E5979-D2FB-427C-8115-D0C4DB831646}"/>
                </a:ext>
              </a:extLst>
            </p:cNvPr>
            <p:cNvSpPr>
              <a:spLocks/>
            </p:cNvSpPr>
            <p:nvPr/>
          </p:nvSpPr>
          <p:spPr bwMode="auto">
            <a:xfrm>
              <a:off x="6176963" y="1887537"/>
              <a:ext cx="2676525" cy="3810530"/>
            </a:xfrm>
            <a:custGeom>
              <a:avLst/>
              <a:gdLst>
                <a:gd name="T0" fmla="*/ 829 w 843"/>
                <a:gd name="T1" fmla="*/ 1104 h 1104"/>
                <a:gd name="T2" fmla="*/ 15 w 843"/>
                <a:gd name="T3" fmla="*/ 1104 h 1104"/>
                <a:gd name="T4" fmla="*/ 0 w 843"/>
                <a:gd name="T5" fmla="*/ 1090 h 1104"/>
                <a:gd name="T6" fmla="*/ 0 w 843"/>
                <a:gd name="T7" fmla="*/ 14 h 1104"/>
                <a:gd name="T8" fmla="*/ 15 w 843"/>
                <a:gd name="T9" fmla="*/ 0 h 1104"/>
                <a:gd name="T10" fmla="*/ 829 w 843"/>
                <a:gd name="T11" fmla="*/ 0 h 1104"/>
                <a:gd name="T12" fmla="*/ 843 w 843"/>
                <a:gd name="T13" fmla="*/ 14 h 1104"/>
                <a:gd name="T14" fmla="*/ 843 w 843"/>
                <a:gd name="T15" fmla="*/ 1090 h 1104"/>
                <a:gd name="T16" fmla="*/ 829 w 843"/>
                <a:gd name="T17" fmla="*/ 1104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3" h="1104">
                  <a:moveTo>
                    <a:pt x="829" y="1104"/>
                  </a:moveTo>
                  <a:cubicBezTo>
                    <a:pt x="15" y="1104"/>
                    <a:pt x="15" y="1104"/>
                    <a:pt x="15" y="1104"/>
                  </a:cubicBezTo>
                  <a:cubicBezTo>
                    <a:pt x="7" y="1104"/>
                    <a:pt x="0" y="1098"/>
                    <a:pt x="0" y="1090"/>
                  </a:cubicBezTo>
                  <a:cubicBezTo>
                    <a:pt x="0" y="14"/>
                    <a:pt x="0" y="14"/>
                    <a:pt x="0" y="14"/>
                  </a:cubicBezTo>
                  <a:cubicBezTo>
                    <a:pt x="0" y="6"/>
                    <a:pt x="7" y="0"/>
                    <a:pt x="15" y="0"/>
                  </a:cubicBezTo>
                  <a:cubicBezTo>
                    <a:pt x="829" y="0"/>
                    <a:pt x="829" y="0"/>
                    <a:pt x="829" y="0"/>
                  </a:cubicBezTo>
                  <a:cubicBezTo>
                    <a:pt x="837" y="0"/>
                    <a:pt x="843" y="6"/>
                    <a:pt x="843" y="14"/>
                  </a:cubicBezTo>
                  <a:cubicBezTo>
                    <a:pt x="843" y="1090"/>
                    <a:pt x="843" y="1090"/>
                    <a:pt x="843" y="1090"/>
                  </a:cubicBezTo>
                  <a:cubicBezTo>
                    <a:pt x="843" y="1098"/>
                    <a:pt x="837" y="1104"/>
                    <a:pt x="829" y="1104"/>
                  </a:cubicBezTo>
                  <a:close/>
                </a:path>
              </a:pathLst>
            </a:custGeom>
            <a:gradFill>
              <a:gsLst>
                <a:gs pos="0">
                  <a:schemeClr val="bg1"/>
                </a:gs>
                <a:gs pos="100000">
                  <a:schemeClr val="bg1">
                    <a:lumMod val="95000"/>
                  </a:schemeClr>
                </a:gs>
              </a:gsLst>
              <a:lin ang="5400000" scaled="1"/>
            </a:gradFill>
            <a:ln>
              <a:noFill/>
            </a:ln>
            <a:effectLst>
              <a:outerShdw blurRad="50800" dist="38100" dir="5400000" algn="t"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7" name="Group 96">
              <a:extLst>
                <a:ext uri="{FF2B5EF4-FFF2-40B4-BE49-F238E27FC236}">
                  <a16:creationId xmlns:a16="http://schemas.microsoft.com/office/drawing/2014/main" id="{99AC842D-9ADA-4FCF-A33E-9298223B6898}"/>
                </a:ext>
              </a:extLst>
            </p:cNvPr>
            <p:cNvGrpSpPr/>
            <p:nvPr/>
          </p:nvGrpSpPr>
          <p:grpSpPr>
            <a:xfrm>
              <a:off x="6732588" y="2301872"/>
              <a:ext cx="1558925" cy="1439863"/>
              <a:chOff x="6732588" y="2378075"/>
              <a:chExt cx="1558925" cy="1439863"/>
            </a:xfrm>
          </p:grpSpPr>
          <p:sp>
            <p:nvSpPr>
              <p:cNvPr id="82" name="Freeform 57">
                <a:extLst>
                  <a:ext uri="{FF2B5EF4-FFF2-40B4-BE49-F238E27FC236}">
                    <a16:creationId xmlns:a16="http://schemas.microsoft.com/office/drawing/2014/main" id="{C6194683-CB0B-4401-8421-2E198898005A}"/>
                  </a:ext>
                </a:extLst>
              </p:cNvPr>
              <p:cNvSpPr>
                <a:spLocks noEditPoints="1"/>
              </p:cNvSpPr>
              <p:nvPr/>
            </p:nvSpPr>
            <p:spPr bwMode="auto">
              <a:xfrm>
                <a:off x="7675563" y="2378075"/>
                <a:ext cx="615950" cy="1439863"/>
              </a:xfrm>
              <a:custGeom>
                <a:avLst/>
                <a:gdLst>
                  <a:gd name="T0" fmla="*/ 140 w 194"/>
                  <a:gd name="T1" fmla="*/ 43 h 454"/>
                  <a:gd name="T2" fmla="*/ 97 w 194"/>
                  <a:gd name="T3" fmla="*/ 86 h 454"/>
                  <a:gd name="T4" fmla="*/ 54 w 194"/>
                  <a:gd name="T5" fmla="*/ 43 h 454"/>
                  <a:gd name="T6" fmla="*/ 97 w 194"/>
                  <a:gd name="T7" fmla="*/ 0 h 454"/>
                  <a:gd name="T8" fmla="*/ 140 w 194"/>
                  <a:gd name="T9" fmla="*/ 43 h 454"/>
                  <a:gd name="T10" fmla="*/ 0 w 194"/>
                  <a:gd name="T11" fmla="*/ 141 h 454"/>
                  <a:gd name="T12" fmla="*/ 0 w 194"/>
                  <a:gd name="T13" fmla="*/ 258 h 454"/>
                  <a:gd name="T14" fmla="*/ 17 w 194"/>
                  <a:gd name="T15" fmla="*/ 275 h 454"/>
                  <a:gd name="T16" fmla="*/ 34 w 194"/>
                  <a:gd name="T17" fmla="*/ 258 h 454"/>
                  <a:gd name="T18" fmla="*/ 34 w 194"/>
                  <a:gd name="T19" fmla="*/ 156 h 454"/>
                  <a:gd name="T20" fmla="*/ 38 w 194"/>
                  <a:gd name="T21" fmla="*/ 152 h 454"/>
                  <a:gd name="T22" fmla="*/ 38 w 194"/>
                  <a:gd name="T23" fmla="*/ 152 h 454"/>
                  <a:gd name="T24" fmla="*/ 41 w 194"/>
                  <a:gd name="T25" fmla="*/ 156 h 454"/>
                  <a:gd name="T26" fmla="*/ 41 w 194"/>
                  <a:gd name="T27" fmla="*/ 256 h 454"/>
                  <a:gd name="T28" fmla="*/ 41 w 194"/>
                  <a:gd name="T29" fmla="*/ 429 h 454"/>
                  <a:gd name="T30" fmla="*/ 66 w 194"/>
                  <a:gd name="T31" fmla="*/ 454 h 454"/>
                  <a:gd name="T32" fmla="*/ 66 w 194"/>
                  <a:gd name="T33" fmla="*/ 454 h 454"/>
                  <a:gd name="T34" fmla="*/ 91 w 194"/>
                  <a:gd name="T35" fmla="*/ 429 h 454"/>
                  <a:gd name="T36" fmla="*/ 91 w 194"/>
                  <a:gd name="T37" fmla="*/ 287 h 454"/>
                  <a:gd name="T38" fmla="*/ 97 w 194"/>
                  <a:gd name="T39" fmla="*/ 281 h 454"/>
                  <a:gd name="T40" fmla="*/ 97 w 194"/>
                  <a:gd name="T41" fmla="*/ 281 h 454"/>
                  <a:gd name="T42" fmla="*/ 103 w 194"/>
                  <a:gd name="T43" fmla="*/ 287 h 454"/>
                  <a:gd name="T44" fmla="*/ 103 w 194"/>
                  <a:gd name="T45" fmla="*/ 429 h 454"/>
                  <a:gd name="T46" fmla="*/ 128 w 194"/>
                  <a:gd name="T47" fmla="*/ 454 h 454"/>
                  <a:gd name="T48" fmla="*/ 128 w 194"/>
                  <a:gd name="T49" fmla="*/ 454 h 454"/>
                  <a:gd name="T50" fmla="*/ 153 w 194"/>
                  <a:gd name="T51" fmla="*/ 429 h 454"/>
                  <a:gd name="T52" fmla="*/ 153 w 194"/>
                  <a:gd name="T53" fmla="*/ 256 h 454"/>
                  <a:gd name="T54" fmla="*/ 153 w 194"/>
                  <a:gd name="T55" fmla="*/ 156 h 454"/>
                  <a:gd name="T56" fmla="*/ 157 w 194"/>
                  <a:gd name="T57" fmla="*/ 152 h 454"/>
                  <a:gd name="T58" fmla="*/ 157 w 194"/>
                  <a:gd name="T59" fmla="*/ 152 h 454"/>
                  <a:gd name="T60" fmla="*/ 160 w 194"/>
                  <a:gd name="T61" fmla="*/ 156 h 454"/>
                  <a:gd name="T62" fmla="*/ 160 w 194"/>
                  <a:gd name="T63" fmla="*/ 258 h 454"/>
                  <a:gd name="T64" fmla="*/ 177 w 194"/>
                  <a:gd name="T65" fmla="*/ 275 h 454"/>
                  <a:gd name="T66" fmla="*/ 194 w 194"/>
                  <a:gd name="T67" fmla="*/ 258 h 454"/>
                  <a:gd name="T68" fmla="*/ 194 w 194"/>
                  <a:gd name="T69" fmla="*/ 141 h 454"/>
                  <a:gd name="T70" fmla="*/ 156 w 194"/>
                  <a:gd name="T71" fmla="*/ 103 h 454"/>
                  <a:gd name="T72" fmla="*/ 38 w 194"/>
                  <a:gd name="T73" fmla="*/ 103 h 454"/>
                  <a:gd name="T74" fmla="*/ 0 w 194"/>
                  <a:gd name="T75" fmla="*/ 141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4" h="454">
                    <a:moveTo>
                      <a:pt x="140" y="43"/>
                    </a:moveTo>
                    <a:cubicBezTo>
                      <a:pt x="140" y="67"/>
                      <a:pt x="121" y="86"/>
                      <a:pt x="97" y="86"/>
                    </a:cubicBezTo>
                    <a:cubicBezTo>
                      <a:pt x="73" y="86"/>
                      <a:pt x="54" y="67"/>
                      <a:pt x="54" y="43"/>
                    </a:cubicBezTo>
                    <a:cubicBezTo>
                      <a:pt x="54" y="19"/>
                      <a:pt x="73" y="0"/>
                      <a:pt x="97" y="0"/>
                    </a:cubicBezTo>
                    <a:cubicBezTo>
                      <a:pt x="121" y="0"/>
                      <a:pt x="140" y="19"/>
                      <a:pt x="140" y="43"/>
                    </a:cubicBezTo>
                    <a:close/>
                    <a:moveTo>
                      <a:pt x="0" y="141"/>
                    </a:moveTo>
                    <a:cubicBezTo>
                      <a:pt x="0" y="258"/>
                      <a:pt x="0" y="258"/>
                      <a:pt x="0" y="258"/>
                    </a:cubicBezTo>
                    <a:cubicBezTo>
                      <a:pt x="0" y="267"/>
                      <a:pt x="7" y="275"/>
                      <a:pt x="17" y="275"/>
                    </a:cubicBezTo>
                    <a:cubicBezTo>
                      <a:pt x="26" y="275"/>
                      <a:pt x="34" y="268"/>
                      <a:pt x="34" y="258"/>
                    </a:cubicBezTo>
                    <a:cubicBezTo>
                      <a:pt x="34" y="156"/>
                      <a:pt x="34" y="156"/>
                      <a:pt x="34" y="156"/>
                    </a:cubicBezTo>
                    <a:cubicBezTo>
                      <a:pt x="34" y="154"/>
                      <a:pt x="36" y="152"/>
                      <a:pt x="38" y="152"/>
                    </a:cubicBezTo>
                    <a:cubicBezTo>
                      <a:pt x="38" y="152"/>
                      <a:pt x="38" y="152"/>
                      <a:pt x="38" y="152"/>
                    </a:cubicBezTo>
                    <a:cubicBezTo>
                      <a:pt x="40" y="152"/>
                      <a:pt x="41" y="154"/>
                      <a:pt x="41" y="156"/>
                    </a:cubicBezTo>
                    <a:cubicBezTo>
                      <a:pt x="41" y="256"/>
                      <a:pt x="41" y="256"/>
                      <a:pt x="41" y="256"/>
                    </a:cubicBezTo>
                    <a:cubicBezTo>
                      <a:pt x="41" y="429"/>
                      <a:pt x="41" y="429"/>
                      <a:pt x="41" y="429"/>
                    </a:cubicBezTo>
                    <a:cubicBezTo>
                      <a:pt x="41" y="443"/>
                      <a:pt x="52" y="454"/>
                      <a:pt x="66" y="454"/>
                    </a:cubicBezTo>
                    <a:cubicBezTo>
                      <a:pt x="66" y="454"/>
                      <a:pt x="66" y="454"/>
                      <a:pt x="66" y="454"/>
                    </a:cubicBezTo>
                    <a:cubicBezTo>
                      <a:pt x="80" y="454"/>
                      <a:pt x="91" y="443"/>
                      <a:pt x="91" y="429"/>
                    </a:cubicBezTo>
                    <a:cubicBezTo>
                      <a:pt x="91" y="287"/>
                      <a:pt x="91" y="287"/>
                      <a:pt x="91" y="287"/>
                    </a:cubicBezTo>
                    <a:cubicBezTo>
                      <a:pt x="91" y="284"/>
                      <a:pt x="94" y="281"/>
                      <a:pt x="97" y="281"/>
                    </a:cubicBezTo>
                    <a:cubicBezTo>
                      <a:pt x="97" y="281"/>
                      <a:pt x="97" y="281"/>
                      <a:pt x="97" y="281"/>
                    </a:cubicBezTo>
                    <a:cubicBezTo>
                      <a:pt x="100" y="281"/>
                      <a:pt x="103" y="284"/>
                      <a:pt x="103" y="287"/>
                    </a:cubicBezTo>
                    <a:cubicBezTo>
                      <a:pt x="103" y="429"/>
                      <a:pt x="103" y="429"/>
                      <a:pt x="103" y="429"/>
                    </a:cubicBezTo>
                    <a:cubicBezTo>
                      <a:pt x="103" y="443"/>
                      <a:pt x="114" y="454"/>
                      <a:pt x="128" y="454"/>
                    </a:cubicBezTo>
                    <a:cubicBezTo>
                      <a:pt x="128" y="454"/>
                      <a:pt x="128" y="454"/>
                      <a:pt x="128" y="454"/>
                    </a:cubicBezTo>
                    <a:cubicBezTo>
                      <a:pt x="142" y="454"/>
                      <a:pt x="153" y="443"/>
                      <a:pt x="153" y="429"/>
                    </a:cubicBezTo>
                    <a:cubicBezTo>
                      <a:pt x="153" y="256"/>
                      <a:pt x="153" y="256"/>
                      <a:pt x="153" y="256"/>
                    </a:cubicBezTo>
                    <a:cubicBezTo>
                      <a:pt x="153" y="156"/>
                      <a:pt x="153" y="156"/>
                      <a:pt x="153" y="156"/>
                    </a:cubicBezTo>
                    <a:cubicBezTo>
                      <a:pt x="153" y="154"/>
                      <a:pt x="155" y="152"/>
                      <a:pt x="157" y="152"/>
                    </a:cubicBezTo>
                    <a:cubicBezTo>
                      <a:pt x="157" y="152"/>
                      <a:pt x="157" y="152"/>
                      <a:pt x="157" y="152"/>
                    </a:cubicBezTo>
                    <a:cubicBezTo>
                      <a:pt x="159" y="152"/>
                      <a:pt x="160" y="154"/>
                      <a:pt x="160" y="156"/>
                    </a:cubicBezTo>
                    <a:cubicBezTo>
                      <a:pt x="160" y="258"/>
                      <a:pt x="160" y="258"/>
                      <a:pt x="160" y="258"/>
                    </a:cubicBezTo>
                    <a:cubicBezTo>
                      <a:pt x="160" y="267"/>
                      <a:pt x="167" y="275"/>
                      <a:pt x="177" y="275"/>
                    </a:cubicBezTo>
                    <a:cubicBezTo>
                      <a:pt x="186" y="275"/>
                      <a:pt x="194" y="268"/>
                      <a:pt x="194" y="258"/>
                    </a:cubicBezTo>
                    <a:cubicBezTo>
                      <a:pt x="194" y="141"/>
                      <a:pt x="194" y="141"/>
                      <a:pt x="194" y="141"/>
                    </a:cubicBezTo>
                    <a:cubicBezTo>
                      <a:pt x="194" y="120"/>
                      <a:pt x="177" y="103"/>
                      <a:pt x="156" y="103"/>
                    </a:cubicBezTo>
                    <a:cubicBezTo>
                      <a:pt x="38" y="103"/>
                      <a:pt x="38" y="103"/>
                      <a:pt x="38" y="103"/>
                    </a:cubicBezTo>
                    <a:cubicBezTo>
                      <a:pt x="17" y="103"/>
                      <a:pt x="0" y="120"/>
                      <a:pt x="0" y="141"/>
                    </a:cubicBezTo>
                    <a:close/>
                  </a:path>
                </a:pathLst>
              </a:custGeom>
              <a:solidFill>
                <a:srgbClr val="9C28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58">
                <a:extLst>
                  <a:ext uri="{FF2B5EF4-FFF2-40B4-BE49-F238E27FC236}">
                    <a16:creationId xmlns:a16="http://schemas.microsoft.com/office/drawing/2014/main" id="{6038B0E7-AEC2-4CD3-BE54-3C86EAF894CA}"/>
                  </a:ext>
                </a:extLst>
              </p:cNvPr>
              <p:cNvSpPr>
                <a:spLocks noEditPoints="1"/>
              </p:cNvSpPr>
              <p:nvPr/>
            </p:nvSpPr>
            <p:spPr bwMode="auto">
              <a:xfrm>
                <a:off x="7240588" y="2378075"/>
                <a:ext cx="615950" cy="1439863"/>
              </a:xfrm>
              <a:custGeom>
                <a:avLst/>
                <a:gdLst>
                  <a:gd name="T0" fmla="*/ 140 w 194"/>
                  <a:gd name="T1" fmla="*/ 43 h 454"/>
                  <a:gd name="T2" fmla="*/ 97 w 194"/>
                  <a:gd name="T3" fmla="*/ 86 h 454"/>
                  <a:gd name="T4" fmla="*/ 54 w 194"/>
                  <a:gd name="T5" fmla="*/ 43 h 454"/>
                  <a:gd name="T6" fmla="*/ 97 w 194"/>
                  <a:gd name="T7" fmla="*/ 0 h 454"/>
                  <a:gd name="T8" fmla="*/ 140 w 194"/>
                  <a:gd name="T9" fmla="*/ 43 h 454"/>
                  <a:gd name="T10" fmla="*/ 0 w 194"/>
                  <a:gd name="T11" fmla="*/ 141 h 454"/>
                  <a:gd name="T12" fmla="*/ 0 w 194"/>
                  <a:gd name="T13" fmla="*/ 258 h 454"/>
                  <a:gd name="T14" fmla="*/ 17 w 194"/>
                  <a:gd name="T15" fmla="*/ 275 h 454"/>
                  <a:gd name="T16" fmla="*/ 34 w 194"/>
                  <a:gd name="T17" fmla="*/ 258 h 454"/>
                  <a:gd name="T18" fmla="*/ 34 w 194"/>
                  <a:gd name="T19" fmla="*/ 156 h 454"/>
                  <a:gd name="T20" fmla="*/ 38 w 194"/>
                  <a:gd name="T21" fmla="*/ 152 h 454"/>
                  <a:gd name="T22" fmla="*/ 38 w 194"/>
                  <a:gd name="T23" fmla="*/ 152 h 454"/>
                  <a:gd name="T24" fmla="*/ 41 w 194"/>
                  <a:gd name="T25" fmla="*/ 156 h 454"/>
                  <a:gd name="T26" fmla="*/ 41 w 194"/>
                  <a:gd name="T27" fmla="*/ 256 h 454"/>
                  <a:gd name="T28" fmla="*/ 41 w 194"/>
                  <a:gd name="T29" fmla="*/ 429 h 454"/>
                  <a:gd name="T30" fmla="*/ 66 w 194"/>
                  <a:gd name="T31" fmla="*/ 454 h 454"/>
                  <a:gd name="T32" fmla="*/ 66 w 194"/>
                  <a:gd name="T33" fmla="*/ 454 h 454"/>
                  <a:gd name="T34" fmla="*/ 92 w 194"/>
                  <a:gd name="T35" fmla="*/ 429 h 454"/>
                  <a:gd name="T36" fmla="*/ 92 w 194"/>
                  <a:gd name="T37" fmla="*/ 287 h 454"/>
                  <a:gd name="T38" fmla="*/ 97 w 194"/>
                  <a:gd name="T39" fmla="*/ 281 h 454"/>
                  <a:gd name="T40" fmla="*/ 97 w 194"/>
                  <a:gd name="T41" fmla="*/ 281 h 454"/>
                  <a:gd name="T42" fmla="*/ 103 w 194"/>
                  <a:gd name="T43" fmla="*/ 287 h 454"/>
                  <a:gd name="T44" fmla="*/ 103 w 194"/>
                  <a:gd name="T45" fmla="*/ 429 h 454"/>
                  <a:gd name="T46" fmla="*/ 128 w 194"/>
                  <a:gd name="T47" fmla="*/ 454 h 454"/>
                  <a:gd name="T48" fmla="*/ 128 w 194"/>
                  <a:gd name="T49" fmla="*/ 454 h 454"/>
                  <a:gd name="T50" fmla="*/ 153 w 194"/>
                  <a:gd name="T51" fmla="*/ 429 h 454"/>
                  <a:gd name="T52" fmla="*/ 153 w 194"/>
                  <a:gd name="T53" fmla="*/ 256 h 454"/>
                  <a:gd name="T54" fmla="*/ 153 w 194"/>
                  <a:gd name="T55" fmla="*/ 156 h 454"/>
                  <a:gd name="T56" fmla="*/ 157 w 194"/>
                  <a:gd name="T57" fmla="*/ 152 h 454"/>
                  <a:gd name="T58" fmla="*/ 157 w 194"/>
                  <a:gd name="T59" fmla="*/ 152 h 454"/>
                  <a:gd name="T60" fmla="*/ 160 w 194"/>
                  <a:gd name="T61" fmla="*/ 156 h 454"/>
                  <a:gd name="T62" fmla="*/ 160 w 194"/>
                  <a:gd name="T63" fmla="*/ 258 h 454"/>
                  <a:gd name="T64" fmla="*/ 177 w 194"/>
                  <a:gd name="T65" fmla="*/ 275 h 454"/>
                  <a:gd name="T66" fmla="*/ 194 w 194"/>
                  <a:gd name="T67" fmla="*/ 258 h 454"/>
                  <a:gd name="T68" fmla="*/ 194 w 194"/>
                  <a:gd name="T69" fmla="*/ 141 h 454"/>
                  <a:gd name="T70" fmla="*/ 156 w 194"/>
                  <a:gd name="T71" fmla="*/ 103 h 454"/>
                  <a:gd name="T72" fmla="*/ 39 w 194"/>
                  <a:gd name="T73" fmla="*/ 103 h 454"/>
                  <a:gd name="T74" fmla="*/ 0 w 194"/>
                  <a:gd name="T75" fmla="*/ 141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4" h="454">
                    <a:moveTo>
                      <a:pt x="140" y="43"/>
                    </a:moveTo>
                    <a:cubicBezTo>
                      <a:pt x="140" y="67"/>
                      <a:pt x="121" y="86"/>
                      <a:pt x="97" y="86"/>
                    </a:cubicBezTo>
                    <a:cubicBezTo>
                      <a:pt x="74" y="86"/>
                      <a:pt x="54" y="67"/>
                      <a:pt x="54" y="43"/>
                    </a:cubicBezTo>
                    <a:cubicBezTo>
                      <a:pt x="54" y="19"/>
                      <a:pt x="74" y="0"/>
                      <a:pt x="97" y="0"/>
                    </a:cubicBezTo>
                    <a:cubicBezTo>
                      <a:pt x="121" y="0"/>
                      <a:pt x="140" y="19"/>
                      <a:pt x="140" y="43"/>
                    </a:cubicBezTo>
                    <a:close/>
                    <a:moveTo>
                      <a:pt x="0" y="141"/>
                    </a:moveTo>
                    <a:cubicBezTo>
                      <a:pt x="0" y="258"/>
                      <a:pt x="0" y="258"/>
                      <a:pt x="0" y="258"/>
                    </a:cubicBezTo>
                    <a:cubicBezTo>
                      <a:pt x="0" y="267"/>
                      <a:pt x="8" y="275"/>
                      <a:pt x="17" y="275"/>
                    </a:cubicBezTo>
                    <a:cubicBezTo>
                      <a:pt x="27" y="275"/>
                      <a:pt x="34" y="268"/>
                      <a:pt x="34" y="258"/>
                    </a:cubicBezTo>
                    <a:cubicBezTo>
                      <a:pt x="34" y="156"/>
                      <a:pt x="34" y="156"/>
                      <a:pt x="34" y="156"/>
                    </a:cubicBezTo>
                    <a:cubicBezTo>
                      <a:pt x="34" y="154"/>
                      <a:pt x="36" y="152"/>
                      <a:pt x="38" y="152"/>
                    </a:cubicBezTo>
                    <a:cubicBezTo>
                      <a:pt x="38" y="152"/>
                      <a:pt x="38" y="152"/>
                      <a:pt x="38" y="152"/>
                    </a:cubicBezTo>
                    <a:cubicBezTo>
                      <a:pt x="40" y="152"/>
                      <a:pt x="41" y="154"/>
                      <a:pt x="41" y="156"/>
                    </a:cubicBezTo>
                    <a:cubicBezTo>
                      <a:pt x="41" y="256"/>
                      <a:pt x="41" y="256"/>
                      <a:pt x="41" y="256"/>
                    </a:cubicBezTo>
                    <a:cubicBezTo>
                      <a:pt x="41" y="429"/>
                      <a:pt x="41" y="429"/>
                      <a:pt x="41" y="429"/>
                    </a:cubicBezTo>
                    <a:cubicBezTo>
                      <a:pt x="41" y="443"/>
                      <a:pt x="53" y="454"/>
                      <a:pt x="66" y="454"/>
                    </a:cubicBezTo>
                    <a:cubicBezTo>
                      <a:pt x="66" y="454"/>
                      <a:pt x="66" y="454"/>
                      <a:pt x="66" y="454"/>
                    </a:cubicBezTo>
                    <a:cubicBezTo>
                      <a:pt x="80" y="454"/>
                      <a:pt x="92" y="443"/>
                      <a:pt x="92" y="429"/>
                    </a:cubicBezTo>
                    <a:cubicBezTo>
                      <a:pt x="92" y="287"/>
                      <a:pt x="92" y="287"/>
                      <a:pt x="92" y="287"/>
                    </a:cubicBezTo>
                    <a:cubicBezTo>
                      <a:pt x="92" y="284"/>
                      <a:pt x="94" y="281"/>
                      <a:pt x="97" y="281"/>
                    </a:cubicBezTo>
                    <a:cubicBezTo>
                      <a:pt x="97" y="281"/>
                      <a:pt x="97" y="281"/>
                      <a:pt x="97" y="281"/>
                    </a:cubicBezTo>
                    <a:cubicBezTo>
                      <a:pt x="101" y="281"/>
                      <a:pt x="103" y="284"/>
                      <a:pt x="103" y="287"/>
                    </a:cubicBezTo>
                    <a:cubicBezTo>
                      <a:pt x="103" y="429"/>
                      <a:pt x="103" y="429"/>
                      <a:pt x="103" y="429"/>
                    </a:cubicBezTo>
                    <a:cubicBezTo>
                      <a:pt x="103" y="443"/>
                      <a:pt x="114" y="454"/>
                      <a:pt x="128" y="454"/>
                    </a:cubicBezTo>
                    <a:cubicBezTo>
                      <a:pt x="128" y="454"/>
                      <a:pt x="128" y="454"/>
                      <a:pt x="128" y="454"/>
                    </a:cubicBezTo>
                    <a:cubicBezTo>
                      <a:pt x="142" y="454"/>
                      <a:pt x="153" y="443"/>
                      <a:pt x="153" y="429"/>
                    </a:cubicBezTo>
                    <a:cubicBezTo>
                      <a:pt x="153" y="256"/>
                      <a:pt x="153" y="256"/>
                      <a:pt x="153" y="256"/>
                    </a:cubicBezTo>
                    <a:cubicBezTo>
                      <a:pt x="153" y="156"/>
                      <a:pt x="153" y="156"/>
                      <a:pt x="153" y="156"/>
                    </a:cubicBezTo>
                    <a:cubicBezTo>
                      <a:pt x="153" y="154"/>
                      <a:pt x="155" y="152"/>
                      <a:pt x="157" y="152"/>
                    </a:cubicBezTo>
                    <a:cubicBezTo>
                      <a:pt x="157" y="152"/>
                      <a:pt x="157" y="152"/>
                      <a:pt x="157" y="152"/>
                    </a:cubicBezTo>
                    <a:cubicBezTo>
                      <a:pt x="159" y="152"/>
                      <a:pt x="160" y="154"/>
                      <a:pt x="160" y="156"/>
                    </a:cubicBezTo>
                    <a:cubicBezTo>
                      <a:pt x="160" y="258"/>
                      <a:pt x="160" y="258"/>
                      <a:pt x="160" y="258"/>
                    </a:cubicBezTo>
                    <a:cubicBezTo>
                      <a:pt x="160" y="267"/>
                      <a:pt x="168" y="275"/>
                      <a:pt x="177" y="275"/>
                    </a:cubicBezTo>
                    <a:cubicBezTo>
                      <a:pt x="187" y="275"/>
                      <a:pt x="194" y="268"/>
                      <a:pt x="194" y="258"/>
                    </a:cubicBezTo>
                    <a:cubicBezTo>
                      <a:pt x="194" y="141"/>
                      <a:pt x="194" y="141"/>
                      <a:pt x="194" y="141"/>
                    </a:cubicBezTo>
                    <a:cubicBezTo>
                      <a:pt x="194" y="120"/>
                      <a:pt x="177" y="103"/>
                      <a:pt x="156" y="103"/>
                    </a:cubicBezTo>
                    <a:cubicBezTo>
                      <a:pt x="39" y="103"/>
                      <a:pt x="39" y="103"/>
                      <a:pt x="39" y="103"/>
                    </a:cubicBezTo>
                    <a:cubicBezTo>
                      <a:pt x="18" y="103"/>
                      <a:pt x="0" y="120"/>
                      <a:pt x="0" y="141"/>
                    </a:cubicBezTo>
                    <a:close/>
                  </a:path>
                </a:pathLst>
              </a:custGeom>
              <a:solidFill>
                <a:srgbClr val="E26C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59">
                <a:extLst>
                  <a:ext uri="{FF2B5EF4-FFF2-40B4-BE49-F238E27FC236}">
                    <a16:creationId xmlns:a16="http://schemas.microsoft.com/office/drawing/2014/main" id="{7EC1D588-EA49-41B7-B08F-369CA8ADBE9C}"/>
                  </a:ext>
                </a:extLst>
              </p:cNvPr>
              <p:cNvSpPr>
                <a:spLocks noEditPoints="1"/>
              </p:cNvSpPr>
              <p:nvPr/>
            </p:nvSpPr>
            <p:spPr bwMode="auto">
              <a:xfrm>
                <a:off x="6732588" y="2378075"/>
                <a:ext cx="730250" cy="1439863"/>
              </a:xfrm>
              <a:custGeom>
                <a:avLst/>
                <a:gdLst>
                  <a:gd name="T0" fmla="*/ 158 w 230"/>
                  <a:gd name="T1" fmla="*/ 43 h 454"/>
                  <a:gd name="T2" fmla="*/ 115 w 230"/>
                  <a:gd name="T3" fmla="*/ 86 h 454"/>
                  <a:gd name="T4" fmla="*/ 72 w 230"/>
                  <a:gd name="T5" fmla="*/ 43 h 454"/>
                  <a:gd name="T6" fmla="*/ 115 w 230"/>
                  <a:gd name="T7" fmla="*/ 0 h 454"/>
                  <a:gd name="T8" fmla="*/ 158 w 230"/>
                  <a:gd name="T9" fmla="*/ 43 h 454"/>
                  <a:gd name="T10" fmla="*/ 227 w 230"/>
                  <a:gd name="T11" fmla="*/ 258 h 454"/>
                  <a:gd name="T12" fmla="*/ 177 w 230"/>
                  <a:gd name="T13" fmla="*/ 119 h 454"/>
                  <a:gd name="T14" fmla="*/ 144 w 230"/>
                  <a:gd name="T15" fmla="*/ 102 h 454"/>
                  <a:gd name="T16" fmla="*/ 115 w 230"/>
                  <a:gd name="T17" fmla="*/ 151 h 454"/>
                  <a:gd name="T18" fmla="*/ 86 w 230"/>
                  <a:gd name="T19" fmla="*/ 102 h 454"/>
                  <a:gd name="T20" fmla="*/ 53 w 230"/>
                  <a:gd name="T21" fmla="*/ 119 h 454"/>
                  <a:gd name="T22" fmla="*/ 3 w 230"/>
                  <a:gd name="T23" fmla="*/ 258 h 454"/>
                  <a:gd name="T24" fmla="*/ 17 w 230"/>
                  <a:gd name="T25" fmla="*/ 278 h 454"/>
                  <a:gd name="T26" fmla="*/ 21 w 230"/>
                  <a:gd name="T27" fmla="*/ 278 h 454"/>
                  <a:gd name="T28" fmla="*/ 32 w 230"/>
                  <a:gd name="T29" fmla="*/ 271 h 454"/>
                  <a:gd name="T30" fmla="*/ 70 w 230"/>
                  <a:gd name="T31" fmla="*/ 163 h 454"/>
                  <a:gd name="T32" fmla="*/ 72 w 230"/>
                  <a:gd name="T33" fmla="*/ 168 h 454"/>
                  <a:gd name="T34" fmla="*/ 79 w 230"/>
                  <a:gd name="T35" fmla="*/ 226 h 454"/>
                  <a:gd name="T36" fmla="*/ 44 w 230"/>
                  <a:gd name="T37" fmla="*/ 316 h 454"/>
                  <a:gd name="T38" fmla="*/ 55 w 230"/>
                  <a:gd name="T39" fmla="*/ 331 h 454"/>
                  <a:gd name="T40" fmla="*/ 76 w 230"/>
                  <a:gd name="T41" fmla="*/ 331 h 454"/>
                  <a:gd name="T42" fmla="*/ 89 w 230"/>
                  <a:gd name="T43" fmla="*/ 439 h 454"/>
                  <a:gd name="T44" fmla="*/ 106 w 230"/>
                  <a:gd name="T45" fmla="*/ 454 h 454"/>
                  <a:gd name="T46" fmla="*/ 115 w 230"/>
                  <a:gd name="T47" fmla="*/ 454 h 454"/>
                  <a:gd name="T48" fmla="*/ 124 w 230"/>
                  <a:gd name="T49" fmla="*/ 454 h 454"/>
                  <a:gd name="T50" fmla="*/ 141 w 230"/>
                  <a:gd name="T51" fmla="*/ 439 h 454"/>
                  <a:gd name="T52" fmla="*/ 154 w 230"/>
                  <a:gd name="T53" fmla="*/ 331 h 454"/>
                  <a:gd name="T54" fmla="*/ 176 w 230"/>
                  <a:gd name="T55" fmla="*/ 331 h 454"/>
                  <a:gd name="T56" fmla="*/ 186 w 230"/>
                  <a:gd name="T57" fmla="*/ 316 h 454"/>
                  <a:gd name="T58" fmla="*/ 151 w 230"/>
                  <a:gd name="T59" fmla="*/ 226 h 454"/>
                  <a:gd name="T60" fmla="*/ 158 w 230"/>
                  <a:gd name="T61" fmla="*/ 168 h 454"/>
                  <a:gd name="T62" fmla="*/ 160 w 230"/>
                  <a:gd name="T63" fmla="*/ 163 h 454"/>
                  <a:gd name="T64" fmla="*/ 198 w 230"/>
                  <a:gd name="T65" fmla="*/ 271 h 454"/>
                  <a:gd name="T66" fmla="*/ 209 w 230"/>
                  <a:gd name="T67" fmla="*/ 278 h 454"/>
                  <a:gd name="T68" fmla="*/ 213 w 230"/>
                  <a:gd name="T69" fmla="*/ 278 h 454"/>
                  <a:gd name="T70" fmla="*/ 227 w 230"/>
                  <a:gd name="T71" fmla="*/ 258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0" h="454">
                    <a:moveTo>
                      <a:pt x="158" y="43"/>
                    </a:moveTo>
                    <a:cubicBezTo>
                      <a:pt x="158" y="67"/>
                      <a:pt x="139" y="86"/>
                      <a:pt x="115" y="86"/>
                    </a:cubicBezTo>
                    <a:cubicBezTo>
                      <a:pt x="91" y="86"/>
                      <a:pt x="72" y="67"/>
                      <a:pt x="72" y="43"/>
                    </a:cubicBezTo>
                    <a:cubicBezTo>
                      <a:pt x="72" y="19"/>
                      <a:pt x="91" y="0"/>
                      <a:pt x="115" y="0"/>
                    </a:cubicBezTo>
                    <a:cubicBezTo>
                      <a:pt x="139" y="0"/>
                      <a:pt x="158" y="19"/>
                      <a:pt x="158" y="43"/>
                    </a:cubicBezTo>
                    <a:close/>
                    <a:moveTo>
                      <a:pt x="227" y="258"/>
                    </a:moveTo>
                    <a:cubicBezTo>
                      <a:pt x="177" y="119"/>
                      <a:pt x="177" y="119"/>
                      <a:pt x="177" y="119"/>
                    </a:cubicBezTo>
                    <a:cubicBezTo>
                      <a:pt x="172" y="108"/>
                      <a:pt x="159" y="104"/>
                      <a:pt x="144" y="102"/>
                    </a:cubicBezTo>
                    <a:cubicBezTo>
                      <a:pt x="115" y="151"/>
                      <a:pt x="115" y="151"/>
                      <a:pt x="115" y="151"/>
                    </a:cubicBezTo>
                    <a:cubicBezTo>
                      <a:pt x="86" y="102"/>
                      <a:pt x="86" y="102"/>
                      <a:pt x="86" y="102"/>
                    </a:cubicBezTo>
                    <a:cubicBezTo>
                      <a:pt x="71" y="104"/>
                      <a:pt x="58" y="108"/>
                      <a:pt x="53" y="119"/>
                    </a:cubicBezTo>
                    <a:cubicBezTo>
                      <a:pt x="3" y="258"/>
                      <a:pt x="3" y="258"/>
                      <a:pt x="3" y="258"/>
                    </a:cubicBezTo>
                    <a:cubicBezTo>
                      <a:pt x="0" y="268"/>
                      <a:pt x="7" y="278"/>
                      <a:pt x="17" y="278"/>
                    </a:cubicBezTo>
                    <a:cubicBezTo>
                      <a:pt x="21" y="278"/>
                      <a:pt x="21" y="278"/>
                      <a:pt x="21" y="278"/>
                    </a:cubicBezTo>
                    <a:cubicBezTo>
                      <a:pt x="26" y="278"/>
                      <a:pt x="31" y="275"/>
                      <a:pt x="32" y="271"/>
                    </a:cubicBezTo>
                    <a:cubicBezTo>
                      <a:pt x="70" y="163"/>
                      <a:pt x="70" y="163"/>
                      <a:pt x="70" y="163"/>
                    </a:cubicBezTo>
                    <a:cubicBezTo>
                      <a:pt x="72" y="168"/>
                      <a:pt x="72" y="168"/>
                      <a:pt x="72" y="168"/>
                    </a:cubicBezTo>
                    <a:cubicBezTo>
                      <a:pt x="79" y="226"/>
                      <a:pt x="79" y="226"/>
                      <a:pt x="79" y="226"/>
                    </a:cubicBezTo>
                    <a:cubicBezTo>
                      <a:pt x="44" y="316"/>
                      <a:pt x="44" y="316"/>
                      <a:pt x="44" y="316"/>
                    </a:cubicBezTo>
                    <a:cubicBezTo>
                      <a:pt x="41" y="323"/>
                      <a:pt x="47" y="331"/>
                      <a:pt x="55" y="331"/>
                    </a:cubicBezTo>
                    <a:cubicBezTo>
                      <a:pt x="76" y="331"/>
                      <a:pt x="76" y="331"/>
                      <a:pt x="76" y="331"/>
                    </a:cubicBezTo>
                    <a:cubicBezTo>
                      <a:pt x="89" y="439"/>
                      <a:pt x="89" y="439"/>
                      <a:pt x="89" y="439"/>
                    </a:cubicBezTo>
                    <a:cubicBezTo>
                      <a:pt x="90" y="448"/>
                      <a:pt x="97" y="454"/>
                      <a:pt x="106" y="454"/>
                    </a:cubicBezTo>
                    <a:cubicBezTo>
                      <a:pt x="115" y="454"/>
                      <a:pt x="115" y="454"/>
                      <a:pt x="115" y="454"/>
                    </a:cubicBezTo>
                    <a:cubicBezTo>
                      <a:pt x="124" y="454"/>
                      <a:pt x="124" y="454"/>
                      <a:pt x="124" y="454"/>
                    </a:cubicBezTo>
                    <a:cubicBezTo>
                      <a:pt x="133" y="454"/>
                      <a:pt x="140" y="448"/>
                      <a:pt x="141" y="439"/>
                    </a:cubicBezTo>
                    <a:cubicBezTo>
                      <a:pt x="154" y="331"/>
                      <a:pt x="154" y="331"/>
                      <a:pt x="154" y="331"/>
                    </a:cubicBezTo>
                    <a:cubicBezTo>
                      <a:pt x="176" y="331"/>
                      <a:pt x="176" y="331"/>
                      <a:pt x="176" y="331"/>
                    </a:cubicBezTo>
                    <a:cubicBezTo>
                      <a:pt x="184" y="331"/>
                      <a:pt x="189" y="323"/>
                      <a:pt x="186" y="316"/>
                    </a:cubicBezTo>
                    <a:cubicBezTo>
                      <a:pt x="151" y="226"/>
                      <a:pt x="151" y="226"/>
                      <a:pt x="151" y="226"/>
                    </a:cubicBezTo>
                    <a:cubicBezTo>
                      <a:pt x="158" y="168"/>
                      <a:pt x="158" y="168"/>
                      <a:pt x="158" y="168"/>
                    </a:cubicBezTo>
                    <a:cubicBezTo>
                      <a:pt x="160" y="163"/>
                      <a:pt x="160" y="163"/>
                      <a:pt x="160" y="163"/>
                    </a:cubicBezTo>
                    <a:cubicBezTo>
                      <a:pt x="198" y="271"/>
                      <a:pt x="198" y="271"/>
                      <a:pt x="198" y="271"/>
                    </a:cubicBezTo>
                    <a:cubicBezTo>
                      <a:pt x="199" y="275"/>
                      <a:pt x="205" y="278"/>
                      <a:pt x="209" y="278"/>
                    </a:cubicBezTo>
                    <a:cubicBezTo>
                      <a:pt x="213" y="278"/>
                      <a:pt x="213" y="278"/>
                      <a:pt x="213" y="278"/>
                    </a:cubicBezTo>
                    <a:cubicBezTo>
                      <a:pt x="223" y="278"/>
                      <a:pt x="230" y="268"/>
                      <a:pt x="227" y="258"/>
                    </a:cubicBezTo>
                    <a:close/>
                  </a:path>
                </a:pathLst>
              </a:custGeom>
              <a:solidFill>
                <a:srgbClr val="D83B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2" name="TextBox 21">
              <a:extLst>
                <a:ext uri="{FF2B5EF4-FFF2-40B4-BE49-F238E27FC236}">
                  <a16:creationId xmlns:a16="http://schemas.microsoft.com/office/drawing/2014/main" id="{47DD1439-799F-43F4-8133-0CCEDF0B2A82}"/>
                </a:ext>
              </a:extLst>
            </p:cNvPr>
            <p:cNvSpPr txBox="1"/>
            <p:nvPr/>
          </p:nvSpPr>
          <p:spPr>
            <a:xfrm>
              <a:off x="6181887" y="3993579"/>
              <a:ext cx="2674938" cy="1292662"/>
            </a:xfrm>
            <a:prstGeom prst="rect">
              <a:avLst/>
            </a:prstGeom>
            <a:noFill/>
          </p:spPr>
          <p:txBody>
            <a:bodyPr wrap="square" lIns="182880" tIns="0" rIns="182880" bIns="0" rtlCol="0">
              <a:spAutoFit/>
            </a:bodyPr>
            <a:lstStyle/>
            <a:p>
              <a:pPr algn="ctr">
                <a:spcAft>
                  <a:spcPts val="600"/>
                </a:spcAft>
              </a:pPr>
              <a:r>
                <a:rPr lang="en-US" sz="2800" dirty="0">
                  <a:solidFill>
                    <a:srgbClr val="D83B01"/>
                  </a:solidFill>
                  <a:latin typeface="+mj-lt"/>
                </a:rPr>
                <a:t>Decreased Customer Satisfaction</a:t>
              </a:r>
            </a:p>
          </p:txBody>
        </p:sp>
      </p:grpSp>
      <p:grpSp>
        <p:nvGrpSpPr>
          <p:cNvPr id="106" name="Group 105">
            <a:extLst>
              <a:ext uri="{FF2B5EF4-FFF2-40B4-BE49-F238E27FC236}">
                <a16:creationId xmlns:a16="http://schemas.microsoft.com/office/drawing/2014/main" id="{F8A5C4EC-56E0-462B-8DFB-8915C2C653C2}"/>
              </a:ext>
            </a:extLst>
          </p:cNvPr>
          <p:cNvGrpSpPr/>
          <p:nvPr/>
        </p:nvGrpSpPr>
        <p:grpSpPr>
          <a:xfrm>
            <a:off x="9024938" y="1980674"/>
            <a:ext cx="2681288" cy="3810530"/>
            <a:chOff x="9024938" y="1887537"/>
            <a:chExt cx="2681288" cy="3810530"/>
          </a:xfrm>
        </p:grpSpPr>
        <p:sp>
          <p:nvSpPr>
            <p:cNvPr id="80" name="Freeform 55">
              <a:extLst>
                <a:ext uri="{FF2B5EF4-FFF2-40B4-BE49-F238E27FC236}">
                  <a16:creationId xmlns:a16="http://schemas.microsoft.com/office/drawing/2014/main" id="{D7BD1C86-4F55-4C05-A83B-978149AA6DD9}"/>
                </a:ext>
              </a:extLst>
            </p:cNvPr>
            <p:cNvSpPr>
              <a:spLocks/>
            </p:cNvSpPr>
            <p:nvPr/>
          </p:nvSpPr>
          <p:spPr bwMode="auto">
            <a:xfrm>
              <a:off x="9024938" y="1887537"/>
              <a:ext cx="2671763" cy="3810530"/>
            </a:xfrm>
            <a:custGeom>
              <a:avLst/>
              <a:gdLst>
                <a:gd name="T0" fmla="*/ 828 w 842"/>
                <a:gd name="T1" fmla="*/ 1104 h 1104"/>
                <a:gd name="T2" fmla="*/ 14 w 842"/>
                <a:gd name="T3" fmla="*/ 1104 h 1104"/>
                <a:gd name="T4" fmla="*/ 0 w 842"/>
                <a:gd name="T5" fmla="*/ 1090 h 1104"/>
                <a:gd name="T6" fmla="*/ 0 w 842"/>
                <a:gd name="T7" fmla="*/ 14 h 1104"/>
                <a:gd name="T8" fmla="*/ 14 w 842"/>
                <a:gd name="T9" fmla="*/ 0 h 1104"/>
                <a:gd name="T10" fmla="*/ 828 w 842"/>
                <a:gd name="T11" fmla="*/ 0 h 1104"/>
                <a:gd name="T12" fmla="*/ 842 w 842"/>
                <a:gd name="T13" fmla="*/ 14 h 1104"/>
                <a:gd name="T14" fmla="*/ 842 w 842"/>
                <a:gd name="T15" fmla="*/ 1090 h 1104"/>
                <a:gd name="T16" fmla="*/ 828 w 842"/>
                <a:gd name="T17" fmla="*/ 1104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2" h="1104">
                  <a:moveTo>
                    <a:pt x="828" y="1104"/>
                  </a:moveTo>
                  <a:cubicBezTo>
                    <a:pt x="14" y="1104"/>
                    <a:pt x="14" y="1104"/>
                    <a:pt x="14" y="1104"/>
                  </a:cubicBezTo>
                  <a:cubicBezTo>
                    <a:pt x="6" y="1104"/>
                    <a:pt x="0" y="1098"/>
                    <a:pt x="0" y="1090"/>
                  </a:cubicBezTo>
                  <a:cubicBezTo>
                    <a:pt x="0" y="14"/>
                    <a:pt x="0" y="14"/>
                    <a:pt x="0" y="14"/>
                  </a:cubicBezTo>
                  <a:cubicBezTo>
                    <a:pt x="0" y="6"/>
                    <a:pt x="6" y="0"/>
                    <a:pt x="14" y="0"/>
                  </a:cubicBezTo>
                  <a:cubicBezTo>
                    <a:pt x="828" y="0"/>
                    <a:pt x="828" y="0"/>
                    <a:pt x="828" y="0"/>
                  </a:cubicBezTo>
                  <a:cubicBezTo>
                    <a:pt x="836" y="0"/>
                    <a:pt x="842" y="6"/>
                    <a:pt x="842" y="14"/>
                  </a:cubicBezTo>
                  <a:cubicBezTo>
                    <a:pt x="842" y="1090"/>
                    <a:pt x="842" y="1090"/>
                    <a:pt x="842" y="1090"/>
                  </a:cubicBezTo>
                  <a:cubicBezTo>
                    <a:pt x="842" y="1098"/>
                    <a:pt x="836" y="1104"/>
                    <a:pt x="828" y="1104"/>
                  </a:cubicBezTo>
                  <a:close/>
                </a:path>
              </a:pathLst>
            </a:custGeom>
            <a:gradFill>
              <a:gsLst>
                <a:gs pos="0">
                  <a:schemeClr val="bg1"/>
                </a:gs>
                <a:gs pos="100000">
                  <a:schemeClr val="bg1">
                    <a:lumMod val="95000"/>
                  </a:schemeClr>
                </a:gs>
              </a:gsLst>
              <a:lin ang="5400000" scaled="1"/>
            </a:gradFill>
            <a:ln>
              <a:noFill/>
            </a:ln>
            <a:effectLst>
              <a:outerShdw blurRad="50800" dist="38100" dir="5400000" algn="t"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8" name="Group 97">
              <a:extLst>
                <a:ext uri="{FF2B5EF4-FFF2-40B4-BE49-F238E27FC236}">
                  <a16:creationId xmlns:a16="http://schemas.microsoft.com/office/drawing/2014/main" id="{DEEE84F5-DC1E-454F-92CC-CBE09EB683A8}"/>
                </a:ext>
              </a:extLst>
            </p:cNvPr>
            <p:cNvGrpSpPr/>
            <p:nvPr/>
          </p:nvGrpSpPr>
          <p:grpSpPr>
            <a:xfrm>
              <a:off x="9610725" y="2255835"/>
              <a:ext cx="1501775" cy="1533525"/>
              <a:chOff x="9610725" y="2332038"/>
              <a:chExt cx="1501775" cy="1533525"/>
            </a:xfrm>
          </p:grpSpPr>
          <p:sp>
            <p:nvSpPr>
              <p:cNvPr id="92" name="Rectangle 67">
                <a:extLst>
                  <a:ext uri="{FF2B5EF4-FFF2-40B4-BE49-F238E27FC236}">
                    <a16:creationId xmlns:a16="http://schemas.microsoft.com/office/drawing/2014/main" id="{E2BC73BD-A556-482A-8560-A1F34AA0226D}"/>
                  </a:ext>
                </a:extLst>
              </p:cNvPr>
              <p:cNvSpPr>
                <a:spLocks noChangeArrowheads="1"/>
              </p:cNvSpPr>
              <p:nvPr/>
            </p:nvSpPr>
            <p:spPr bwMode="auto">
              <a:xfrm>
                <a:off x="9610725" y="3779838"/>
                <a:ext cx="1501775" cy="85725"/>
              </a:xfrm>
              <a:prstGeom prst="rect">
                <a:avLst/>
              </a:prstGeom>
              <a:solidFill>
                <a:srgbClr val="004B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68">
                <a:extLst>
                  <a:ext uri="{FF2B5EF4-FFF2-40B4-BE49-F238E27FC236}">
                    <a16:creationId xmlns:a16="http://schemas.microsoft.com/office/drawing/2014/main" id="{D60BD116-E4E4-4EFA-BDA0-9A60D1BB7A83}"/>
                  </a:ext>
                </a:extLst>
              </p:cNvPr>
              <p:cNvSpPr>
                <a:spLocks/>
              </p:cNvSpPr>
              <p:nvPr/>
            </p:nvSpPr>
            <p:spPr bwMode="auto">
              <a:xfrm>
                <a:off x="9623425" y="2332038"/>
                <a:ext cx="1460500" cy="1050925"/>
              </a:xfrm>
              <a:custGeom>
                <a:avLst/>
                <a:gdLst>
                  <a:gd name="T0" fmla="*/ 459 w 460"/>
                  <a:gd name="T1" fmla="*/ 321 h 332"/>
                  <a:gd name="T2" fmla="*/ 429 w 460"/>
                  <a:gd name="T3" fmla="*/ 254 h 332"/>
                  <a:gd name="T4" fmla="*/ 423 w 460"/>
                  <a:gd name="T5" fmla="*/ 249 h 332"/>
                  <a:gd name="T6" fmla="*/ 415 w 460"/>
                  <a:gd name="T7" fmla="*/ 252 h 332"/>
                  <a:gd name="T8" fmla="*/ 401 w 460"/>
                  <a:gd name="T9" fmla="*/ 272 h 332"/>
                  <a:gd name="T10" fmla="*/ 313 w 460"/>
                  <a:gd name="T11" fmla="*/ 172 h 332"/>
                  <a:gd name="T12" fmla="*/ 305 w 460"/>
                  <a:gd name="T13" fmla="*/ 169 h 332"/>
                  <a:gd name="T14" fmla="*/ 298 w 460"/>
                  <a:gd name="T15" fmla="*/ 174 h 332"/>
                  <a:gd name="T16" fmla="*/ 283 w 460"/>
                  <a:gd name="T17" fmla="*/ 198 h 332"/>
                  <a:gd name="T18" fmla="*/ 213 w 460"/>
                  <a:gd name="T19" fmla="*/ 108 h 332"/>
                  <a:gd name="T20" fmla="*/ 206 w 460"/>
                  <a:gd name="T21" fmla="*/ 105 h 332"/>
                  <a:gd name="T22" fmla="*/ 198 w 460"/>
                  <a:gd name="T23" fmla="*/ 109 h 332"/>
                  <a:gd name="T24" fmla="*/ 181 w 460"/>
                  <a:gd name="T25" fmla="*/ 133 h 332"/>
                  <a:gd name="T26" fmla="*/ 114 w 460"/>
                  <a:gd name="T27" fmla="*/ 44 h 332"/>
                  <a:gd name="T28" fmla="*/ 107 w 460"/>
                  <a:gd name="T29" fmla="*/ 41 h 332"/>
                  <a:gd name="T30" fmla="*/ 99 w 460"/>
                  <a:gd name="T31" fmla="*/ 44 h 332"/>
                  <a:gd name="T32" fmla="*/ 78 w 460"/>
                  <a:gd name="T33" fmla="*/ 68 h 332"/>
                  <a:gd name="T34" fmla="*/ 13 w 460"/>
                  <a:gd name="T35" fmla="*/ 0 h 332"/>
                  <a:gd name="T36" fmla="*/ 0 w 460"/>
                  <a:gd name="T37" fmla="*/ 13 h 332"/>
                  <a:gd name="T38" fmla="*/ 72 w 460"/>
                  <a:gd name="T39" fmla="*/ 88 h 332"/>
                  <a:gd name="T40" fmla="*/ 78 w 460"/>
                  <a:gd name="T41" fmla="*/ 91 h 332"/>
                  <a:gd name="T42" fmla="*/ 85 w 460"/>
                  <a:gd name="T43" fmla="*/ 88 h 332"/>
                  <a:gd name="T44" fmla="*/ 106 w 460"/>
                  <a:gd name="T45" fmla="*/ 65 h 332"/>
                  <a:gd name="T46" fmla="*/ 173 w 460"/>
                  <a:gd name="T47" fmla="*/ 153 h 332"/>
                  <a:gd name="T48" fmla="*/ 181 w 460"/>
                  <a:gd name="T49" fmla="*/ 157 h 332"/>
                  <a:gd name="T50" fmla="*/ 181 w 460"/>
                  <a:gd name="T51" fmla="*/ 157 h 332"/>
                  <a:gd name="T52" fmla="*/ 188 w 460"/>
                  <a:gd name="T53" fmla="*/ 153 h 332"/>
                  <a:gd name="T54" fmla="*/ 206 w 460"/>
                  <a:gd name="T55" fmla="*/ 129 h 332"/>
                  <a:gd name="T56" fmla="*/ 276 w 460"/>
                  <a:gd name="T57" fmla="*/ 220 h 332"/>
                  <a:gd name="T58" fmla="*/ 284 w 460"/>
                  <a:gd name="T59" fmla="*/ 223 h 332"/>
                  <a:gd name="T60" fmla="*/ 291 w 460"/>
                  <a:gd name="T61" fmla="*/ 219 h 332"/>
                  <a:gd name="T62" fmla="*/ 307 w 460"/>
                  <a:gd name="T63" fmla="*/ 194 h 332"/>
                  <a:gd name="T64" fmla="*/ 389 w 460"/>
                  <a:gd name="T65" fmla="*/ 288 h 332"/>
                  <a:gd name="T66" fmla="*/ 372 w 460"/>
                  <a:gd name="T67" fmla="*/ 312 h 332"/>
                  <a:gd name="T68" fmla="*/ 371 w 460"/>
                  <a:gd name="T69" fmla="*/ 320 h 332"/>
                  <a:gd name="T70" fmla="*/ 377 w 460"/>
                  <a:gd name="T71" fmla="*/ 324 h 332"/>
                  <a:gd name="T72" fmla="*/ 450 w 460"/>
                  <a:gd name="T73" fmla="*/ 332 h 332"/>
                  <a:gd name="T74" fmla="*/ 451 w 460"/>
                  <a:gd name="T75" fmla="*/ 332 h 332"/>
                  <a:gd name="T76" fmla="*/ 458 w 460"/>
                  <a:gd name="T77" fmla="*/ 329 h 332"/>
                  <a:gd name="T78" fmla="*/ 459 w 460"/>
                  <a:gd name="T79" fmla="*/ 321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60" h="332">
                    <a:moveTo>
                      <a:pt x="459" y="321"/>
                    </a:moveTo>
                    <a:cubicBezTo>
                      <a:pt x="429" y="254"/>
                      <a:pt x="429" y="254"/>
                      <a:pt x="429" y="254"/>
                    </a:cubicBezTo>
                    <a:cubicBezTo>
                      <a:pt x="428" y="251"/>
                      <a:pt x="425" y="249"/>
                      <a:pt x="423" y="249"/>
                    </a:cubicBezTo>
                    <a:cubicBezTo>
                      <a:pt x="420" y="249"/>
                      <a:pt x="417" y="250"/>
                      <a:pt x="415" y="252"/>
                    </a:cubicBezTo>
                    <a:cubicBezTo>
                      <a:pt x="401" y="272"/>
                      <a:pt x="401" y="272"/>
                      <a:pt x="401" y="272"/>
                    </a:cubicBezTo>
                    <a:cubicBezTo>
                      <a:pt x="313" y="172"/>
                      <a:pt x="313" y="172"/>
                      <a:pt x="313" y="172"/>
                    </a:cubicBezTo>
                    <a:cubicBezTo>
                      <a:pt x="311" y="170"/>
                      <a:pt x="308" y="169"/>
                      <a:pt x="305" y="169"/>
                    </a:cubicBezTo>
                    <a:cubicBezTo>
                      <a:pt x="302" y="170"/>
                      <a:pt x="300" y="171"/>
                      <a:pt x="298" y="174"/>
                    </a:cubicBezTo>
                    <a:cubicBezTo>
                      <a:pt x="283" y="198"/>
                      <a:pt x="283" y="198"/>
                      <a:pt x="283" y="198"/>
                    </a:cubicBezTo>
                    <a:cubicBezTo>
                      <a:pt x="213" y="108"/>
                      <a:pt x="213" y="108"/>
                      <a:pt x="213" y="108"/>
                    </a:cubicBezTo>
                    <a:cubicBezTo>
                      <a:pt x="211" y="106"/>
                      <a:pt x="208" y="105"/>
                      <a:pt x="206" y="105"/>
                    </a:cubicBezTo>
                    <a:cubicBezTo>
                      <a:pt x="203" y="105"/>
                      <a:pt x="200" y="106"/>
                      <a:pt x="198" y="109"/>
                    </a:cubicBezTo>
                    <a:cubicBezTo>
                      <a:pt x="181" y="133"/>
                      <a:pt x="181" y="133"/>
                      <a:pt x="181" y="133"/>
                    </a:cubicBezTo>
                    <a:cubicBezTo>
                      <a:pt x="114" y="44"/>
                      <a:pt x="114" y="44"/>
                      <a:pt x="114" y="44"/>
                    </a:cubicBezTo>
                    <a:cubicBezTo>
                      <a:pt x="112" y="42"/>
                      <a:pt x="109" y="41"/>
                      <a:pt x="107" y="41"/>
                    </a:cubicBezTo>
                    <a:cubicBezTo>
                      <a:pt x="104" y="41"/>
                      <a:pt x="101" y="42"/>
                      <a:pt x="99" y="44"/>
                    </a:cubicBezTo>
                    <a:cubicBezTo>
                      <a:pt x="78" y="68"/>
                      <a:pt x="78" y="68"/>
                      <a:pt x="78" y="68"/>
                    </a:cubicBezTo>
                    <a:cubicBezTo>
                      <a:pt x="13" y="0"/>
                      <a:pt x="13" y="0"/>
                      <a:pt x="13" y="0"/>
                    </a:cubicBezTo>
                    <a:cubicBezTo>
                      <a:pt x="0" y="13"/>
                      <a:pt x="0" y="13"/>
                      <a:pt x="0" y="13"/>
                    </a:cubicBezTo>
                    <a:cubicBezTo>
                      <a:pt x="72" y="88"/>
                      <a:pt x="72" y="88"/>
                      <a:pt x="72" y="88"/>
                    </a:cubicBezTo>
                    <a:cubicBezTo>
                      <a:pt x="73" y="90"/>
                      <a:pt x="76" y="91"/>
                      <a:pt x="78" y="91"/>
                    </a:cubicBezTo>
                    <a:cubicBezTo>
                      <a:pt x="81" y="91"/>
                      <a:pt x="83" y="90"/>
                      <a:pt x="85" y="88"/>
                    </a:cubicBezTo>
                    <a:cubicBezTo>
                      <a:pt x="106" y="65"/>
                      <a:pt x="106" y="65"/>
                      <a:pt x="106" y="65"/>
                    </a:cubicBezTo>
                    <a:cubicBezTo>
                      <a:pt x="173" y="153"/>
                      <a:pt x="173" y="153"/>
                      <a:pt x="173" y="153"/>
                    </a:cubicBezTo>
                    <a:cubicBezTo>
                      <a:pt x="175" y="156"/>
                      <a:pt x="178" y="157"/>
                      <a:pt x="181" y="157"/>
                    </a:cubicBezTo>
                    <a:cubicBezTo>
                      <a:pt x="181" y="157"/>
                      <a:pt x="181" y="157"/>
                      <a:pt x="181" y="157"/>
                    </a:cubicBezTo>
                    <a:cubicBezTo>
                      <a:pt x="184" y="157"/>
                      <a:pt x="187" y="156"/>
                      <a:pt x="188" y="153"/>
                    </a:cubicBezTo>
                    <a:cubicBezTo>
                      <a:pt x="206" y="129"/>
                      <a:pt x="206" y="129"/>
                      <a:pt x="206" y="129"/>
                    </a:cubicBezTo>
                    <a:cubicBezTo>
                      <a:pt x="276" y="220"/>
                      <a:pt x="276" y="220"/>
                      <a:pt x="276" y="220"/>
                    </a:cubicBezTo>
                    <a:cubicBezTo>
                      <a:pt x="278" y="222"/>
                      <a:pt x="281" y="223"/>
                      <a:pt x="284" y="223"/>
                    </a:cubicBezTo>
                    <a:cubicBezTo>
                      <a:pt x="287" y="223"/>
                      <a:pt x="290" y="221"/>
                      <a:pt x="291" y="219"/>
                    </a:cubicBezTo>
                    <a:cubicBezTo>
                      <a:pt x="307" y="194"/>
                      <a:pt x="307" y="194"/>
                      <a:pt x="307" y="194"/>
                    </a:cubicBezTo>
                    <a:cubicBezTo>
                      <a:pt x="389" y="288"/>
                      <a:pt x="389" y="288"/>
                      <a:pt x="389" y="288"/>
                    </a:cubicBezTo>
                    <a:cubicBezTo>
                      <a:pt x="372" y="312"/>
                      <a:pt x="372" y="312"/>
                      <a:pt x="372" y="312"/>
                    </a:cubicBezTo>
                    <a:cubicBezTo>
                      <a:pt x="370" y="314"/>
                      <a:pt x="370" y="317"/>
                      <a:pt x="371" y="320"/>
                    </a:cubicBezTo>
                    <a:cubicBezTo>
                      <a:pt x="372" y="322"/>
                      <a:pt x="374" y="324"/>
                      <a:pt x="377" y="324"/>
                    </a:cubicBezTo>
                    <a:cubicBezTo>
                      <a:pt x="450" y="332"/>
                      <a:pt x="450" y="332"/>
                      <a:pt x="450" y="332"/>
                    </a:cubicBezTo>
                    <a:cubicBezTo>
                      <a:pt x="451" y="332"/>
                      <a:pt x="451" y="332"/>
                      <a:pt x="451" y="332"/>
                    </a:cubicBezTo>
                    <a:cubicBezTo>
                      <a:pt x="454" y="332"/>
                      <a:pt x="456" y="331"/>
                      <a:pt x="458" y="329"/>
                    </a:cubicBezTo>
                    <a:cubicBezTo>
                      <a:pt x="459" y="327"/>
                      <a:pt x="460" y="324"/>
                      <a:pt x="459" y="321"/>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69">
                <a:extLst>
                  <a:ext uri="{FF2B5EF4-FFF2-40B4-BE49-F238E27FC236}">
                    <a16:creationId xmlns:a16="http://schemas.microsoft.com/office/drawing/2014/main" id="{18B72F20-C889-46BB-8BAB-3F61E2FC94A8}"/>
                  </a:ext>
                </a:extLst>
              </p:cNvPr>
              <p:cNvSpPr>
                <a:spLocks noEditPoints="1"/>
              </p:cNvSpPr>
              <p:nvPr/>
            </p:nvSpPr>
            <p:spPr bwMode="auto">
              <a:xfrm>
                <a:off x="9705975" y="2806700"/>
                <a:ext cx="1308100" cy="922338"/>
              </a:xfrm>
              <a:custGeom>
                <a:avLst/>
                <a:gdLst>
                  <a:gd name="T0" fmla="*/ 77 w 412"/>
                  <a:gd name="T1" fmla="*/ 0 h 291"/>
                  <a:gd name="T2" fmla="*/ 12 w 412"/>
                  <a:gd name="T3" fmla="*/ 0 h 291"/>
                  <a:gd name="T4" fmla="*/ 0 w 412"/>
                  <a:gd name="T5" fmla="*/ 12 h 291"/>
                  <a:gd name="T6" fmla="*/ 0 w 412"/>
                  <a:gd name="T7" fmla="*/ 279 h 291"/>
                  <a:gd name="T8" fmla="*/ 12 w 412"/>
                  <a:gd name="T9" fmla="*/ 291 h 291"/>
                  <a:gd name="T10" fmla="*/ 77 w 412"/>
                  <a:gd name="T11" fmla="*/ 291 h 291"/>
                  <a:gd name="T12" fmla="*/ 89 w 412"/>
                  <a:gd name="T13" fmla="*/ 279 h 291"/>
                  <a:gd name="T14" fmla="*/ 89 w 412"/>
                  <a:gd name="T15" fmla="*/ 12 h 291"/>
                  <a:gd name="T16" fmla="*/ 77 w 412"/>
                  <a:gd name="T17" fmla="*/ 0 h 291"/>
                  <a:gd name="T18" fmla="*/ 187 w 412"/>
                  <a:gd name="T19" fmla="*/ 70 h 291"/>
                  <a:gd name="T20" fmla="*/ 122 w 412"/>
                  <a:gd name="T21" fmla="*/ 70 h 291"/>
                  <a:gd name="T22" fmla="*/ 110 w 412"/>
                  <a:gd name="T23" fmla="*/ 82 h 291"/>
                  <a:gd name="T24" fmla="*/ 110 w 412"/>
                  <a:gd name="T25" fmla="*/ 279 h 291"/>
                  <a:gd name="T26" fmla="*/ 122 w 412"/>
                  <a:gd name="T27" fmla="*/ 291 h 291"/>
                  <a:gd name="T28" fmla="*/ 187 w 412"/>
                  <a:gd name="T29" fmla="*/ 291 h 291"/>
                  <a:gd name="T30" fmla="*/ 199 w 412"/>
                  <a:gd name="T31" fmla="*/ 279 h 291"/>
                  <a:gd name="T32" fmla="*/ 199 w 412"/>
                  <a:gd name="T33" fmla="*/ 82 h 291"/>
                  <a:gd name="T34" fmla="*/ 187 w 412"/>
                  <a:gd name="T35" fmla="*/ 70 h 291"/>
                  <a:gd name="T36" fmla="*/ 290 w 412"/>
                  <a:gd name="T37" fmla="*/ 140 h 291"/>
                  <a:gd name="T38" fmla="*/ 225 w 412"/>
                  <a:gd name="T39" fmla="*/ 140 h 291"/>
                  <a:gd name="T40" fmla="*/ 213 w 412"/>
                  <a:gd name="T41" fmla="*/ 151 h 291"/>
                  <a:gd name="T42" fmla="*/ 213 w 412"/>
                  <a:gd name="T43" fmla="*/ 279 h 291"/>
                  <a:gd name="T44" fmla="*/ 225 w 412"/>
                  <a:gd name="T45" fmla="*/ 291 h 291"/>
                  <a:gd name="T46" fmla="*/ 290 w 412"/>
                  <a:gd name="T47" fmla="*/ 291 h 291"/>
                  <a:gd name="T48" fmla="*/ 302 w 412"/>
                  <a:gd name="T49" fmla="*/ 279 h 291"/>
                  <a:gd name="T50" fmla="*/ 302 w 412"/>
                  <a:gd name="T51" fmla="*/ 151 h 291"/>
                  <a:gd name="T52" fmla="*/ 290 w 412"/>
                  <a:gd name="T53" fmla="*/ 140 h 291"/>
                  <a:gd name="T54" fmla="*/ 401 w 412"/>
                  <a:gd name="T55" fmla="*/ 209 h 291"/>
                  <a:gd name="T56" fmla="*/ 335 w 412"/>
                  <a:gd name="T57" fmla="*/ 209 h 291"/>
                  <a:gd name="T58" fmla="*/ 324 w 412"/>
                  <a:gd name="T59" fmla="*/ 221 h 291"/>
                  <a:gd name="T60" fmla="*/ 324 w 412"/>
                  <a:gd name="T61" fmla="*/ 279 h 291"/>
                  <a:gd name="T62" fmla="*/ 335 w 412"/>
                  <a:gd name="T63" fmla="*/ 291 h 291"/>
                  <a:gd name="T64" fmla="*/ 401 w 412"/>
                  <a:gd name="T65" fmla="*/ 291 h 291"/>
                  <a:gd name="T66" fmla="*/ 412 w 412"/>
                  <a:gd name="T67" fmla="*/ 279 h 291"/>
                  <a:gd name="T68" fmla="*/ 412 w 412"/>
                  <a:gd name="T69" fmla="*/ 221 h 291"/>
                  <a:gd name="T70" fmla="*/ 401 w 412"/>
                  <a:gd name="T71" fmla="*/ 209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12" h="291">
                    <a:moveTo>
                      <a:pt x="77" y="0"/>
                    </a:moveTo>
                    <a:cubicBezTo>
                      <a:pt x="12" y="0"/>
                      <a:pt x="12" y="0"/>
                      <a:pt x="12" y="0"/>
                    </a:cubicBezTo>
                    <a:cubicBezTo>
                      <a:pt x="5" y="0"/>
                      <a:pt x="0" y="5"/>
                      <a:pt x="0" y="12"/>
                    </a:cubicBezTo>
                    <a:cubicBezTo>
                      <a:pt x="0" y="279"/>
                      <a:pt x="0" y="279"/>
                      <a:pt x="0" y="279"/>
                    </a:cubicBezTo>
                    <a:cubicBezTo>
                      <a:pt x="0" y="286"/>
                      <a:pt x="5" y="291"/>
                      <a:pt x="12" y="291"/>
                    </a:cubicBezTo>
                    <a:cubicBezTo>
                      <a:pt x="77" y="291"/>
                      <a:pt x="77" y="291"/>
                      <a:pt x="77" y="291"/>
                    </a:cubicBezTo>
                    <a:cubicBezTo>
                      <a:pt x="83" y="291"/>
                      <a:pt x="89" y="286"/>
                      <a:pt x="89" y="279"/>
                    </a:cubicBezTo>
                    <a:cubicBezTo>
                      <a:pt x="89" y="12"/>
                      <a:pt x="89" y="12"/>
                      <a:pt x="89" y="12"/>
                    </a:cubicBezTo>
                    <a:cubicBezTo>
                      <a:pt x="89" y="5"/>
                      <a:pt x="83" y="0"/>
                      <a:pt x="77" y="0"/>
                    </a:cubicBezTo>
                    <a:close/>
                    <a:moveTo>
                      <a:pt x="187" y="70"/>
                    </a:moveTo>
                    <a:cubicBezTo>
                      <a:pt x="122" y="70"/>
                      <a:pt x="122" y="70"/>
                      <a:pt x="122" y="70"/>
                    </a:cubicBezTo>
                    <a:cubicBezTo>
                      <a:pt x="116" y="70"/>
                      <a:pt x="110" y="75"/>
                      <a:pt x="110" y="82"/>
                    </a:cubicBezTo>
                    <a:cubicBezTo>
                      <a:pt x="110" y="279"/>
                      <a:pt x="110" y="279"/>
                      <a:pt x="110" y="279"/>
                    </a:cubicBezTo>
                    <a:cubicBezTo>
                      <a:pt x="110" y="286"/>
                      <a:pt x="116" y="291"/>
                      <a:pt x="122" y="291"/>
                    </a:cubicBezTo>
                    <a:cubicBezTo>
                      <a:pt x="187" y="291"/>
                      <a:pt x="187" y="291"/>
                      <a:pt x="187" y="291"/>
                    </a:cubicBezTo>
                    <a:cubicBezTo>
                      <a:pt x="194" y="291"/>
                      <a:pt x="199" y="286"/>
                      <a:pt x="199" y="279"/>
                    </a:cubicBezTo>
                    <a:cubicBezTo>
                      <a:pt x="199" y="82"/>
                      <a:pt x="199" y="82"/>
                      <a:pt x="199" y="82"/>
                    </a:cubicBezTo>
                    <a:cubicBezTo>
                      <a:pt x="199" y="75"/>
                      <a:pt x="194" y="70"/>
                      <a:pt x="187" y="70"/>
                    </a:cubicBezTo>
                    <a:close/>
                    <a:moveTo>
                      <a:pt x="290" y="140"/>
                    </a:moveTo>
                    <a:cubicBezTo>
                      <a:pt x="225" y="140"/>
                      <a:pt x="225" y="140"/>
                      <a:pt x="225" y="140"/>
                    </a:cubicBezTo>
                    <a:cubicBezTo>
                      <a:pt x="218" y="140"/>
                      <a:pt x="213" y="145"/>
                      <a:pt x="213" y="151"/>
                    </a:cubicBezTo>
                    <a:cubicBezTo>
                      <a:pt x="213" y="279"/>
                      <a:pt x="213" y="279"/>
                      <a:pt x="213" y="279"/>
                    </a:cubicBezTo>
                    <a:cubicBezTo>
                      <a:pt x="213" y="286"/>
                      <a:pt x="218" y="291"/>
                      <a:pt x="225" y="291"/>
                    </a:cubicBezTo>
                    <a:cubicBezTo>
                      <a:pt x="290" y="291"/>
                      <a:pt x="290" y="291"/>
                      <a:pt x="290" y="291"/>
                    </a:cubicBezTo>
                    <a:cubicBezTo>
                      <a:pt x="297" y="291"/>
                      <a:pt x="302" y="286"/>
                      <a:pt x="302" y="279"/>
                    </a:cubicBezTo>
                    <a:cubicBezTo>
                      <a:pt x="302" y="151"/>
                      <a:pt x="302" y="151"/>
                      <a:pt x="302" y="151"/>
                    </a:cubicBezTo>
                    <a:cubicBezTo>
                      <a:pt x="302" y="145"/>
                      <a:pt x="297" y="140"/>
                      <a:pt x="290" y="140"/>
                    </a:cubicBezTo>
                    <a:close/>
                    <a:moveTo>
                      <a:pt x="401" y="209"/>
                    </a:moveTo>
                    <a:cubicBezTo>
                      <a:pt x="335" y="209"/>
                      <a:pt x="335" y="209"/>
                      <a:pt x="335" y="209"/>
                    </a:cubicBezTo>
                    <a:cubicBezTo>
                      <a:pt x="329" y="209"/>
                      <a:pt x="324" y="215"/>
                      <a:pt x="324" y="221"/>
                    </a:cubicBezTo>
                    <a:cubicBezTo>
                      <a:pt x="324" y="279"/>
                      <a:pt x="324" y="279"/>
                      <a:pt x="324" y="279"/>
                    </a:cubicBezTo>
                    <a:cubicBezTo>
                      <a:pt x="324" y="286"/>
                      <a:pt x="329" y="291"/>
                      <a:pt x="335" y="291"/>
                    </a:cubicBezTo>
                    <a:cubicBezTo>
                      <a:pt x="401" y="291"/>
                      <a:pt x="401" y="291"/>
                      <a:pt x="401" y="291"/>
                    </a:cubicBezTo>
                    <a:cubicBezTo>
                      <a:pt x="407" y="291"/>
                      <a:pt x="412" y="286"/>
                      <a:pt x="412" y="279"/>
                    </a:cubicBezTo>
                    <a:cubicBezTo>
                      <a:pt x="412" y="221"/>
                      <a:pt x="412" y="221"/>
                      <a:pt x="412" y="221"/>
                    </a:cubicBezTo>
                    <a:cubicBezTo>
                      <a:pt x="412" y="215"/>
                      <a:pt x="407" y="209"/>
                      <a:pt x="401" y="209"/>
                    </a:cubicBezTo>
                    <a:close/>
                  </a:path>
                </a:pathLst>
              </a:custGeom>
              <a:solidFill>
                <a:srgbClr val="00A3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3" name="TextBox 22">
              <a:extLst>
                <a:ext uri="{FF2B5EF4-FFF2-40B4-BE49-F238E27FC236}">
                  <a16:creationId xmlns:a16="http://schemas.microsoft.com/office/drawing/2014/main" id="{2ABE98BB-DC1E-458D-906E-20C16852F323}"/>
                </a:ext>
              </a:extLst>
            </p:cNvPr>
            <p:cNvSpPr txBox="1"/>
            <p:nvPr/>
          </p:nvSpPr>
          <p:spPr>
            <a:xfrm>
              <a:off x="9031288" y="3993579"/>
              <a:ext cx="2674938" cy="1292662"/>
            </a:xfrm>
            <a:prstGeom prst="rect">
              <a:avLst/>
            </a:prstGeom>
            <a:noFill/>
          </p:spPr>
          <p:txBody>
            <a:bodyPr wrap="square" lIns="182880" tIns="0" rIns="182880" bIns="0" rtlCol="0">
              <a:spAutoFit/>
            </a:bodyPr>
            <a:lstStyle/>
            <a:p>
              <a:pPr algn="ctr">
                <a:spcAft>
                  <a:spcPts val="600"/>
                </a:spcAft>
              </a:pPr>
              <a:r>
                <a:rPr lang="en-US" sz="2800" dirty="0">
                  <a:solidFill>
                    <a:srgbClr val="00A387"/>
                  </a:solidFill>
                  <a:latin typeface="+mj-lt"/>
                </a:rPr>
                <a:t>Reduced</a:t>
              </a:r>
              <a:br>
                <a:rPr lang="en-US" sz="2800" dirty="0">
                  <a:solidFill>
                    <a:srgbClr val="00A387"/>
                  </a:solidFill>
                  <a:latin typeface="+mj-lt"/>
                </a:rPr>
              </a:br>
              <a:r>
                <a:rPr lang="en-US" sz="2800" dirty="0">
                  <a:solidFill>
                    <a:srgbClr val="00A387"/>
                  </a:solidFill>
                  <a:latin typeface="+mj-lt"/>
                </a:rPr>
                <a:t>Profit</a:t>
              </a:r>
              <a:br>
                <a:rPr lang="en-US" sz="2800" dirty="0">
                  <a:solidFill>
                    <a:srgbClr val="00A387"/>
                  </a:solidFill>
                  <a:latin typeface="+mj-lt"/>
                </a:rPr>
              </a:br>
              <a:r>
                <a:rPr lang="en-US" sz="2800" dirty="0">
                  <a:solidFill>
                    <a:srgbClr val="00A387"/>
                  </a:solidFill>
                  <a:latin typeface="+mj-lt"/>
                </a:rPr>
                <a:t>Margins</a:t>
              </a:r>
            </a:p>
          </p:txBody>
        </p:sp>
      </p:grpSp>
    </p:spTree>
    <p:extLst>
      <p:ext uri="{BB962C8B-B14F-4D97-AF65-F5344CB8AC3E}">
        <p14:creationId xmlns:p14="http://schemas.microsoft.com/office/powerpoint/2010/main" val="120704792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0327" y="289559"/>
            <a:ext cx="12212488" cy="6573521"/>
          </a:xfrm>
          <a:prstGeom prst="rect">
            <a:avLst/>
          </a:prstGeom>
        </p:spPr>
      </p:pic>
      <p:sp>
        <p:nvSpPr>
          <p:cNvPr id="5" name="Rectangle 4"/>
          <p:cNvSpPr/>
          <p:nvPr/>
        </p:nvSpPr>
        <p:spPr>
          <a:xfrm>
            <a:off x="457391" y="526455"/>
            <a:ext cx="4476918" cy="4247317"/>
          </a:xfrm>
          <a:prstGeom prst="rect">
            <a:avLst/>
          </a:prstGeom>
        </p:spPr>
        <p:txBody>
          <a:bodyPr wrap="square" lIns="182880" rIns="182880">
            <a:spAutoFit/>
          </a:bodyPr>
          <a:lstStyle/>
          <a:p>
            <a:r>
              <a:rPr lang="en-US" sz="5400" kern="0" dirty="0">
                <a:solidFill>
                  <a:srgbClr val="D83B01"/>
                </a:solidFill>
                <a:latin typeface="Segoe UI Light" panose="020B0502040204020203" pitchFamily="34" charset="0"/>
                <a:cs typeface="Segoe UI Light" panose="020B0502040204020203" pitchFamily="34" charset="0"/>
                <a:sym typeface="Gill Sans" pitchFamily="-84" charset="0"/>
              </a:rPr>
              <a:t>Unlock the Potential of Existing Data to Improve Operations</a:t>
            </a:r>
          </a:p>
        </p:txBody>
      </p:sp>
      <p:sp>
        <p:nvSpPr>
          <p:cNvPr id="6" name="Slide Number Placeholder 1"/>
          <p:cNvSpPr>
            <a:spLocks noGrp="1"/>
          </p:cNvSpPr>
          <p:nvPr>
            <p:ph type="sldNum" sz="quarter" idx="4"/>
          </p:nvPr>
        </p:nvSpPr>
        <p:spPr>
          <a:xfrm>
            <a:off x="9448800" y="6492875"/>
            <a:ext cx="2743200" cy="365125"/>
          </a:xfrm>
        </p:spPr>
        <p:txBody>
          <a:bodyPr/>
          <a:lstStyle/>
          <a:p>
            <a:fld id="{A34B8C21-472C-43AD-8B9F-5964D09AB204}" type="slidenum">
              <a:rPr lang="en-IN" smtClean="0"/>
              <a:pPr/>
              <a:t>6</a:t>
            </a:fld>
            <a:endParaRPr lang="en-IN" dirty="0"/>
          </a:p>
        </p:txBody>
      </p:sp>
    </p:spTree>
    <p:extLst>
      <p:ext uri="{BB962C8B-B14F-4D97-AF65-F5344CB8AC3E}">
        <p14:creationId xmlns:p14="http://schemas.microsoft.com/office/powerpoint/2010/main" val="148263021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293" y="970410"/>
            <a:ext cx="6444234" cy="2293620"/>
          </a:xfrm>
        </p:spPr>
        <p:txBody>
          <a:bodyPr/>
          <a:lstStyle/>
          <a:p>
            <a:r>
              <a:rPr lang="en-US" dirty="0"/>
              <a:t>Implementing</a:t>
            </a:r>
            <a:br>
              <a:rPr lang="en-US" dirty="0"/>
            </a:br>
            <a:r>
              <a:rPr lang="en-US" dirty="0"/>
              <a:t>Inventory Optimization</a:t>
            </a:r>
          </a:p>
        </p:txBody>
      </p:sp>
    </p:spTree>
    <p:extLst>
      <p:ext uri="{BB962C8B-B14F-4D97-AF65-F5344CB8AC3E}">
        <p14:creationId xmlns:p14="http://schemas.microsoft.com/office/powerpoint/2010/main" val="3539485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FAAE650-7EE4-4B71-951B-19DCBE17DC8C}"/>
              </a:ext>
            </a:extLst>
          </p:cNvPr>
          <p:cNvSpPr txBox="1">
            <a:spLocks/>
          </p:cNvSpPr>
          <p:nvPr/>
        </p:nvSpPr>
        <p:spPr>
          <a:xfrm>
            <a:off x="129390" y="0"/>
            <a:ext cx="12062610" cy="883395"/>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defTabSz="932563">
              <a:defRPr/>
            </a:pPr>
            <a:r>
              <a:rPr lang="en-US" sz="3600" spc="0" dirty="0">
                <a:ln>
                  <a:noFill/>
                </a:ln>
                <a:solidFill>
                  <a:schemeClr val="accent2">
                    <a:lumMod val="75000"/>
                  </a:schemeClr>
                </a:solidFill>
              </a:rPr>
              <a:t>Inventory Optimization Variables</a:t>
            </a:r>
          </a:p>
        </p:txBody>
      </p:sp>
      <p:sp>
        <p:nvSpPr>
          <p:cNvPr id="2" name="Slide Number Placeholder 1">
            <a:extLst>
              <a:ext uri="{FF2B5EF4-FFF2-40B4-BE49-F238E27FC236}">
                <a16:creationId xmlns:a16="http://schemas.microsoft.com/office/drawing/2014/main" id="{CAFA2055-218A-4568-954F-665AF9382D70}"/>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4B8C21-472C-43AD-8B9F-5964D09AB204}" type="slidenum">
              <a:rPr kumimoji="0" lang="en-IN" sz="1200" b="0" i="0" u="none" strike="noStrike" kern="1200" cap="none" spc="0" normalizeH="0" baseline="0" noProof="0" smtClean="0">
                <a:ln>
                  <a:noFill/>
                </a:ln>
                <a:solidFill>
                  <a:srgbClr val="80808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IN" sz="1200" b="0" i="0" u="none" strike="noStrike" kern="1200" cap="none" spc="0" normalizeH="0" baseline="0" noProof="0" dirty="0">
              <a:ln>
                <a:noFill/>
              </a:ln>
              <a:solidFill>
                <a:srgbClr val="808080"/>
              </a:solidFill>
              <a:effectLst/>
              <a:uLnTx/>
              <a:uFillTx/>
              <a:latin typeface="Segoe UI"/>
              <a:ea typeface="+mn-ea"/>
              <a:cs typeface="+mn-cs"/>
            </a:endParaRPr>
          </a:p>
        </p:txBody>
      </p:sp>
      <p:grpSp>
        <p:nvGrpSpPr>
          <p:cNvPr id="110" name="Group 109">
            <a:extLst>
              <a:ext uri="{FF2B5EF4-FFF2-40B4-BE49-F238E27FC236}">
                <a16:creationId xmlns:a16="http://schemas.microsoft.com/office/drawing/2014/main" id="{6CFB3FF3-0DE7-4804-A637-9409CB6A9E97}"/>
              </a:ext>
            </a:extLst>
          </p:cNvPr>
          <p:cNvGrpSpPr/>
          <p:nvPr/>
        </p:nvGrpSpPr>
        <p:grpSpPr>
          <a:xfrm>
            <a:off x="222584" y="1521408"/>
            <a:ext cx="11746831" cy="4563284"/>
            <a:chOff x="222584" y="1507960"/>
            <a:chExt cx="11746831" cy="4563284"/>
          </a:xfrm>
        </p:grpSpPr>
        <p:pic>
          <p:nvPicPr>
            <p:cNvPr id="98" name="Picture 97">
              <a:extLst>
                <a:ext uri="{FF2B5EF4-FFF2-40B4-BE49-F238E27FC236}">
                  <a16:creationId xmlns:a16="http://schemas.microsoft.com/office/drawing/2014/main" id="{4EA2747A-1280-4FA9-802D-9BB30F705B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584" y="1507960"/>
              <a:ext cx="11746831" cy="4563284"/>
            </a:xfrm>
            <a:prstGeom prst="rect">
              <a:avLst/>
            </a:prstGeom>
          </p:spPr>
        </p:pic>
        <p:sp>
          <p:nvSpPr>
            <p:cNvPr id="99" name="TextBox 98">
              <a:extLst>
                <a:ext uri="{FF2B5EF4-FFF2-40B4-BE49-F238E27FC236}">
                  <a16:creationId xmlns:a16="http://schemas.microsoft.com/office/drawing/2014/main" id="{2DF2117E-BCE9-4143-9C08-1B976728FF71}"/>
                </a:ext>
              </a:extLst>
            </p:cNvPr>
            <p:cNvSpPr txBox="1"/>
            <p:nvPr/>
          </p:nvSpPr>
          <p:spPr>
            <a:xfrm>
              <a:off x="1277473" y="1580902"/>
              <a:ext cx="2528834"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rgbClr val="0078D7"/>
                  </a:solidFill>
                  <a:latin typeface="+mj-lt"/>
                </a:rPr>
                <a:t>Product Lifecycle</a:t>
              </a:r>
            </a:p>
          </p:txBody>
        </p:sp>
        <p:sp>
          <p:nvSpPr>
            <p:cNvPr id="100" name="TextBox 99">
              <a:extLst>
                <a:ext uri="{FF2B5EF4-FFF2-40B4-BE49-F238E27FC236}">
                  <a16:creationId xmlns:a16="http://schemas.microsoft.com/office/drawing/2014/main" id="{CE9B4EE2-5B1E-475C-9A7A-7242A87FB8D6}"/>
                </a:ext>
              </a:extLst>
            </p:cNvPr>
            <p:cNvSpPr txBox="1"/>
            <p:nvPr/>
          </p:nvSpPr>
          <p:spPr>
            <a:xfrm>
              <a:off x="434794" y="2898905"/>
              <a:ext cx="2447978"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rgbClr val="00B0E3"/>
                  </a:solidFill>
                  <a:latin typeface="+mj-lt"/>
                </a:rPr>
                <a:t>Inventory Levels</a:t>
              </a:r>
            </a:p>
          </p:txBody>
        </p:sp>
        <p:sp>
          <p:nvSpPr>
            <p:cNvPr id="101" name="TextBox 100">
              <a:extLst>
                <a:ext uri="{FF2B5EF4-FFF2-40B4-BE49-F238E27FC236}">
                  <a16:creationId xmlns:a16="http://schemas.microsoft.com/office/drawing/2014/main" id="{4A43C6ED-69C4-498D-B70A-EE2F4C64737F}"/>
                </a:ext>
              </a:extLst>
            </p:cNvPr>
            <p:cNvSpPr txBox="1"/>
            <p:nvPr/>
          </p:nvSpPr>
          <p:spPr>
            <a:xfrm>
              <a:off x="434794" y="4028648"/>
              <a:ext cx="2276905"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rgbClr val="00B294"/>
                  </a:solidFill>
                  <a:latin typeface="+mj-lt"/>
                </a:rPr>
                <a:t>Shipping Costs</a:t>
              </a:r>
            </a:p>
          </p:txBody>
        </p:sp>
        <p:sp>
          <p:nvSpPr>
            <p:cNvPr id="102" name="TextBox 101">
              <a:extLst>
                <a:ext uri="{FF2B5EF4-FFF2-40B4-BE49-F238E27FC236}">
                  <a16:creationId xmlns:a16="http://schemas.microsoft.com/office/drawing/2014/main" id="{3703DE62-86EA-48AD-A638-D71F56B964C0}"/>
                </a:ext>
              </a:extLst>
            </p:cNvPr>
            <p:cNvSpPr txBox="1"/>
            <p:nvPr/>
          </p:nvSpPr>
          <p:spPr>
            <a:xfrm>
              <a:off x="1285938" y="5372630"/>
              <a:ext cx="229736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rgbClr val="008272"/>
                  </a:solidFill>
                  <a:latin typeface="+mj-lt"/>
                </a:rPr>
                <a:t>Storage Space</a:t>
              </a:r>
            </a:p>
          </p:txBody>
        </p:sp>
        <p:sp>
          <p:nvSpPr>
            <p:cNvPr id="103" name="TextBox 102">
              <a:extLst>
                <a:ext uri="{FF2B5EF4-FFF2-40B4-BE49-F238E27FC236}">
                  <a16:creationId xmlns:a16="http://schemas.microsoft.com/office/drawing/2014/main" id="{ADB450C6-7280-404E-8678-7C18FC8204E6}"/>
                </a:ext>
              </a:extLst>
            </p:cNvPr>
            <p:cNvSpPr txBox="1"/>
            <p:nvPr/>
          </p:nvSpPr>
          <p:spPr>
            <a:xfrm>
              <a:off x="9078231" y="2898905"/>
              <a:ext cx="2667269" cy="627864"/>
            </a:xfrm>
            <a:prstGeom prst="rect">
              <a:avLst/>
            </a:prstGeom>
            <a:noFill/>
          </p:spPr>
          <p:txBody>
            <a:bodyPr wrap="none" lIns="182880" tIns="146304" rIns="182880" bIns="146304" rtlCol="0">
              <a:spAutoFit/>
            </a:bodyPr>
            <a:lstStyle/>
            <a:p>
              <a:pPr algn="r">
                <a:lnSpc>
                  <a:spcPct val="90000"/>
                </a:lnSpc>
                <a:spcAft>
                  <a:spcPts val="600"/>
                </a:spcAft>
              </a:pPr>
              <a:r>
                <a:rPr lang="en-US" sz="2400" dirty="0">
                  <a:solidFill>
                    <a:srgbClr val="002050"/>
                  </a:solidFill>
                  <a:latin typeface="+mj-lt"/>
                </a:rPr>
                <a:t>Shipping Volumes</a:t>
              </a:r>
            </a:p>
          </p:txBody>
        </p:sp>
        <p:sp>
          <p:nvSpPr>
            <p:cNvPr id="104" name="TextBox 103">
              <a:extLst>
                <a:ext uri="{FF2B5EF4-FFF2-40B4-BE49-F238E27FC236}">
                  <a16:creationId xmlns:a16="http://schemas.microsoft.com/office/drawing/2014/main" id="{A8D6AD11-769C-49EE-B84C-652D588844DE}"/>
                </a:ext>
              </a:extLst>
            </p:cNvPr>
            <p:cNvSpPr txBox="1"/>
            <p:nvPr/>
          </p:nvSpPr>
          <p:spPr>
            <a:xfrm>
              <a:off x="8826624" y="4028648"/>
              <a:ext cx="2918876" cy="627864"/>
            </a:xfrm>
            <a:prstGeom prst="rect">
              <a:avLst/>
            </a:prstGeom>
            <a:noFill/>
          </p:spPr>
          <p:txBody>
            <a:bodyPr wrap="none" lIns="182880" tIns="146304" rIns="182880" bIns="146304" rtlCol="0">
              <a:spAutoFit/>
            </a:bodyPr>
            <a:lstStyle/>
            <a:p>
              <a:pPr algn="r">
                <a:lnSpc>
                  <a:spcPct val="90000"/>
                </a:lnSpc>
                <a:spcAft>
                  <a:spcPts val="600"/>
                </a:spcAft>
              </a:pPr>
              <a:r>
                <a:rPr lang="en-US" sz="2400" dirty="0">
                  <a:solidFill>
                    <a:srgbClr val="004B50"/>
                  </a:solidFill>
                  <a:latin typeface="+mj-lt"/>
                </a:rPr>
                <a:t>Customer Demand</a:t>
              </a:r>
            </a:p>
          </p:txBody>
        </p:sp>
        <p:sp>
          <p:nvSpPr>
            <p:cNvPr id="106" name="TextBox 105">
              <a:extLst>
                <a:ext uri="{FF2B5EF4-FFF2-40B4-BE49-F238E27FC236}">
                  <a16:creationId xmlns:a16="http://schemas.microsoft.com/office/drawing/2014/main" id="{9224A3AE-55F7-4D59-976E-DFCF19A586EC}"/>
                </a:ext>
              </a:extLst>
            </p:cNvPr>
            <p:cNvSpPr txBox="1"/>
            <p:nvPr/>
          </p:nvSpPr>
          <p:spPr>
            <a:xfrm>
              <a:off x="9143677" y="5357115"/>
              <a:ext cx="1759136" cy="627864"/>
            </a:xfrm>
            <a:prstGeom prst="rect">
              <a:avLst/>
            </a:prstGeom>
            <a:noFill/>
          </p:spPr>
          <p:txBody>
            <a:bodyPr wrap="none" lIns="182880" tIns="146304" rIns="182880" bIns="146304" rtlCol="0">
              <a:spAutoFit/>
            </a:bodyPr>
            <a:lstStyle/>
            <a:p>
              <a:pPr algn="r">
                <a:lnSpc>
                  <a:spcPct val="90000"/>
                </a:lnSpc>
                <a:spcAft>
                  <a:spcPts val="600"/>
                </a:spcAft>
              </a:pPr>
              <a:r>
                <a:rPr lang="en-US" sz="2400" dirty="0">
                  <a:solidFill>
                    <a:srgbClr val="007365"/>
                  </a:solidFill>
                  <a:latin typeface="+mj-lt"/>
                </a:rPr>
                <a:t>Lead Time</a:t>
              </a:r>
            </a:p>
          </p:txBody>
        </p:sp>
        <p:sp>
          <p:nvSpPr>
            <p:cNvPr id="107" name="TextBox 106">
              <a:extLst>
                <a:ext uri="{FF2B5EF4-FFF2-40B4-BE49-F238E27FC236}">
                  <a16:creationId xmlns:a16="http://schemas.microsoft.com/office/drawing/2014/main" id="{019C3746-B134-4041-959D-DE1E57F2F5F3}"/>
                </a:ext>
              </a:extLst>
            </p:cNvPr>
            <p:cNvSpPr txBox="1"/>
            <p:nvPr/>
          </p:nvSpPr>
          <p:spPr>
            <a:xfrm>
              <a:off x="8670342" y="1582731"/>
              <a:ext cx="2232471" cy="627864"/>
            </a:xfrm>
            <a:prstGeom prst="rect">
              <a:avLst/>
            </a:prstGeom>
            <a:noFill/>
          </p:spPr>
          <p:txBody>
            <a:bodyPr wrap="none" lIns="182880" tIns="146304" rIns="182880" bIns="146304" rtlCol="0">
              <a:spAutoFit/>
            </a:bodyPr>
            <a:lstStyle/>
            <a:p>
              <a:pPr algn="r">
                <a:lnSpc>
                  <a:spcPct val="90000"/>
                </a:lnSpc>
                <a:spcAft>
                  <a:spcPts val="600"/>
                </a:spcAft>
              </a:pPr>
              <a:r>
                <a:rPr lang="en-US" sz="2400" dirty="0">
                  <a:solidFill>
                    <a:srgbClr val="005291"/>
                  </a:solidFill>
                  <a:latin typeface="+mj-lt"/>
                </a:rPr>
                <a:t>Storage Costs</a:t>
              </a:r>
            </a:p>
          </p:txBody>
        </p:sp>
      </p:grpSp>
    </p:spTree>
    <p:extLst>
      <p:ext uri="{BB962C8B-B14F-4D97-AF65-F5344CB8AC3E}">
        <p14:creationId xmlns:p14="http://schemas.microsoft.com/office/powerpoint/2010/main" val="354096183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6B5992B9-CF2E-4111-9E70-BF43D40B35A6}"/>
              </a:ext>
            </a:extLst>
          </p:cNvPr>
          <p:cNvSpPr>
            <a:spLocks noChangeArrowheads="1"/>
          </p:cNvSpPr>
          <p:nvPr/>
        </p:nvSpPr>
        <p:spPr bwMode="auto">
          <a:xfrm flipH="1">
            <a:off x="0" y="937037"/>
            <a:ext cx="7256627" cy="5920963"/>
          </a:xfrm>
          <a:prstGeom prst="rect">
            <a:avLst/>
          </a:prstGeom>
          <a:solidFill>
            <a:srgbClr val="004B50"/>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 name="Rectangle 2"/>
          <p:cNvSpPr/>
          <p:nvPr/>
        </p:nvSpPr>
        <p:spPr>
          <a:xfrm>
            <a:off x="567111" y="1358362"/>
            <a:ext cx="5965900" cy="5078313"/>
          </a:xfrm>
          <a:prstGeom prst="rect">
            <a:avLst/>
          </a:prstGeom>
        </p:spPr>
        <p:txBody>
          <a:bodyPr wrap="square">
            <a:spAutoFit/>
          </a:bodyPr>
          <a:lstStyle/>
          <a:p>
            <a:pPr>
              <a:spcAft>
                <a:spcPts val="1800"/>
              </a:spcAft>
            </a:pPr>
            <a:r>
              <a:rPr lang="en-US" sz="2400" cap="all" dirty="0">
                <a:solidFill>
                  <a:srgbClr val="FFF880"/>
                </a:solidFill>
                <a:latin typeface="Segoe UI Semibold" panose="020B0702040204020203" pitchFamily="34" charset="0"/>
                <a:cs typeface="Segoe UI Semibold" panose="020B0702040204020203" pitchFamily="34" charset="0"/>
              </a:rPr>
              <a:t>Accessing</a:t>
            </a:r>
            <a:r>
              <a:rPr lang="en-US" sz="2400" dirty="0">
                <a:solidFill>
                  <a:schemeClr val="bg1"/>
                </a:solidFill>
                <a:latin typeface="+mj-lt"/>
              </a:rPr>
              <a:t> necessary data from all available sources.</a:t>
            </a:r>
          </a:p>
          <a:p>
            <a:pPr>
              <a:spcAft>
                <a:spcPts val="1800"/>
              </a:spcAft>
            </a:pPr>
            <a:r>
              <a:rPr lang="en-US" sz="2400" cap="all" dirty="0">
                <a:solidFill>
                  <a:srgbClr val="FFF880"/>
                </a:solidFill>
                <a:latin typeface="Segoe UI Semibold" panose="020B0702040204020203" pitchFamily="34" charset="0"/>
                <a:cs typeface="Segoe UI Semibold" panose="020B0702040204020203" pitchFamily="34" charset="0"/>
              </a:rPr>
              <a:t>Extracting</a:t>
            </a:r>
            <a:r>
              <a:rPr lang="en-US" sz="2400" dirty="0">
                <a:solidFill>
                  <a:schemeClr val="bg1"/>
                </a:solidFill>
              </a:rPr>
              <a:t> </a:t>
            </a:r>
            <a:r>
              <a:rPr lang="en-US" sz="2400" dirty="0">
                <a:solidFill>
                  <a:schemeClr val="bg1"/>
                </a:solidFill>
                <a:latin typeface="+mj-lt"/>
              </a:rPr>
              <a:t>the right data to build forecasts and optimize inventory.</a:t>
            </a:r>
          </a:p>
          <a:p>
            <a:pPr>
              <a:spcAft>
                <a:spcPts val="1800"/>
              </a:spcAft>
            </a:pPr>
            <a:r>
              <a:rPr lang="en-US" sz="2400" cap="all" dirty="0">
                <a:solidFill>
                  <a:srgbClr val="FFF880"/>
                </a:solidFill>
                <a:latin typeface="Segoe UI Semibold" panose="020B0702040204020203" pitchFamily="34" charset="0"/>
                <a:cs typeface="Segoe UI Semibold" panose="020B0702040204020203" pitchFamily="34" charset="0"/>
              </a:rPr>
              <a:t>Interpreting</a:t>
            </a:r>
            <a:r>
              <a:rPr lang="en-US" sz="2400" dirty="0">
                <a:solidFill>
                  <a:schemeClr val="bg1"/>
                </a:solidFill>
                <a:latin typeface="+mj-lt"/>
              </a:rPr>
              <a:t> data to find optimal inventory management policies.</a:t>
            </a:r>
          </a:p>
          <a:p>
            <a:pPr>
              <a:spcAft>
                <a:spcPts val="1800"/>
              </a:spcAft>
            </a:pPr>
            <a:r>
              <a:rPr lang="en-US" sz="2400" cap="all" dirty="0">
                <a:solidFill>
                  <a:srgbClr val="FFF880"/>
                </a:solidFill>
                <a:latin typeface="Segoe UI Semibold" panose="020B0702040204020203" pitchFamily="34" charset="0"/>
                <a:cs typeface="Segoe UI Semibold" panose="020B0702040204020203" pitchFamily="34" charset="0"/>
              </a:rPr>
              <a:t>Leveraging</a:t>
            </a:r>
            <a:r>
              <a:rPr lang="en-US" sz="2400" dirty="0">
                <a:solidFill>
                  <a:schemeClr val="bg1"/>
                </a:solidFill>
              </a:rPr>
              <a:t> </a:t>
            </a:r>
            <a:r>
              <a:rPr lang="en-US" sz="2400" dirty="0">
                <a:solidFill>
                  <a:schemeClr val="bg1"/>
                </a:solidFill>
                <a:latin typeface="+mj-lt"/>
              </a:rPr>
              <a:t>inventory management policies to place orders at the right time and in the right quantity.</a:t>
            </a:r>
          </a:p>
          <a:p>
            <a:pPr>
              <a:spcAft>
                <a:spcPts val="1800"/>
              </a:spcAft>
            </a:pPr>
            <a:r>
              <a:rPr lang="en-US" sz="2400" cap="all" dirty="0">
                <a:solidFill>
                  <a:srgbClr val="FFF880"/>
                </a:solidFill>
                <a:latin typeface="Segoe UI Semibold" panose="020B0702040204020203" pitchFamily="34" charset="0"/>
                <a:cs typeface="Segoe UI Semibold" panose="020B0702040204020203" pitchFamily="34" charset="0"/>
              </a:rPr>
              <a:t>Evaluating</a:t>
            </a:r>
            <a:r>
              <a:rPr lang="en-US" sz="2400" dirty="0">
                <a:solidFill>
                  <a:schemeClr val="bg1"/>
                </a:solidFill>
              </a:rPr>
              <a:t> </a:t>
            </a:r>
            <a:r>
              <a:rPr lang="en-US" sz="2400" dirty="0">
                <a:solidFill>
                  <a:schemeClr val="bg1"/>
                </a:solidFill>
                <a:latin typeface="+mj-lt"/>
              </a:rPr>
              <a:t>the performance of inventory management policies.</a:t>
            </a:r>
          </a:p>
        </p:txBody>
      </p:sp>
      <p:sp>
        <p:nvSpPr>
          <p:cNvPr id="6" name="Rectangle 5"/>
          <p:cNvSpPr>
            <a:spLocks noChangeArrowheads="1"/>
          </p:cNvSpPr>
          <p:nvPr/>
        </p:nvSpPr>
        <p:spPr bwMode="auto">
          <a:xfrm>
            <a:off x="7258974" y="937037"/>
            <a:ext cx="4933026" cy="5920963"/>
          </a:xfrm>
          <a:prstGeom prst="rect">
            <a:avLst/>
          </a:prstGeom>
          <a:solidFill>
            <a:srgbClr val="00B294"/>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7" name="Rectangle 6"/>
          <p:cNvSpPr>
            <a:spLocks noChangeArrowheads="1"/>
          </p:cNvSpPr>
          <p:nvPr/>
        </p:nvSpPr>
        <p:spPr bwMode="auto">
          <a:xfrm>
            <a:off x="7604402" y="937037"/>
            <a:ext cx="4587598" cy="592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221" name="Group 220"/>
          <p:cNvGrpSpPr/>
          <p:nvPr/>
        </p:nvGrpSpPr>
        <p:grpSpPr>
          <a:xfrm>
            <a:off x="7794663" y="1795878"/>
            <a:ext cx="3861649" cy="4398497"/>
            <a:chOff x="7794663" y="1795878"/>
            <a:chExt cx="3861649" cy="4398497"/>
          </a:xfrm>
        </p:grpSpPr>
        <p:sp>
          <p:nvSpPr>
            <p:cNvPr id="10" name="Freeform 92"/>
            <p:cNvSpPr>
              <a:spLocks/>
            </p:cNvSpPr>
            <p:nvPr/>
          </p:nvSpPr>
          <p:spPr bwMode="auto">
            <a:xfrm>
              <a:off x="8636538" y="6054060"/>
              <a:ext cx="2177897" cy="140315"/>
            </a:xfrm>
            <a:custGeom>
              <a:avLst/>
              <a:gdLst>
                <a:gd name="T0" fmla="*/ 6 w 187"/>
                <a:gd name="T1" fmla="*/ 12 h 12"/>
                <a:gd name="T2" fmla="*/ 180 w 187"/>
                <a:gd name="T3" fmla="*/ 12 h 12"/>
                <a:gd name="T4" fmla="*/ 187 w 187"/>
                <a:gd name="T5" fmla="*/ 6 h 12"/>
                <a:gd name="T6" fmla="*/ 180 w 187"/>
                <a:gd name="T7" fmla="*/ 0 h 12"/>
                <a:gd name="T8" fmla="*/ 6 w 187"/>
                <a:gd name="T9" fmla="*/ 0 h 12"/>
                <a:gd name="T10" fmla="*/ 0 w 187"/>
                <a:gd name="T11" fmla="*/ 6 h 12"/>
                <a:gd name="T12" fmla="*/ 6 w 1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87" h="12">
                  <a:moveTo>
                    <a:pt x="6" y="12"/>
                  </a:moveTo>
                  <a:cubicBezTo>
                    <a:pt x="180" y="12"/>
                    <a:pt x="180" y="12"/>
                    <a:pt x="180" y="12"/>
                  </a:cubicBezTo>
                  <a:cubicBezTo>
                    <a:pt x="184" y="12"/>
                    <a:pt x="187" y="9"/>
                    <a:pt x="187" y="6"/>
                  </a:cubicBezTo>
                  <a:cubicBezTo>
                    <a:pt x="187" y="2"/>
                    <a:pt x="184" y="0"/>
                    <a:pt x="180" y="0"/>
                  </a:cubicBezTo>
                  <a:cubicBezTo>
                    <a:pt x="6" y="0"/>
                    <a:pt x="6" y="0"/>
                    <a:pt x="6" y="0"/>
                  </a:cubicBezTo>
                  <a:cubicBezTo>
                    <a:pt x="3" y="0"/>
                    <a:pt x="0" y="2"/>
                    <a:pt x="0" y="6"/>
                  </a:cubicBezTo>
                  <a:cubicBezTo>
                    <a:pt x="0" y="9"/>
                    <a:pt x="3" y="12"/>
                    <a:pt x="6" y="12"/>
                  </a:cubicBezTo>
                </a:path>
              </a:pathLst>
            </a:custGeom>
            <a:solidFill>
              <a:srgbClr val="0086AD"/>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3"/>
            <p:cNvSpPr>
              <a:spLocks/>
            </p:cNvSpPr>
            <p:nvPr/>
          </p:nvSpPr>
          <p:spPr bwMode="auto">
            <a:xfrm>
              <a:off x="9637028" y="6029658"/>
              <a:ext cx="152515" cy="85408"/>
            </a:xfrm>
            <a:custGeom>
              <a:avLst/>
              <a:gdLst>
                <a:gd name="T0" fmla="*/ 0 w 13"/>
                <a:gd name="T1" fmla="*/ 0 h 7"/>
                <a:gd name="T2" fmla="*/ 3 w 13"/>
                <a:gd name="T3" fmla="*/ 7 h 7"/>
                <a:gd name="T4" fmla="*/ 9 w 13"/>
                <a:gd name="T5" fmla="*/ 7 h 7"/>
                <a:gd name="T6" fmla="*/ 13 w 13"/>
                <a:gd name="T7" fmla="*/ 4 h 7"/>
              </a:gdLst>
              <a:ahLst/>
              <a:cxnLst>
                <a:cxn ang="0">
                  <a:pos x="T0" y="T1"/>
                </a:cxn>
                <a:cxn ang="0">
                  <a:pos x="T2" y="T3"/>
                </a:cxn>
                <a:cxn ang="0">
                  <a:pos x="T4" y="T5"/>
                </a:cxn>
                <a:cxn ang="0">
                  <a:pos x="T6" y="T7"/>
                </a:cxn>
              </a:cxnLst>
              <a:rect l="0" t="0" r="r" b="b"/>
              <a:pathLst>
                <a:path w="13" h="7">
                  <a:moveTo>
                    <a:pt x="0" y="0"/>
                  </a:moveTo>
                  <a:cubicBezTo>
                    <a:pt x="3" y="4"/>
                    <a:pt x="2" y="4"/>
                    <a:pt x="3" y="7"/>
                  </a:cubicBezTo>
                  <a:cubicBezTo>
                    <a:pt x="9" y="7"/>
                    <a:pt x="9" y="7"/>
                    <a:pt x="9" y="7"/>
                  </a:cubicBezTo>
                  <a:cubicBezTo>
                    <a:pt x="8" y="5"/>
                    <a:pt x="9" y="3"/>
                    <a:pt x="13" y="4"/>
                  </a:cubicBezTo>
                </a:path>
              </a:pathLst>
            </a:custGeom>
            <a:solidFill>
              <a:srgbClr val="1061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94"/>
            <p:cNvSpPr>
              <a:spLocks/>
            </p:cNvSpPr>
            <p:nvPr/>
          </p:nvSpPr>
          <p:spPr bwMode="auto">
            <a:xfrm>
              <a:off x="9637028" y="5950349"/>
              <a:ext cx="457543" cy="164717"/>
            </a:xfrm>
            <a:custGeom>
              <a:avLst/>
              <a:gdLst>
                <a:gd name="T0" fmla="*/ 1 w 39"/>
                <a:gd name="T1" fmla="*/ 0 h 14"/>
                <a:gd name="T2" fmla="*/ 0 w 39"/>
                <a:gd name="T3" fmla="*/ 6 h 14"/>
                <a:gd name="T4" fmla="*/ 3 w 39"/>
                <a:gd name="T5" fmla="*/ 9 h 14"/>
                <a:gd name="T6" fmla="*/ 17 w 39"/>
                <a:gd name="T7" fmla="*/ 13 h 14"/>
                <a:gd name="T8" fmla="*/ 26 w 39"/>
                <a:gd name="T9" fmla="*/ 14 h 14"/>
                <a:gd name="T10" fmla="*/ 34 w 39"/>
                <a:gd name="T11" fmla="*/ 14 h 14"/>
                <a:gd name="T12" fmla="*/ 36 w 39"/>
                <a:gd name="T13" fmla="*/ 11 h 14"/>
                <a:gd name="T14" fmla="*/ 20 w 39"/>
                <a:gd name="T15" fmla="*/ 5 h 14"/>
                <a:gd name="T16" fmla="*/ 1 w 39"/>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14">
                  <a:moveTo>
                    <a:pt x="1" y="0"/>
                  </a:moveTo>
                  <a:cubicBezTo>
                    <a:pt x="0" y="6"/>
                    <a:pt x="0" y="6"/>
                    <a:pt x="0" y="6"/>
                  </a:cubicBezTo>
                  <a:cubicBezTo>
                    <a:pt x="0" y="8"/>
                    <a:pt x="1" y="8"/>
                    <a:pt x="3" y="9"/>
                  </a:cubicBezTo>
                  <a:cubicBezTo>
                    <a:pt x="17" y="13"/>
                    <a:pt x="17" y="13"/>
                    <a:pt x="17" y="13"/>
                  </a:cubicBezTo>
                  <a:cubicBezTo>
                    <a:pt x="20" y="14"/>
                    <a:pt x="23" y="14"/>
                    <a:pt x="26" y="14"/>
                  </a:cubicBezTo>
                  <a:cubicBezTo>
                    <a:pt x="34" y="14"/>
                    <a:pt x="34" y="14"/>
                    <a:pt x="34" y="14"/>
                  </a:cubicBezTo>
                  <a:cubicBezTo>
                    <a:pt x="39" y="14"/>
                    <a:pt x="37" y="12"/>
                    <a:pt x="36" y="11"/>
                  </a:cubicBezTo>
                  <a:cubicBezTo>
                    <a:pt x="33" y="10"/>
                    <a:pt x="26" y="8"/>
                    <a:pt x="20" y="5"/>
                  </a:cubicBezTo>
                  <a:cubicBezTo>
                    <a:pt x="15" y="2"/>
                    <a:pt x="1" y="0"/>
                    <a:pt x="1" y="0"/>
                  </a:cubicBezTo>
                  <a:close/>
                </a:path>
              </a:pathLst>
            </a:custGeom>
            <a:solidFill>
              <a:srgbClr val="396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95"/>
            <p:cNvSpPr>
              <a:spLocks/>
            </p:cNvSpPr>
            <p:nvPr/>
          </p:nvSpPr>
          <p:spPr bwMode="auto">
            <a:xfrm>
              <a:off x="9380806" y="6029658"/>
              <a:ext cx="152515" cy="85408"/>
            </a:xfrm>
            <a:custGeom>
              <a:avLst/>
              <a:gdLst>
                <a:gd name="T0" fmla="*/ 0 w 13"/>
                <a:gd name="T1" fmla="*/ 0 h 7"/>
                <a:gd name="T2" fmla="*/ 3 w 13"/>
                <a:gd name="T3" fmla="*/ 7 h 7"/>
                <a:gd name="T4" fmla="*/ 8 w 13"/>
                <a:gd name="T5" fmla="*/ 7 h 7"/>
                <a:gd name="T6" fmla="*/ 13 w 13"/>
                <a:gd name="T7" fmla="*/ 4 h 7"/>
              </a:gdLst>
              <a:ahLst/>
              <a:cxnLst>
                <a:cxn ang="0">
                  <a:pos x="T0" y="T1"/>
                </a:cxn>
                <a:cxn ang="0">
                  <a:pos x="T2" y="T3"/>
                </a:cxn>
                <a:cxn ang="0">
                  <a:pos x="T4" y="T5"/>
                </a:cxn>
                <a:cxn ang="0">
                  <a:pos x="T6" y="T7"/>
                </a:cxn>
              </a:cxnLst>
              <a:rect l="0" t="0" r="r" b="b"/>
              <a:pathLst>
                <a:path w="13" h="7">
                  <a:moveTo>
                    <a:pt x="0" y="0"/>
                  </a:moveTo>
                  <a:cubicBezTo>
                    <a:pt x="2" y="4"/>
                    <a:pt x="2" y="4"/>
                    <a:pt x="3" y="7"/>
                  </a:cubicBezTo>
                  <a:cubicBezTo>
                    <a:pt x="8" y="7"/>
                    <a:pt x="8" y="7"/>
                    <a:pt x="8" y="7"/>
                  </a:cubicBezTo>
                  <a:cubicBezTo>
                    <a:pt x="8" y="5"/>
                    <a:pt x="9" y="3"/>
                    <a:pt x="13" y="4"/>
                  </a:cubicBezTo>
                </a:path>
              </a:pathLst>
            </a:custGeom>
            <a:solidFill>
              <a:srgbClr val="396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6"/>
            <p:cNvSpPr>
              <a:spLocks/>
            </p:cNvSpPr>
            <p:nvPr/>
          </p:nvSpPr>
          <p:spPr bwMode="auto">
            <a:xfrm>
              <a:off x="9368604" y="5950349"/>
              <a:ext cx="457543" cy="164717"/>
            </a:xfrm>
            <a:custGeom>
              <a:avLst/>
              <a:gdLst>
                <a:gd name="T0" fmla="*/ 2 w 39"/>
                <a:gd name="T1" fmla="*/ 0 h 14"/>
                <a:gd name="T2" fmla="*/ 0 w 39"/>
                <a:gd name="T3" fmla="*/ 6 h 14"/>
                <a:gd name="T4" fmla="*/ 4 w 39"/>
                <a:gd name="T5" fmla="*/ 9 h 14"/>
                <a:gd name="T6" fmla="*/ 18 w 39"/>
                <a:gd name="T7" fmla="*/ 13 h 14"/>
                <a:gd name="T8" fmla="*/ 27 w 39"/>
                <a:gd name="T9" fmla="*/ 14 h 14"/>
                <a:gd name="T10" fmla="*/ 35 w 39"/>
                <a:gd name="T11" fmla="*/ 14 h 14"/>
                <a:gd name="T12" fmla="*/ 37 w 39"/>
                <a:gd name="T13" fmla="*/ 11 h 14"/>
                <a:gd name="T14" fmla="*/ 20 w 39"/>
                <a:gd name="T15" fmla="*/ 5 h 14"/>
                <a:gd name="T16" fmla="*/ 2 w 39"/>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14">
                  <a:moveTo>
                    <a:pt x="2" y="0"/>
                  </a:moveTo>
                  <a:cubicBezTo>
                    <a:pt x="0" y="6"/>
                    <a:pt x="0" y="6"/>
                    <a:pt x="0" y="6"/>
                  </a:cubicBezTo>
                  <a:cubicBezTo>
                    <a:pt x="0" y="8"/>
                    <a:pt x="2" y="8"/>
                    <a:pt x="4" y="9"/>
                  </a:cubicBezTo>
                  <a:cubicBezTo>
                    <a:pt x="18" y="13"/>
                    <a:pt x="18" y="13"/>
                    <a:pt x="18" y="13"/>
                  </a:cubicBezTo>
                  <a:cubicBezTo>
                    <a:pt x="21" y="14"/>
                    <a:pt x="24" y="14"/>
                    <a:pt x="27" y="14"/>
                  </a:cubicBezTo>
                  <a:cubicBezTo>
                    <a:pt x="35" y="14"/>
                    <a:pt x="35" y="14"/>
                    <a:pt x="35" y="14"/>
                  </a:cubicBezTo>
                  <a:cubicBezTo>
                    <a:pt x="39" y="14"/>
                    <a:pt x="38" y="12"/>
                    <a:pt x="37" y="11"/>
                  </a:cubicBezTo>
                  <a:cubicBezTo>
                    <a:pt x="34" y="10"/>
                    <a:pt x="26" y="8"/>
                    <a:pt x="20" y="5"/>
                  </a:cubicBezTo>
                  <a:cubicBezTo>
                    <a:pt x="15" y="2"/>
                    <a:pt x="2" y="0"/>
                    <a:pt x="2" y="0"/>
                  </a:cubicBezTo>
                  <a:close/>
                </a:path>
              </a:pathLst>
            </a:custGeom>
            <a:solidFill>
              <a:srgbClr val="396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97"/>
            <p:cNvSpPr>
              <a:spLocks/>
            </p:cNvSpPr>
            <p:nvPr/>
          </p:nvSpPr>
          <p:spPr bwMode="auto">
            <a:xfrm>
              <a:off x="9380806" y="5895447"/>
              <a:ext cx="305028" cy="146413"/>
            </a:xfrm>
            <a:custGeom>
              <a:avLst/>
              <a:gdLst>
                <a:gd name="T0" fmla="*/ 2 w 26"/>
                <a:gd name="T1" fmla="*/ 0 h 13"/>
                <a:gd name="T2" fmla="*/ 1 w 26"/>
                <a:gd name="T3" fmla="*/ 5 h 13"/>
                <a:gd name="T4" fmla="*/ 22 w 26"/>
                <a:gd name="T5" fmla="*/ 13 h 13"/>
                <a:gd name="T6" fmla="*/ 25 w 26"/>
                <a:gd name="T7" fmla="*/ 13 h 13"/>
                <a:gd name="T8" fmla="*/ 11 w 26"/>
                <a:gd name="T9" fmla="*/ 1 h 13"/>
                <a:gd name="T10" fmla="*/ 2 w 26"/>
                <a:gd name="T11" fmla="*/ 0 h 13"/>
              </a:gdLst>
              <a:ahLst/>
              <a:cxnLst>
                <a:cxn ang="0">
                  <a:pos x="T0" y="T1"/>
                </a:cxn>
                <a:cxn ang="0">
                  <a:pos x="T2" y="T3"/>
                </a:cxn>
                <a:cxn ang="0">
                  <a:pos x="T4" y="T5"/>
                </a:cxn>
                <a:cxn ang="0">
                  <a:pos x="T6" y="T7"/>
                </a:cxn>
                <a:cxn ang="0">
                  <a:pos x="T8" y="T9"/>
                </a:cxn>
                <a:cxn ang="0">
                  <a:pos x="T10" y="T11"/>
                </a:cxn>
              </a:cxnLst>
              <a:rect l="0" t="0" r="r" b="b"/>
              <a:pathLst>
                <a:path w="26" h="13">
                  <a:moveTo>
                    <a:pt x="2" y="0"/>
                  </a:moveTo>
                  <a:cubicBezTo>
                    <a:pt x="2" y="2"/>
                    <a:pt x="1" y="4"/>
                    <a:pt x="1" y="5"/>
                  </a:cubicBezTo>
                  <a:cubicBezTo>
                    <a:pt x="0" y="7"/>
                    <a:pt x="22" y="13"/>
                    <a:pt x="22" y="13"/>
                  </a:cubicBezTo>
                  <a:cubicBezTo>
                    <a:pt x="23" y="13"/>
                    <a:pt x="26" y="13"/>
                    <a:pt x="25" y="13"/>
                  </a:cubicBezTo>
                  <a:cubicBezTo>
                    <a:pt x="20" y="10"/>
                    <a:pt x="10" y="4"/>
                    <a:pt x="11" y="1"/>
                  </a:cubicBezTo>
                  <a:lnTo>
                    <a:pt x="2" y="0"/>
                  </a:lnTo>
                  <a:close/>
                </a:path>
              </a:pathLst>
            </a:custGeom>
            <a:solidFill>
              <a:srgbClr val="F0BE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8"/>
            <p:cNvSpPr>
              <a:spLocks/>
            </p:cNvSpPr>
            <p:nvPr/>
          </p:nvSpPr>
          <p:spPr bwMode="auto">
            <a:xfrm>
              <a:off x="9405208" y="5047468"/>
              <a:ext cx="219619" cy="915082"/>
            </a:xfrm>
            <a:custGeom>
              <a:avLst/>
              <a:gdLst>
                <a:gd name="T0" fmla="*/ 0 w 19"/>
                <a:gd name="T1" fmla="*/ 76 h 79"/>
                <a:gd name="T2" fmla="*/ 8 w 19"/>
                <a:gd name="T3" fmla="*/ 76 h 79"/>
                <a:gd name="T4" fmla="*/ 19 w 19"/>
                <a:gd name="T5" fmla="*/ 8 h 79"/>
                <a:gd name="T6" fmla="*/ 12 w 19"/>
                <a:gd name="T7" fmla="*/ 0 h 79"/>
                <a:gd name="T8" fmla="*/ 4 w 19"/>
                <a:gd name="T9" fmla="*/ 7 h 79"/>
                <a:gd name="T10" fmla="*/ 0 w 19"/>
                <a:gd name="T11" fmla="*/ 73 h 79"/>
                <a:gd name="T12" fmla="*/ 0 w 19"/>
                <a:gd name="T13" fmla="*/ 76 h 79"/>
              </a:gdLst>
              <a:ahLst/>
              <a:cxnLst>
                <a:cxn ang="0">
                  <a:pos x="T0" y="T1"/>
                </a:cxn>
                <a:cxn ang="0">
                  <a:pos x="T2" y="T3"/>
                </a:cxn>
                <a:cxn ang="0">
                  <a:pos x="T4" y="T5"/>
                </a:cxn>
                <a:cxn ang="0">
                  <a:pos x="T6" y="T7"/>
                </a:cxn>
                <a:cxn ang="0">
                  <a:pos x="T8" y="T9"/>
                </a:cxn>
                <a:cxn ang="0">
                  <a:pos x="T10" y="T11"/>
                </a:cxn>
                <a:cxn ang="0">
                  <a:pos x="T12" y="T13"/>
                </a:cxn>
              </a:cxnLst>
              <a:rect l="0" t="0" r="r" b="b"/>
              <a:pathLst>
                <a:path w="19" h="79">
                  <a:moveTo>
                    <a:pt x="0" y="76"/>
                  </a:moveTo>
                  <a:cubicBezTo>
                    <a:pt x="0" y="78"/>
                    <a:pt x="8" y="79"/>
                    <a:pt x="8" y="76"/>
                  </a:cubicBezTo>
                  <a:cubicBezTo>
                    <a:pt x="19" y="8"/>
                    <a:pt x="19" y="8"/>
                    <a:pt x="19" y="8"/>
                  </a:cubicBezTo>
                  <a:cubicBezTo>
                    <a:pt x="19" y="4"/>
                    <a:pt x="16" y="0"/>
                    <a:pt x="12" y="0"/>
                  </a:cubicBezTo>
                  <a:cubicBezTo>
                    <a:pt x="8" y="0"/>
                    <a:pt x="4" y="3"/>
                    <a:pt x="4" y="7"/>
                  </a:cubicBezTo>
                  <a:cubicBezTo>
                    <a:pt x="0" y="27"/>
                    <a:pt x="0" y="46"/>
                    <a:pt x="0" y="73"/>
                  </a:cubicBezTo>
                  <a:cubicBezTo>
                    <a:pt x="0" y="74"/>
                    <a:pt x="0" y="75"/>
                    <a:pt x="0" y="76"/>
                  </a:cubicBezTo>
                  <a:close/>
                </a:path>
              </a:pathLst>
            </a:custGeom>
            <a:solidFill>
              <a:srgbClr val="F0BE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99"/>
            <p:cNvSpPr>
              <a:spLocks/>
            </p:cNvSpPr>
            <p:nvPr/>
          </p:nvSpPr>
          <p:spPr bwMode="auto">
            <a:xfrm>
              <a:off x="9649230" y="5895447"/>
              <a:ext cx="292826" cy="146413"/>
            </a:xfrm>
            <a:custGeom>
              <a:avLst/>
              <a:gdLst>
                <a:gd name="T0" fmla="*/ 1 w 25"/>
                <a:gd name="T1" fmla="*/ 0 h 13"/>
                <a:gd name="T2" fmla="*/ 0 w 25"/>
                <a:gd name="T3" fmla="*/ 5 h 13"/>
                <a:gd name="T4" fmla="*/ 21 w 25"/>
                <a:gd name="T5" fmla="*/ 13 h 13"/>
                <a:gd name="T6" fmla="*/ 24 w 25"/>
                <a:gd name="T7" fmla="*/ 13 h 13"/>
                <a:gd name="T8" fmla="*/ 10 w 25"/>
                <a:gd name="T9" fmla="*/ 1 h 13"/>
                <a:gd name="T10" fmla="*/ 1 w 25"/>
                <a:gd name="T11" fmla="*/ 0 h 13"/>
              </a:gdLst>
              <a:ahLst/>
              <a:cxnLst>
                <a:cxn ang="0">
                  <a:pos x="T0" y="T1"/>
                </a:cxn>
                <a:cxn ang="0">
                  <a:pos x="T2" y="T3"/>
                </a:cxn>
                <a:cxn ang="0">
                  <a:pos x="T4" y="T5"/>
                </a:cxn>
                <a:cxn ang="0">
                  <a:pos x="T6" y="T7"/>
                </a:cxn>
                <a:cxn ang="0">
                  <a:pos x="T8" y="T9"/>
                </a:cxn>
                <a:cxn ang="0">
                  <a:pos x="T10" y="T11"/>
                </a:cxn>
              </a:cxnLst>
              <a:rect l="0" t="0" r="r" b="b"/>
              <a:pathLst>
                <a:path w="25" h="13">
                  <a:moveTo>
                    <a:pt x="1" y="0"/>
                  </a:moveTo>
                  <a:cubicBezTo>
                    <a:pt x="1" y="2"/>
                    <a:pt x="0" y="4"/>
                    <a:pt x="0" y="5"/>
                  </a:cubicBezTo>
                  <a:cubicBezTo>
                    <a:pt x="0" y="7"/>
                    <a:pt x="21" y="13"/>
                    <a:pt x="21" y="13"/>
                  </a:cubicBezTo>
                  <a:cubicBezTo>
                    <a:pt x="22" y="13"/>
                    <a:pt x="25" y="13"/>
                    <a:pt x="24" y="13"/>
                  </a:cubicBezTo>
                  <a:cubicBezTo>
                    <a:pt x="19" y="10"/>
                    <a:pt x="9" y="4"/>
                    <a:pt x="10" y="1"/>
                  </a:cubicBezTo>
                  <a:lnTo>
                    <a:pt x="1" y="0"/>
                  </a:lnTo>
                  <a:close/>
                </a:path>
              </a:pathLst>
            </a:custGeom>
            <a:solidFill>
              <a:srgbClr val="F0BE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00"/>
            <p:cNvSpPr>
              <a:spLocks/>
            </p:cNvSpPr>
            <p:nvPr/>
          </p:nvSpPr>
          <p:spPr bwMode="auto">
            <a:xfrm>
              <a:off x="9661430" y="5047468"/>
              <a:ext cx="219619" cy="915082"/>
            </a:xfrm>
            <a:custGeom>
              <a:avLst/>
              <a:gdLst>
                <a:gd name="T0" fmla="*/ 0 w 19"/>
                <a:gd name="T1" fmla="*/ 76 h 79"/>
                <a:gd name="T2" fmla="*/ 9 w 19"/>
                <a:gd name="T3" fmla="*/ 76 h 79"/>
                <a:gd name="T4" fmla="*/ 19 w 19"/>
                <a:gd name="T5" fmla="*/ 8 h 79"/>
                <a:gd name="T6" fmla="*/ 12 w 19"/>
                <a:gd name="T7" fmla="*/ 0 h 79"/>
                <a:gd name="T8" fmla="*/ 4 w 19"/>
                <a:gd name="T9" fmla="*/ 7 h 79"/>
                <a:gd name="T10" fmla="*/ 0 w 19"/>
                <a:gd name="T11" fmla="*/ 73 h 79"/>
                <a:gd name="T12" fmla="*/ 0 w 19"/>
                <a:gd name="T13" fmla="*/ 76 h 79"/>
              </a:gdLst>
              <a:ahLst/>
              <a:cxnLst>
                <a:cxn ang="0">
                  <a:pos x="T0" y="T1"/>
                </a:cxn>
                <a:cxn ang="0">
                  <a:pos x="T2" y="T3"/>
                </a:cxn>
                <a:cxn ang="0">
                  <a:pos x="T4" y="T5"/>
                </a:cxn>
                <a:cxn ang="0">
                  <a:pos x="T6" y="T7"/>
                </a:cxn>
                <a:cxn ang="0">
                  <a:pos x="T8" y="T9"/>
                </a:cxn>
                <a:cxn ang="0">
                  <a:pos x="T10" y="T11"/>
                </a:cxn>
                <a:cxn ang="0">
                  <a:pos x="T12" y="T13"/>
                </a:cxn>
              </a:cxnLst>
              <a:rect l="0" t="0" r="r" b="b"/>
              <a:pathLst>
                <a:path w="19" h="79">
                  <a:moveTo>
                    <a:pt x="0" y="76"/>
                  </a:moveTo>
                  <a:cubicBezTo>
                    <a:pt x="0" y="78"/>
                    <a:pt x="8" y="79"/>
                    <a:pt x="9" y="76"/>
                  </a:cubicBezTo>
                  <a:cubicBezTo>
                    <a:pt x="19" y="8"/>
                    <a:pt x="19" y="8"/>
                    <a:pt x="19" y="8"/>
                  </a:cubicBezTo>
                  <a:cubicBezTo>
                    <a:pt x="19" y="4"/>
                    <a:pt x="16" y="0"/>
                    <a:pt x="12" y="0"/>
                  </a:cubicBezTo>
                  <a:cubicBezTo>
                    <a:pt x="8" y="0"/>
                    <a:pt x="4" y="3"/>
                    <a:pt x="4" y="7"/>
                  </a:cubicBezTo>
                  <a:cubicBezTo>
                    <a:pt x="1" y="27"/>
                    <a:pt x="0" y="46"/>
                    <a:pt x="0" y="73"/>
                  </a:cubicBezTo>
                  <a:cubicBezTo>
                    <a:pt x="0" y="74"/>
                    <a:pt x="0" y="75"/>
                    <a:pt x="0" y="76"/>
                  </a:cubicBezTo>
                  <a:close/>
                </a:path>
              </a:pathLst>
            </a:custGeom>
            <a:solidFill>
              <a:srgbClr val="F0BE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01"/>
            <p:cNvSpPr>
              <a:spLocks/>
            </p:cNvSpPr>
            <p:nvPr/>
          </p:nvSpPr>
          <p:spPr bwMode="auto">
            <a:xfrm>
              <a:off x="9710235" y="5047468"/>
              <a:ext cx="170815" cy="170815"/>
            </a:xfrm>
            <a:custGeom>
              <a:avLst/>
              <a:gdLst>
                <a:gd name="T0" fmla="*/ 15 w 15"/>
                <a:gd name="T1" fmla="*/ 8 h 15"/>
                <a:gd name="T2" fmla="*/ 7 w 15"/>
                <a:gd name="T3" fmla="*/ 15 h 15"/>
                <a:gd name="T4" fmla="*/ 0 w 15"/>
                <a:gd name="T5" fmla="*/ 7 h 15"/>
                <a:gd name="T6" fmla="*/ 8 w 15"/>
                <a:gd name="T7" fmla="*/ 0 h 15"/>
                <a:gd name="T8" fmla="*/ 15 w 15"/>
                <a:gd name="T9" fmla="*/ 8 h 15"/>
              </a:gdLst>
              <a:ahLst/>
              <a:cxnLst>
                <a:cxn ang="0">
                  <a:pos x="T0" y="T1"/>
                </a:cxn>
                <a:cxn ang="0">
                  <a:pos x="T2" y="T3"/>
                </a:cxn>
                <a:cxn ang="0">
                  <a:pos x="T4" y="T5"/>
                </a:cxn>
                <a:cxn ang="0">
                  <a:pos x="T6" y="T7"/>
                </a:cxn>
                <a:cxn ang="0">
                  <a:pos x="T8" y="T9"/>
                </a:cxn>
              </a:cxnLst>
              <a:rect l="0" t="0" r="r" b="b"/>
              <a:pathLst>
                <a:path w="15" h="15">
                  <a:moveTo>
                    <a:pt x="15" y="8"/>
                  </a:moveTo>
                  <a:cubicBezTo>
                    <a:pt x="15" y="12"/>
                    <a:pt x="11" y="15"/>
                    <a:pt x="7" y="15"/>
                  </a:cubicBezTo>
                  <a:cubicBezTo>
                    <a:pt x="3" y="15"/>
                    <a:pt x="0" y="11"/>
                    <a:pt x="0" y="7"/>
                  </a:cubicBezTo>
                  <a:cubicBezTo>
                    <a:pt x="0" y="3"/>
                    <a:pt x="4" y="0"/>
                    <a:pt x="8" y="0"/>
                  </a:cubicBezTo>
                  <a:cubicBezTo>
                    <a:pt x="12" y="1"/>
                    <a:pt x="15" y="4"/>
                    <a:pt x="15" y="8"/>
                  </a:cubicBezTo>
                  <a:close/>
                </a:path>
              </a:pathLst>
            </a:custGeom>
            <a:solidFill>
              <a:srgbClr val="F0BE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02"/>
            <p:cNvSpPr>
              <a:spLocks/>
            </p:cNvSpPr>
            <p:nvPr/>
          </p:nvSpPr>
          <p:spPr bwMode="auto">
            <a:xfrm>
              <a:off x="9612626" y="4358108"/>
              <a:ext cx="292826" cy="860179"/>
            </a:xfrm>
            <a:custGeom>
              <a:avLst/>
              <a:gdLst>
                <a:gd name="T0" fmla="*/ 23 w 25"/>
                <a:gd name="T1" fmla="*/ 66 h 74"/>
                <a:gd name="T2" fmla="*/ 16 w 25"/>
                <a:gd name="T3" fmla="*/ 74 h 74"/>
                <a:gd name="T4" fmla="*/ 8 w 25"/>
                <a:gd name="T5" fmla="*/ 67 h 74"/>
                <a:gd name="T6" fmla="*/ 0 w 25"/>
                <a:gd name="T7" fmla="*/ 13 h 74"/>
                <a:gd name="T8" fmla="*/ 12 w 25"/>
                <a:gd name="T9" fmla="*/ 1 h 74"/>
                <a:gd name="T10" fmla="*/ 25 w 25"/>
                <a:gd name="T11" fmla="*/ 12 h 74"/>
                <a:gd name="T12" fmla="*/ 23 w 25"/>
                <a:gd name="T13" fmla="*/ 66 h 74"/>
              </a:gdLst>
              <a:ahLst/>
              <a:cxnLst>
                <a:cxn ang="0">
                  <a:pos x="T0" y="T1"/>
                </a:cxn>
                <a:cxn ang="0">
                  <a:pos x="T2" y="T3"/>
                </a:cxn>
                <a:cxn ang="0">
                  <a:pos x="T4" y="T5"/>
                </a:cxn>
                <a:cxn ang="0">
                  <a:pos x="T6" y="T7"/>
                </a:cxn>
                <a:cxn ang="0">
                  <a:pos x="T8" y="T9"/>
                </a:cxn>
                <a:cxn ang="0">
                  <a:pos x="T10" y="T11"/>
                </a:cxn>
                <a:cxn ang="0">
                  <a:pos x="T12" y="T13"/>
                </a:cxn>
              </a:cxnLst>
              <a:rect l="0" t="0" r="r" b="b"/>
              <a:pathLst>
                <a:path w="25" h="74">
                  <a:moveTo>
                    <a:pt x="23" y="66"/>
                  </a:moveTo>
                  <a:cubicBezTo>
                    <a:pt x="23" y="70"/>
                    <a:pt x="20" y="74"/>
                    <a:pt x="16" y="74"/>
                  </a:cubicBezTo>
                  <a:cubicBezTo>
                    <a:pt x="12" y="74"/>
                    <a:pt x="8" y="71"/>
                    <a:pt x="8" y="67"/>
                  </a:cubicBezTo>
                  <a:cubicBezTo>
                    <a:pt x="0" y="13"/>
                    <a:pt x="0" y="13"/>
                    <a:pt x="0" y="13"/>
                  </a:cubicBezTo>
                  <a:cubicBezTo>
                    <a:pt x="0" y="6"/>
                    <a:pt x="5" y="1"/>
                    <a:pt x="12" y="1"/>
                  </a:cubicBezTo>
                  <a:cubicBezTo>
                    <a:pt x="19" y="0"/>
                    <a:pt x="25" y="5"/>
                    <a:pt x="25" y="12"/>
                  </a:cubicBezTo>
                  <a:lnTo>
                    <a:pt x="23" y="66"/>
                  </a:lnTo>
                  <a:close/>
                </a:path>
              </a:pathLst>
            </a:custGeom>
            <a:solidFill>
              <a:srgbClr val="F0BE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03"/>
            <p:cNvSpPr>
              <a:spLocks/>
            </p:cNvSpPr>
            <p:nvPr/>
          </p:nvSpPr>
          <p:spPr bwMode="auto">
            <a:xfrm>
              <a:off x="9441811" y="5047468"/>
              <a:ext cx="183017" cy="170815"/>
            </a:xfrm>
            <a:custGeom>
              <a:avLst/>
              <a:gdLst>
                <a:gd name="T0" fmla="*/ 16 w 16"/>
                <a:gd name="T1" fmla="*/ 8 h 15"/>
                <a:gd name="T2" fmla="*/ 8 w 16"/>
                <a:gd name="T3" fmla="*/ 15 h 15"/>
                <a:gd name="T4" fmla="*/ 1 w 16"/>
                <a:gd name="T5" fmla="*/ 7 h 15"/>
                <a:gd name="T6" fmla="*/ 9 w 16"/>
                <a:gd name="T7" fmla="*/ 0 h 15"/>
                <a:gd name="T8" fmla="*/ 16 w 16"/>
                <a:gd name="T9" fmla="*/ 8 h 15"/>
              </a:gdLst>
              <a:ahLst/>
              <a:cxnLst>
                <a:cxn ang="0">
                  <a:pos x="T0" y="T1"/>
                </a:cxn>
                <a:cxn ang="0">
                  <a:pos x="T2" y="T3"/>
                </a:cxn>
                <a:cxn ang="0">
                  <a:pos x="T4" y="T5"/>
                </a:cxn>
                <a:cxn ang="0">
                  <a:pos x="T6" y="T7"/>
                </a:cxn>
                <a:cxn ang="0">
                  <a:pos x="T8" y="T9"/>
                </a:cxn>
              </a:cxnLst>
              <a:rect l="0" t="0" r="r" b="b"/>
              <a:pathLst>
                <a:path w="16" h="15">
                  <a:moveTo>
                    <a:pt x="16" y="8"/>
                  </a:moveTo>
                  <a:cubicBezTo>
                    <a:pt x="15" y="12"/>
                    <a:pt x="12" y="15"/>
                    <a:pt x="8" y="15"/>
                  </a:cubicBezTo>
                  <a:cubicBezTo>
                    <a:pt x="3" y="15"/>
                    <a:pt x="0" y="11"/>
                    <a:pt x="1" y="7"/>
                  </a:cubicBezTo>
                  <a:cubicBezTo>
                    <a:pt x="1" y="3"/>
                    <a:pt x="5" y="0"/>
                    <a:pt x="9" y="0"/>
                  </a:cubicBezTo>
                  <a:cubicBezTo>
                    <a:pt x="13" y="1"/>
                    <a:pt x="16" y="4"/>
                    <a:pt x="16" y="8"/>
                  </a:cubicBezTo>
                  <a:close/>
                </a:path>
              </a:pathLst>
            </a:custGeom>
            <a:solidFill>
              <a:srgbClr val="F0BE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04"/>
            <p:cNvSpPr>
              <a:spLocks/>
            </p:cNvSpPr>
            <p:nvPr/>
          </p:nvSpPr>
          <p:spPr bwMode="auto">
            <a:xfrm>
              <a:off x="9356404" y="4358108"/>
              <a:ext cx="292826" cy="860179"/>
            </a:xfrm>
            <a:custGeom>
              <a:avLst/>
              <a:gdLst>
                <a:gd name="T0" fmla="*/ 23 w 25"/>
                <a:gd name="T1" fmla="*/ 66 h 74"/>
                <a:gd name="T2" fmla="*/ 16 w 25"/>
                <a:gd name="T3" fmla="*/ 74 h 74"/>
                <a:gd name="T4" fmla="*/ 8 w 25"/>
                <a:gd name="T5" fmla="*/ 67 h 74"/>
                <a:gd name="T6" fmla="*/ 0 w 25"/>
                <a:gd name="T7" fmla="*/ 13 h 74"/>
                <a:gd name="T8" fmla="*/ 12 w 25"/>
                <a:gd name="T9" fmla="*/ 1 h 74"/>
                <a:gd name="T10" fmla="*/ 25 w 25"/>
                <a:gd name="T11" fmla="*/ 12 h 74"/>
                <a:gd name="T12" fmla="*/ 23 w 25"/>
                <a:gd name="T13" fmla="*/ 66 h 74"/>
              </a:gdLst>
              <a:ahLst/>
              <a:cxnLst>
                <a:cxn ang="0">
                  <a:pos x="T0" y="T1"/>
                </a:cxn>
                <a:cxn ang="0">
                  <a:pos x="T2" y="T3"/>
                </a:cxn>
                <a:cxn ang="0">
                  <a:pos x="T4" y="T5"/>
                </a:cxn>
                <a:cxn ang="0">
                  <a:pos x="T6" y="T7"/>
                </a:cxn>
                <a:cxn ang="0">
                  <a:pos x="T8" y="T9"/>
                </a:cxn>
                <a:cxn ang="0">
                  <a:pos x="T10" y="T11"/>
                </a:cxn>
                <a:cxn ang="0">
                  <a:pos x="T12" y="T13"/>
                </a:cxn>
              </a:cxnLst>
              <a:rect l="0" t="0" r="r" b="b"/>
              <a:pathLst>
                <a:path w="25" h="74">
                  <a:moveTo>
                    <a:pt x="23" y="66"/>
                  </a:moveTo>
                  <a:cubicBezTo>
                    <a:pt x="23" y="70"/>
                    <a:pt x="20" y="74"/>
                    <a:pt x="16" y="74"/>
                  </a:cubicBezTo>
                  <a:cubicBezTo>
                    <a:pt x="11" y="74"/>
                    <a:pt x="8" y="71"/>
                    <a:pt x="8" y="67"/>
                  </a:cubicBezTo>
                  <a:cubicBezTo>
                    <a:pt x="0" y="13"/>
                    <a:pt x="0" y="13"/>
                    <a:pt x="0" y="13"/>
                  </a:cubicBezTo>
                  <a:cubicBezTo>
                    <a:pt x="0" y="6"/>
                    <a:pt x="5" y="1"/>
                    <a:pt x="12" y="1"/>
                  </a:cubicBezTo>
                  <a:cubicBezTo>
                    <a:pt x="19" y="0"/>
                    <a:pt x="24" y="5"/>
                    <a:pt x="25" y="12"/>
                  </a:cubicBezTo>
                  <a:lnTo>
                    <a:pt x="23" y="66"/>
                  </a:lnTo>
                  <a:close/>
                </a:path>
              </a:pathLst>
            </a:custGeom>
            <a:solidFill>
              <a:srgbClr val="F0BE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05"/>
            <p:cNvSpPr>
              <a:spLocks/>
            </p:cNvSpPr>
            <p:nvPr/>
          </p:nvSpPr>
          <p:spPr bwMode="auto">
            <a:xfrm>
              <a:off x="9136783" y="4303201"/>
              <a:ext cx="195217" cy="488043"/>
            </a:xfrm>
            <a:custGeom>
              <a:avLst/>
              <a:gdLst>
                <a:gd name="T0" fmla="*/ 0 w 17"/>
                <a:gd name="T1" fmla="*/ 17 h 42"/>
                <a:gd name="T2" fmla="*/ 3 w 17"/>
                <a:gd name="T3" fmla="*/ 34 h 42"/>
                <a:gd name="T4" fmla="*/ 6 w 17"/>
                <a:gd name="T5" fmla="*/ 36 h 42"/>
                <a:gd name="T6" fmla="*/ 10 w 17"/>
                <a:gd name="T7" fmla="*/ 39 h 42"/>
                <a:gd name="T8" fmla="*/ 13 w 17"/>
                <a:gd name="T9" fmla="*/ 41 h 42"/>
                <a:gd name="T10" fmla="*/ 12 w 17"/>
                <a:gd name="T11" fmla="*/ 37 h 42"/>
                <a:gd name="T12" fmla="*/ 14 w 17"/>
                <a:gd name="T13" fmla="*/ 33 h 42"/>
                <a:gd name="T14" fmla="*/ 13 w 17"/>
                <a:gd name="T15" fmla="*/ 29 h 42"/>
                <a:gd name="T16" fmla="*/ 17 w 17"/>
                <a:gd name="T17" fmla="*/ 30 h 42"/>
                <a:gd name="T18" fmla="*/ 12 w 17"/>
                <a:gd name="T19" fmla="*/ 20 h 42"/>
                <a:gd name="T20" fmla="*/ 10 w 17"/>
                <a:gd name="T21" fmla="*/ 18 h 42"/>
                <a:gd name="T22" fmla="*/ 8 w 17"/>
                <a:gd name="T23" fmla="*/ 0 h 42"/>
                <a:gd name="T24" fmla="*/ 0 w 17"/>
                <a:gd name="T25" fmla="*/ 6 h 42"/>
                <a:gd name="T26" fmla="*/ 0 w 17"/>
                <a:gd name="T27" fmla="*/ 1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42">
                  <a:moveTo>
                    <a:pt x="0" y="17"/>
                  </a:moveTo>
                  <a:cubicBezTo>
                    <a:pt x="0" y="25"/>
                    <a:pt x="1" y="28"/>
                    <a:pt x="3" y="34"/>
                  </a:cubicBezTo>
                  <a:cubicBezTo>
                    <a:pt x="4" y="38"/>
                    <a:pt x="6" y="38"/>
                    <a:pt x="6" y="36"/>
                  </a:cubicBezTo>
                  <a:cubicBezTo>
                    <a:pt x="7" y="41"/>
                    <a:pt x="10" y="42"/>
                    <a:pt x="10" y="39"/>
                  </a:cubicBezTo>
                  <a:cubicBezTo>
                    <a:pt x="10" y="40"/>
                    <a:pt x="12" y="42"/>
                    <a:pt x="13" y="41"/>
                  </a:cubicBezTo>
                  <a:cubicBezTo>
                    <a:pt x="14" y="40"/>
                    <a:pt x="13" y="38"/>
                    <a:pt x="12" y="37"/>
                  </a:cubicBezTo>
                  <a:cubicBezTo>
                    <a:pt x="14" y="37"/>
                    <a:pt x="15" y="36"/>
                    <a:pt x="14" y="33"/>
                  </a:cubicBezTo>
                  <a:cubicBezTo>
                    <a:pt x="13" y="31"/>
                    <a:pt x="13" y="29"/>
                    <a:pt x="13" y="29"/>
                  </a:cubicBezTo>
                  <a:cubicBezTo>
                    <a:pt x="15" y="31"/>
                    <a:pt x="16" y="31"/>
                    <a:pt x="17" y="30"/>
                  </a:cubicBezTo>
                  <a:cubicBezTo>
                    <a:pt x="15" y="27"/>
                    <a:pt x="14" y="23"/>
                    <a:pt x="12" y="20"/>
                  </a:cubicBezTo>
                  <a:cubicBezTo>
                    <a:pt x="11" y="19"/>
                    <a:pt x="11" y="18"/>
                    <a:pt x="10" y="18"/>
                  </a:cubicBezTo>
                  <a:cubicBezTo>
                    <a:pt x="8" y="0"/>
                    <a:pt x="8" y="0"/>
                    <a:pt x="8" y="0"/>
                  </a:cubicBezTo>
                  <a:cubicBezTo>
                    <a:pt x="0" y="6"/>
                    <a:pt x="0" y="6"/>
                    <a:pt x="0" y="6"/>
                  </a:cubicBezTo>
                  <a:lnTo>
                    <a:pt x="0" y="17"/>
                  </a:lnTo>
                  <a:close/>
                </a:path>
              </a:pathLst>
            </a:custGeom>
            <a:solidFill>
              <a:srgbClr val="F0BE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06"/>
            <p:cNvSpPr>
              <a:spLocks/>
            </p:cNvSpPr>
            <p:nvPr/>
          </p:nvSpPr>
          <p:spPr bwMode="auto">
            <a:xfrm>
              <a:off x="9978660" y="2540145"/>
              <a:ext cx="268424" cy="475843"/>
            </a:xfrm>
            <a:custGeom>
              <a:avLst/>
              <a:gdLst>
                <a:gd name="T0" fmla="*/ 21 w 23"/>
                <a:gd name="T1" fmla="*/ 24 h 41"/>
                <a:gd name="T2" fmla="*/ 20 w 23"/>
                <a:gd name="T3" fmla="*/ 15 h 41"/>
                <a:gd name="T4" fmla="*/ 17 w 23"/>
                <a:gd name="T5" fmla="*/ 12 h 41"/>
                <a:gd name="T6" fmla="*/ 17 w 23"/>
                <a:gd name="T7" fmla="*/ 14 h 41"/>
                <a:gd name="T8" fmla="*/ 13 w 23"/>
                <a:gd name="T9" fmla="*/ 10 h 41"/>
                <a:gd name="T10" fmla="*/ 14 w 23"/>
                <a:gd name="T11" fmla="*/ 12 h 41"/>
                <a:gd name="T12" fmla="*/ 10 w 23"/>
                <a:gd name="T13" fmla="*/ 10 h 41"/>
                <a:gd name="T14" fmla="*/ 12 w 23"/>
                <a:gd name="T15" fmla="*/ 13 h 41"/>
                <a:gd name="T16" fmla="*/ 5 w 23"/>
                <a:gd name="T17" fmla="*/ 8 h 41"/>
                <a:gd name="T18" fmla="*/ 8 w 23"/>
                <a:gd name="T19" fmla="*/ 14 h 41"/>
                <a:gd name="T20" fmla="*/ 3 w 23"/>
                <a:gd name="T21" fmla="*/ 13 h 41"/>
                <a:gd name="T22" fmla="*/ 9 w 23"/>
                <a:gd name="T23" fmla="*/ 23 h 41"/>
                <a:gd name="T24" fmla="*/ 11 w 23"/>
                <a:gd name="T25" fmla="*/ 24 h 41"/>
                <a:gd name="T26" fmla="*/ 15 w 23"/>
                <a:gd name="T27" fmla="*/ 41 h 41"/>
                <a:gd name="T28" fmla="*/ 23 w 23"/>
                <a:gd name="T29" fmla="*/ 35 h 41"/>
                <a:gd name="T30" fmla="*/ 21 w 23"/>
                <a:gd name="T31"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 h="41">
                  <a:moveTo>
                    <a:pt x="21" y="24"/>
                  </a:moveTo>
                  <a:cubicBezTo>
                    <a:pt x="21" y="19"/>
                    <a:pt x="21" y="16"/>
                    <a:pt x="20" y="15"/>
                  </a:cubicBezTo>
                  <a:cubicBezTo>
                    <a:pt x="17" y="7"/>
                    <a:pt x="16" y="10"/>
                    <a:pt x="17" y="12"/>
                  </a:cubicBezTo>
                  <a:cubicBezTo>
                    <a:pt x="17" y="13"/>
                    <a:pt x="17" y="14"/>
                    <a:pt x="17" y="14"/>
                  </a:cubicBezTo>
                  <a:cubicBezTo>
                    <a:pt x="17" y="8"/>
                    <a:pt x="10" y="6"/>
                    <a:pt x="13" y="10"/>
                  </a:cubicBezTo>
                  <a:cubicBezTo>
                    <a:pt x="14" y="12"/>
                    <a:pt x="14" y="12"/>
                    <a:pt x="14" y="12"/>
                  </a:cubicBezTo>
                  <a:cubicBezTo>
                    <a:pt x="12" y="6"/>
                    <a:pt x="7" y="6"/>
                    <a:pt x="10" y="10"/>
                  </a:cubicBezTo>
                  <a:cubicBezTo>
                    <a:pt x="11" y="11"/>
                    <a:pt x="11" y="11"/>
                    <a:pt x="12" y="13"/>
                  </a:cubicBezTo>
                  <a:cubicBezTo>
                    <a:pt x="4" y="0"/>
                    <a:pt x="0" y="2"/>
                    <a:pt x="5" y="8"/>
                  </a:cubicBezTo>
                  <a:cubicBezTo>
                    <a:pt x="6" y="11"/>
                    <a:pt x="8" y="14"/>
                    <a:pt x="8" y="14"/>
                  </a:cubicBezTo>
                  <a:cubicBezTo>
                    <a:pt x="6" y="12"/>
                    <a:pt x="3" y="12"/>
                    <a:pt x="3" y="13"/>
                  </a:cubicBezTo>
                  <a:cubicBezTo>
                    <a:pt x="5" y="15"/>
                    <a:pt x="7" y="20"/>
                    <a:pt x="9" y="23"/>
                  </a:cubicBezTo>
                  <a:cubicBezTo>
                    <a:pt x="10" y="23"/>
                    <a:pt x="10" y="24"/>
                    <a:pt x="11" y="24"/>
                  </a:cubicBezTo>
                  <a:cubicBezTo>
                    <a:pt x="15" y="41"/>
                    <a:pt x="15" y="41"/>
                    <a:pt x="15" y="41"/>
                  </a:cubicBezTo>
                  <a:cubicBezTo>
                    <a:pt x="23" y="35"/>
                    <a:pt x="23" y="35"/>
                    <a:pt x="23" y="35"/>
                  </a:cubicBezTo>
                  <a:lnTo>
                    <a:pt x="21" y="24"/>
                  </a:lnTo>
                  <a:close/>
                </a:path>
              </a:pathLst>
            </a:custGeom>
            <a:solidFill>
              <a:srgbClr val="F0BE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Rectangle 107"/>
            <p:cNvSpPr>
              <a:spLocks noChangeArrowheads="1"/>
            </p:cNvSpPr>
            <p:nvPr/>
          </p:nvSpPr>
          <p:spPr bwMode="auto">
            <a:xfrm>
              <a:off x="9356404" y="4559425"/>
              <a:ext cx="280626" cy="518549"/>
            </a:xfrm>
            <a:prstGeom prst="rect">
              <a:avLst/>
            </a:prstGeom>
            <a:solidFill>
              <a:srgbClr val="2D3D8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Rectangle 108"/>
            <p:cNvSpPr>
              <a:spLocks noChangeArrowheads="1"/>
            </p:cNvSpPr>
            <p:nvPr/>
          </p:nvSpPr>
          <p:spPr bwMode="auto">
            <a:xfrm>
              <a:off x="9637028" y="4559425"/>
              <a:ext cx="280626" cy="518549"/>
            </a:xfrm>
            <a:prstGeom prst="rect">
              <a:avLst/>
            </a:prstGeom>
            <a:solidFill>
              <a:srgbClr val="2D3D8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09"/>
            <p:cNvSpPr>
              <a:spLocks/>
            </p:cNvSpPr>
            <p:nvPr/>
          </p:nvSpPr>
          <p:spPr bwMode="auto">
            <a:xfrm>
              <a:off x="9325898" y="3479630"/>
              <a:ext cx="311130" cy="1091999"/>
            </a:xfrm>
            <a:custGeom>
              <a:avLst/>
              <a:gdLst>
                <a:gd name="T0" fmla="*/ 51 w 51"/>
                <a:gd name="T1" fmla="*/ 179 h 179"/>
                <a:gd name="T2" fmla="*/ 0 w 51"/>
                <a:gd name="T3" fmla="*/ 179 h 179"/>
                <a:gd name="T4" fmla="*/ 11 w 51"/>
                <a:gd name="T5" fmla="*/ 106 h 179"/>
                <a:gd name="T6" fmla="*/ 1 w 51"/>
                <a:gd name="T7" fmla="*/ 44 h 179"/>
                <a:gd name="T8" fmla="*/ 9 w 51"/>
                <a:gd name="T9" fmla="*/ 0 h 179"/>
                <a:gd name="T10" fmla="*/ 51 w 51"/>
                <a:gd name="T11" fmla="*/ 0 h 179"/>
                <a:gd name="T12" fmla="*/ 51 w 51"/>
                <a:gd name="T13" fmla="*/ 179 h 179"/>
              </a:gdLst>
              <a:ahLst/>
              <a:cxnLst>
                <a:cxn ang="0">
                  <a:pos x="T0" y="T1"/>
                </a:cxn>
                <a:cxn ang="0">
                  <a:pos x="T2" y="T3"/>
                </a:cxn>
                <a:cxn ang="0">
                  <a:pos x="T4" y="T5"/>
                </a:cxn>
                <a:cxn ang="0">
                  <a:pos x="T6" y="T7"/>
                </a:cxn>
                <a:cxn ang="0">
                  <a:pos x="T8" y="T9"/>
                </a:cxn>
                <a:cxn ang="0">
                  <a:pos x="T10" y="T11"/>
                </a:cxn>
                <a:cxn ang="0">
                  <a:pos x="T12" y="T13"/>
                </a:cxn>
              </a:cxnLst>
              <a:rect l="0" t="0" r="r" b="b"/>
              <a:pathLst>
                <a:path w="51" h="179">
                  <a:moveTo>
                    <a:pt x="51" y="179"/>
                  </a:moveTo>
                  <a:lnTo>
                    <a:pt x="0" y="179"/>
                  </a:lnTo>
                  <a:lnTo>
                    <a:pt x="11" y="106"/>
                  </a:lnTo>
                  <a:lnTo>
                    <a:pt x="1" y="44"/>
                  </a:lnTo>
                  <a:lnTo>
                    <a:pt x="9" y="0"/>
                  </a:lnTo>
                  <a:lnTo>
                    <a:pt x="51" y="0"/>
                  </a:lnTo>
                  <a:lnTo>
                    <a:pt x="51" y="17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10"/>
            <p:cNvSpPr>
              <a:spLocks/>
            </p:cNvSpPr>
            <p:nvPr/>
          </p:nvSpPr>
          <p:spPr bwMode="auto">
            <a:xfrm>
              <a:off x="9020872" y="3931069"/>
              <a:ext cx="207419" cy="207419"/>
            </a:xfrm>
            <a:custGeom>
              <a:avLst/>
              <a:gdLst>
                <a:gd name="T0" fmla="*/ 13 w 18"/>
                <a:gd name="T1" fmla="*/ 3 h 18"/>
                <a:gd name="T2" fmla="*/ 16 w 18"/>
                <a:gd name="T3" fmla="*/ 13 h 18"/>
                <a:gd name="T4" fmla="*/ 5 w 18"/>
                <a:gd name="T5" fmla="*/ 16 h 18"/>
                <a:gd name="T6" fmla="*/ 2 w 18"/>
                <a:gd name="T7" fmla="*/ 5 h 18"/>
                <a:gd name="T8" fmla="*/ 13 w 18"/>
                <a:gd name="T9" fmla="*/ 3 h 18"/>
              </a:gdLst>
              <a:ahLst/>
              <a:cxnLst>
                <a:cxn ang="0">
                  <a:pos x="T0" y="T1"/>
                </a:cxn>
                <a:cxn ang="0">
                  <a:pos x="T2" y="T3"/>
                </a:cxn>
                <a:cxn ang="0">
                  <a:pos x="T4" y="T5"/>
                </a:cxn>
                <a:cxn ang="0">
                  <a:pos x="T6" y="T7"/>
                </a:cxn>
                <a:cxn ang="0">
                  <a:pos x="T8" y="T9"/>
                </a:cxn>
              </a:cxnLst>
              <a:rect l="0" t="0" r="r" b="b"/>
              <a:pathLst>
                <a:path w="18" h="18">
                  <a:moveTo>
                    <a:pt x="13" y="3"/>
                  </a:moveTo>
                  <a:cubicBezTo>
                    <a:pt x="16" y="5"/>
                    <a:pt x="18" y="9"/>
                    <a:pt x="16" y="13"/>
                  </a:cubicBezTo>
                  <a:cubicBezTo>
                    <a:pt x="13" y="17"/>
                    <a:pt x="9" y="18"/>
                    <a:pt x="5" y="16"/>
                  </a:cubicBezTo>
                  <a:cubicBezTo>
                    <a:pt x="1" y="14"/>
                    <a:pt x="0" y="9"/>
                    <a:pt x="2" y="5"/>
                  </a:cubicBezTo>
                  <a:cubicBezTo>
                    <a:pt x="5" y="2"/>
                    <a:pt x="9" y="0"/>
                    <a:pt x="13" y="3"/>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111"/>
            <p:cNvSpPr>
              <a:spLocks/>
            </p:cNvSpPr>
            <p:nvPr/>
          </p:nvSpPr>
          <p:spPr bwMode="auto">
            <a:xfrm>
              <a:off x="9240491" y="3467428"/>
              <a:ext cx="280626" cy="280626"/>
            </a:xfrm>
            <a:custGeom>
              <a:avLst/>
              <a:gdLst>
                <a:gd name="T0" fmla="*/ 21 w 24"/>
                <a:gd name="T1" fmla="*/ 17 h 24"/>
                <a:gd name="T2" fmla="*/ 7 w 24"/>
                <a:gd name="T3" fmla="*/ 21 h 24"/>
                <a:gd name="T4" fmla="*/ 3 w 24"/>
                <a:gd name="T5" fmla="*/ 6 h 24"/>
                <a:gd name="T6" fmla="*/ 18 w 24"/>
                <a:gd name="T7" fmla="*/ 3 h 24"/>
                <a:gd name="T8" fmla="*/ 21 w 24"/>
                <a:gd name="T9" fmla="*/ 17 h 24"/>
              </a:gdLst>
              <a:ahLst/>
              <a:cxnLst>
                <a:cxn ang="0">
                  <a:pos x="T0" y="T1"/>
                </a:cxn>
                <a:cxn ang="0">
                  <a:pos x="T2" y="T3"/>
                </a:cxn>
                <a:cxn ang="0">
                  <a:pos x="T4" y="T5"/>
                </a:cxn>
                <a:cxn ang="0">
                  <a:pos x="T6" y="T7"/>
                </a:cxn>
                <a:cxn ang="0">
                  <a:pos x="T8" y="T9"/>
                </a:cxn>
              </a:cxnLst>
              <a:rect l="0" t="0" r="r" b="b"/>
              <a:pathLst>
                <a:path w="24" h="24">
                  <a:moveTo>
                    <a:pt x="21" y="17"/>
                  </a:moveTo>
                  <a:cubicBezTo>
                    <a:pt x="18" y="22"/>
                    <a:pt x="12" y="24"/>
                    <a:pt x="7" y="21"/>
                  </a:cubicBezTo>
                  <a:cubicBezTo>
                    <a:pt x="2" y="18"/>
                    <a:pt x="0" y="11"/>
                    <a:pt x="3" y="6"/>
                  </a:cubicBezTo>
                  <a:cubicBezTo>
                    <a:pt x="6" y="1"/>
                    <a:pt x="13" y="0"/>
                    <a:pt x="18" y="3"/>
                  </a:cubicBezTo>
                  <a:cubicBezTo>
                    <a:pt x="23" y="6"/>
                    <a:pt x="24" y="12"/>
                    <a:pt x="21" y="17"/>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112"/>
            <p:cNvSpPr>
              <a:spLocks/>
            </p:cNvSpPr>
            <p:nvPr/>
          </p:nvSpPr>
          <p:spPr bwMode="auto">
            <a:xfrm>
              <a:off x="9045274" y="3534532"/>
              <a:ext cx="439239" cy="549049"/>
            </a:xfrm>
            <a:custGeom>
              <a:avLst/>
              <a:gdLst>
                <a:gd name="T0" fmla="*/ 38 w 72"/>
                <a:gd name="T1" fmla="*/ 0 h 90"/>
                <a:gd name="T2" fmla="*/ 0 w 72"/>
                <a:gd name="T3" fmla="*/ 75 h 90"/>
                <a:gd name="T4" fmla="*/ 26 w 72"/>
                <a:gd name="T5" fmla="*/ 90 h 90"/>
                <a:gd name="T6" fmla="*/ 72 w 72"/>
                <a:gd name="T7" fmla="*/ 21 h 90"/>
                <a:gd name="T8" fmla="*/ 38 w 72"/>
                <a:gd name="T9" fmla="*/ 0 h 90"/>
              </a:gdLst>
              <a:ahLst/>
              <a:cxnLst>
                <a:cxn ang="0">
                  <a:pos x="T0" y="T1"/>
                </a:cxn>
                <a:cxn ang="0">
                  <a:pos x="T2" y="T3"/>
                </a:cxn>
                <a:cxn ang="0">
                  <a:pos x="T4" y="T5"/>
                </a:cxn>
                <a:cxn ang="0">
                  <a:pos x="T6" y="T7"/>
                </a:cxn>
                <a:cxn ang="0">
                  <a:pos x="T8" y="T9"/>
                </a:cxn>
              </a:cxnLst>
              <a:rect l="0" t="0" r="r" b="b"/>
              <a:pathLst>
                <a:path w="72" h="90">
                  <a:moveTo>
                    <a:pt x="38" y="0"/>
                  </a:moveTo>
                  <a:lnTo>
                    <a:pt x="0" y="75"/>
                  </a:lnTo>
                  <a:lnTo>
                    <a:pt x="26" y="90"/>
                  </a:lnTo>
                  <a:lnTo>
                    <a:pt x="72" y="21"/>
                  </a:lnTo>
                  <a:lnTo>
                    <a:pt x="38"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13"/>
            <p:cNvSpPr>
              <a:spLocks/>
            </p:cNvSpPr>
            <p:nvPr/>
          </p:nvSpPr>
          <p:spPr bwMode="auto">
            <a:xfrm>
              <a:off x="9112381" y="4443516"/>
              <a:ext cx="152515" cy="54907"/>
            </a:xfrm>
            <a:custGeom>
              <a:avLst/>
              <a:gdLst>
                <a:gd name="T0" fmla="*/ 25 w 25"/>
                <a:gd name="T1" fmla="*/ 7 h 9"/>
                <a:gd name="T2" fmla="*/ 0 w 25"/>
                <a:gd name="T3" fmla="*/ 9 h 9"/>
                <a:gd name="T4" fmla="*/ 0 w 25"/>
                <a:gd name="T5" fmla="*/ 2 h 9"/>
                <a:gd name="T6" fmla="*/ 23 w 25"/>
                <a:gd name="T7" fmla="*/ 0 h 9"/>
                <a:gd name="T8" fmla="*/ 25 w 25"/>
                <a:gd name="T9" fmla="*/ 7 h 9"/>
              </a:gdLst>
              <a:ahLst/>
              <a:cxnLst>
                <a:cxn ang="0">
                  <a:pos x="T0" y="T1"/>
                </a:cxn>
                <a:cxn ang="0">
                  <a:pos x="T2" y="T3"/>
                </a:cxn>
                <a:cxn ang="0">
                  <a:pos x="T4" y="T5"/>
                </a:cxn>
                <a:cxn ang="0">
                  <a:pos x="T6" y="T7"/>
                </a:cxn>
                <a:cxn ang="0">
                  <a:pos x="T8" y="T9"/>
                </a:cxn>
              </a:cxnLst>
              <a:rect l="0" t="0" r="r" b="b"/>
              <a:pathLst>
                <a:path w="25" h="9">
                  <a:moveTo>
                    <a:pt x="25" y="7"/>
                  </a:moveTo>
                  <a:lnTo>
                    <a:pt x="0" y="9"/>
                  </a:lnTo>
                  <a:lnTo>
                    <a:pt x="0" y="2"/>
                  </a:lnTo>
                  <a:lnTo>
                    <a:pt x="23" y="0"/>
                  </a:lnTo>
                  <a:lnTo>
                    <a:pt x="25" y="7"/>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114"/>
            <p:cNvSpPr>
              <a:spLocks/>
            </p:cNvSpPr>
            <p:nvPr/>
          </p:nvSpPr>
          <p:spPr bwMode="auto">
            <a:xfrm>
              <a:off x="9033072" y="3943271"/>
              <a:ext cx="183017" cy="183017"/>
            </a:xfrm>
            <a:custGeom>
              <a:avLst/>
              <a:gdLst>
                <a:gd name="T0" fmla="*/ 9 w 16"/>
                <a:gd name="T1" fmla="*/ 16 h 16"/>
                <a:gd name="T2" fmla="*/ 0 w 16"/>
                <a:gd name="T3" fmla="*/ 10 h 16"/>
                <a:gd name="T4" fmla="*/ 7 w 16"/>
                <a:gd name="T5" fmla="*/ 1 h 16"/>
                <a:gd name="T6" fmla="*/ 15 w 16"/>
                <a:gd name="T7" fmla="*/ 7 h 16"/>
                <a:gd name="T8" fmla="*/ 9 w 16"/>
                <a:gd name="T9" fmla="*/ 16 h 16"/>
              </a:gdLst>
              <a:ahLst/>
              <a:cxnLst>
                <a:cxn ang="0">
                  <a:pos x="T0" y="T1"/>
                </a:cxn>
                <a:cxn ang="0">
                  <a:pos x="T2" y="T3"/>
                </a:cxn>
                <a:cxn ang="0">
                  <a:pos x="T4" y="T5"/>
                </a:cxn>
                <a:cxn ang="0">
                  <a:pos x="T6" y="T7"/>
                </a:cxn>
                <a:cxn ang="0">
                  <a:pos x="T8" y="T9"/>
                </a:cxn>
              </a:cxnLst>
              <a:rect l="0" t="0" r="r" b="b"/>
              <a:pathLst>
                <a:path w="16" h="16">
                  <a:moveTo>
                    <a:pt x="9" y="16"/>
                  </a:moveTo>
                  <a:cubicBezTo>
                    <a:pt x="5" y="16"/>
                    <a:pt x="1" y="14"/>
                    <a:pt x="0" y="10"/>
                  </a:cubicBezTo>
                  <a:cubicBezTo>
                    <a:pt x="0" y="5"/>
                    <a:pt x="2" y="1"/>
                    <a:pt x="7" y="1"/>
                  </a:cubicBezTo>
                  <a:cubicBezTo>
                    <a:pt x="11" y="0"/>
                    <a:pt x="15" y="3"/>
                    <a:pt x="15" y="7"/>
                  </a:cubicBezTo>
                  <a:cubicBezTo>
                    <a:pt x="16" y="11"/>
                    <a:pt x="14" y="15"/>
                    <a:pt x="9" y="16"/>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115"/>
            <p:cNvSpPr>
              <a:spLocks/>
            </p:cNvSpPr>
            <p:nvPr/>
          </p:nvSpPr>
          <p:spPr bwMode="auto">
            <a:xfrm>
              <a:off x="9033072" y="4022577"/>
              <a:ext cx="219619" cy="445341"/>
            </a:xfrm>
            <a:custGeom>
              <a:avLst/>
              <a:gdLst>
                <a:gd name="T0" fmla="*/ 36 w 36"/>
                <a:gd name="T1" fmla="*/ 69 h 73"/>
                <a:gd name="T2" fmla="*/ 28 w 36"/>
                <a:gd name="T3" fmla="*/ 0 h 73"/>
                <a:gd name="T4" fmla="*/ 0 w 36"/>
                <a:gd name="T5" fmla="*/ 6 h 73"/>
                <a:gd name="T6" fmla="*/ 11 w 36"/>
                <a:gd name="T7" fmla="*/ 73 h 73"/>
                <a:gd name="T8" fmla="*/ 36 w 36"/>
                <a:gd name="T9" fmla="*/ 69 h 73"/>
              </a:gdLst>
              <a:ahLst/>
              <a:cxnLst>
                <a:cxn ang="0">
                  <a:pos x="T0" y="T1"/>
                </a:cxn>
                <a:cxn ang="0">
                  <a:pos x="T2" y="T3"/>
                </a:cxn>
                <a:cxn ang="0">
                  <a:pos x="T4" y="T5"/>
                </a:cxn>
                <a:cxn ang="0">
                  <a:pos x="T6" y="T7"/>
                </a:cxn>
                <a:cxn ang="0">
                  <a:pos x="T8" y="T9"/>
                </a:cxn>
              </a:cxnLst>
              <a:rect l="0" t="0" r="r" b="b"/>
              <a:pathLst>
                <a:path w="36" h="73">
                  <a:moveTo>
                    <a:pt x="36" y="69"/>
                  </a:moveTo>
                  <a:lnTo>
                    <a:pt x="28" y="0"/>
                  </a:lnTo>
                  <a:lnTo>
                    <a:pt x="0" y="6"/>
                  </a:lnTo>
                  <a:lnTo>
                    <a:pt x="11" y="73"/>
                  </a:lnTo>
                  <a:lnTo>
                    <a:pt x="36" y="6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116"/>
            <p:cNvSpPr>
              <a:spLocks/>
            </p:cNvSpPr>
            <p:nvPr/>
          </p:nvSpPr>
          <p:spPr bwMode="auto">
            <a:xfrm>
              <a:off x="9637028" y="3479630"/>
              <a:ext cx="305028" cy="1091999"/>
            </a:xfrm>
            <a:custGeom>
              <a:avLst/>
              <a:gdLst>
                <a:gd name="T0" fmla="*/ 0 w 50"/>
                <a:gd name="T1" fmla="*/ 179 h 179"/>
                <a:gd name="T2" fmla="*/ 50 w 50"/>
                <a:gd name="T3" fmla="*/ 179 h 179"/>
                <a:gd name="T4" fmla="*/ 40 w 50"/>
                <a:gd name="T5" fmla="*/ 106 h 179"/>
                <a:gd name="T6" fmla="*/ 50 w 50"/>
                <a:gd name="T7" fmla="*/ 44 h 179"/>
                <a:gd name="T8" fmla="*/ 40 w 50"/>
                <a:gd name="T9" fmla="*/ 0 h 179"/>
                <a:gd name="T10" fmla="*/ 0 w 50"/>
                <a:gd name="T11" fmla="*/ 0 h 179"/>
                <a:gd name="T12" fmla="*/ 0 w 50"/>
                <a:gd name="T13" fmla="*/ 179 h 179"/>
              </a:gdLst>
              <a:ahLst/>
              <a:cxnLst>
                <a:cxn ang="0">
                  <a:pos x="T0" y="T1"/>
                </a:cxn>
                <a:cxn ang="0">
                  <a:pos x="T2" y="T3"/>
                </a:cxn>
                <a:cxn ang="0">
                  <a:pos x="T4" y="T5"/>
                </a:cxn>
                <a:cxn ang="0">
                  <a:pos x="T6" y="T7"/>
                </a:cxn>
                <a:cxn ang="0">
                  <a:pos x="T8" y="T9"/>
                </a:cxn>
                <a:cxn ang="0">
                  <a:pos x="T10" y="T11"/>
                </a:cxn>
                <a:cxn ang="0">
                  <a:pos x="T12" y="T13"/>
                </a:cxn>
              </a:cxnLst>
              <a:rect l="0" t="0" r="r" b="b"/>
              <a:pathLst>
                <a:path w="50" h="179">
                  <a:moveTo>
                    <a:pt x="0" y="179"/>
                  </a:moveTo>
                  <a:lnTo>
                    <a:pt x="50" y="179"/>
                  </a:lnTo>
                  <a:lnTo>
                    <a:pt x="40" y="106"/>
                  </a:lnTo>
                  <a:lnTo>
                    <a:pt x="50" y="44"/>
                  </a:lnTo>
                  <a:lnTo>
                    <a:pt x="40" y="0"/>
                  </a:lnTo>
                  <a:lnTo>
                    <a:pt x="0" y="0"/>
                  </a:lnTo>
                  <a:lnTo>
                    <a:pt x="0" y="17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117"/>
            <p:cNvSpPr>
              <a:spLocks/>
            </p:cNvSpPr>
            <p:nvPr/>
          </p:nvSpPr>
          <p:spPr bwMode="auto">
            <a:xfrm>
              <a:off x="10198279" y="3211205"/>
              <a:ext cx="195217" cy="207419"/>
            </a:xfrm>
            <a:custGeom>
              <a:avLst/>
              <a:gdLst>
                <a:gd name="T0" fmla="*/ 2 w 17"/>
                <a:gd name="T1" fmla="*/ 13 h 18"/>
                <a:gd name="T2" fmla="*/ 13 w 17"/>
                <a:gd name="T3" fmla="*/ 15 h 18"/>
                <a:gd name="T4" fmla="*/ 15 w 17"/>
                <a:gd name="T5" fmla="*/ 5 h 18"/>
                <a:gd name="T6" fmla="*/ 4 w 17"/>
                <a:gd name="T7" fmla="*/ 3 h 18"/>
                <a:gd name="T8" fmla="*/ 2 w 17"/>
                <a:gd name="T9" fmla="*/ 13 h 18"/>
              </a:gdLst>
              <a:ahLst/>
              <a:cxnLst>
                <a:cxn ang="0">
                  <a:pos x="T0" y="T1"/>
                </a:cxn>
                <a:cxn ang="0">
                  <a:pos x="T2" y="T3"/>
                </a:cxn>
                <a:cxn ang="0">
                  <a:pos x="T4" y="T5"/>
                </a:cxn>
                <a:cxn ang="0">
                  <a:pos x="T6" y="T7"/>
                </a:cxn>
                <a:cxn ang="0">
                  <a:pos x="T8" y="T9"/>
                </a:cxn>
              </a:cxnLst>
              <a:rect l="0" t="0" r="r" b="b"/>
              <a:pathLst>
                <a:path w="17" h="18">
                  <a:moveTo>
                    <a:pt x="2" y="13"/>
                  </a:moveTo>
                  <a:cubicBezTo>
                    <a:pt x="4" y="17"/>
                    <a:pt x="9" y="18"/>
                    <a:pt x="13" y="15"/>
                  </a:cubicBezTo>
                  <a:cubicBezTo>
                    <a:pt x="16" y="13"/>
                    <a:pt x="17" y="8"/>
                    <a:pt x="15" y="5"/>
                  </a:cubicBezTo>
                  <a:cubicBezTo>
                    <a:pt x="12" y="1"/>
                    <a:pt x="8" y="0"/>
                    <a:pt x="4" y="3"/>
                  </a:cubicBezTo>
                  <a:cubicBezTo>
                    <a:pt x="1" y="5"/>
                    <a:pt x="0" y="10"/>
                    <a:pt x="2" y="13"/>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118"/>
            <p:cNvSpPr>
              <a:spLocks/>
            </p:cNvSpPr>
            <p:nvPr/>
          </p:nvSpPr>
          <p:spPr bwMode="auto">
            <a:xfrm>
              <a:off x="9728534" y="3455228"/>
              <a:ext cx="280626" cy="280626"/>
            </a:xfrm>
            <a:custGeom>
              <a:avLst/>
              <a:gdLst>
                <a:gd name="T0" fmla="*/ 18 w 24"/>
                <a:gd name="T1" fmla="*/ 21 h 24"/>
                <a:gd name="T2" fmla="*/ 21 w 24"/>
                <a:gd name="T3" fmla="*/ 6 h 24"/>
                <a:gd name="T4" fmla="*/ 6 w 24"/>
                <a:gd name="T5" fmla="*/ 3 h 24"/>
                <a:gd name="T6" fmla="*/ 3 w 24"/>
                <a:gd name="T7" fmla="*/ 18 h 24"/>
                <a:gd name="T8" fmla="*/ 18 w 24"/>
                <a:gd name="T9" fmla="*/ 21 h 24"/>
              </a:gdLst>
              <a:ahLst/>
              <a:cxnLst>
                <a:cxn ang="0">
                  <a:pos x="T0" y="T1"/>
                </a:cxn>
                <a:cxn ang="0">
                  <a:pos x="T2" y="T3"/>
                </a:cxn>
                <a:cxn ang="0">
                  <a:pos x="T4" y="T5"/>
                </a:cxn>
                <a:cxn ang="0">
                  <a:pos x="T6" y="T7"/>
                </a:cxn>
                <a:cxn ang="0">
                  <a:pos x="T8" y="T9"/>
                </a:cxn>
              </a:cxnLst>
              <a:rect l="0" t="0" r="r" b="b"/>
              <a:pathLst>
                <a:path w="24" h="24">
                  <a:moveTo>
                    <a:pt x="18" y="21"/>
                  </a:moveTo>
                  <a:cubicBezTo>
                    <a:pt x="23" y="18"/>
                    <a:pt x="24" y="11"/>
                    <a:pt x="21" y="6"/>
                  </a:cubicBezTo>
                  <a:cubicBezTo>
                    <a:pt x="18" y="2"/>
                    <a:pt x="11" y="0"/>
                    <a:pt x="6" y="3"/>
                  </a:cubicBezTo>
                  <a:cubicBezTo>
                    <a:pt x="2" y="7"/>
                    <a:pt x="0" y="13"/>
                    <a:pt x="3" y="18"/>
                  </a:cubicBezTo>
                  <a:cubicBezTo>
                    <a:pt x="7" y="23"/>
                    <a:pt x="13" y="24"/>
                    <a:pt x="18" y="21"/>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119"/>
            <p:cNvSpPr>
              <a:spLocks/>
            </p:cNvSpPr>
            <p:nvPr/>
          </p:nvSpPr>
          <p:spPr bwMode="auto">
            <a:xfrm>
              <a:off x="9801741" y="3247809"/>
              <a:ext cx="549049" cy="451441"/>
            </a:xfrm>
            <a:custGeom>
              <a:avLst/>
              <a:gdLst>
                <a:gd name="T0" fmla="*/ 0 w 90"/>
                <a:gd name="T1" fmla="*/ 42 h 74"/>
                <a:gd name="T2" fmla="*/ 73 w 90"/>
                <a:gd name="T3" fmla="*/ 0 h 74"/>
                <a:gd name="T4" fmla="*/ 90 w 90"/>
                <a:gd name="T5" fmla="*/ 23 h 74"/>
                <a:gd name="T6" fmla="*/ 23 w 90"/>
                <a:gd name="T7" fmla="*/ 74 h 74"/>
                <a:gd name="T8" fmla="*/ 0 w 90"/>
                <a:gd name="T9" fmla="*/ 42 h 74"/>
              </a:gdLst>
              <a:ahLst/>
              <a:cxnLst>
                <a:cxn ang="0">
                  <a:pos x="T0" y="T1"/>
                </a:cxn>
                <a:cxn ang="0">
                  <a:pos x="T2" y="T3"/>
                </a:cxn>
                <a:cxn ang="0">
                  <a:pos x="T4" y="T5"/>
                </a:cxn>
                <a:cxn ang="0">
                  <a:pos x="T6" y="T7"/>
                </a:cxn>
                <a:cxn ang="0">
                  <a:pos x="T8" y="T9"/>
                </a:cxn>
              </a:cxnLst>
              <a:rect l="0" t="0" r="r" b="b"/>
              <a:pathLst>
                <a:path w="90" h="74">
                  <a:moveTo>
                    <a:pt x="0" y="42"/>
                  </a:moveTo>
                  <a:lnTo>
                    <a:pt x="73" y="0"/>
                  </a:lnTo>
                  <a:lnTo>
                    <a:pt x="90" y="23"/>
                  </a:lnTo>
                  <a:lnTo>
                    <a:pt x="23" y="74"/>
                  </a:lnTo>
                  <a:lnTo>
                    <a:pt x="0" y="4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120"/>
            <p:cNvSpPr>
              <a:spLocks/>
            </p:cNvSpPr>
            <p:nvPr/>
          </p:nvSpPr>
          <p:spPr bwMode="auto">
            <a:xfrm>
              <a:off x="10094568" y="2851272"/>
              <a:ext cx="152515" cy="79309"/>
            </a:xfrm>
            <a:custGeom>
              <a:avLst/>
              <a:gdLst>
                <a:gd name="T0" fmla="*/ 23 w 25"/>
                <a:gd name="T1" fmla="*/ 0 h 13"/>
                <a:gd name="T2" fmla="*/ 0 w 25"/>
                <a:gd name="T3" fmla="*/ 8 h 13"/>
                <a:gd name="T4" fmla="*/ 2 w 25"/>
                <a:gd name="T5" fmla="*/ 13 h 13"/>
                <a:gd name="T6" fmla="*/ 25 w 25"/>
                <a:gd name="T7" fmla="*/ 8 h 13"/>
                <a:gd name="T8" fmla="*/ 23 w 25"/>
                <a:gd name="T9" fmla="*/ 0 h 13"/>
              </a:gdLst>
              <a:ahLst/>
              <a:cxnLst>
                <a:cxn ang="0">
                  <a:pos x="T0" y="T1"/>
                </a:cxn>
                <a:cxn ang="0">
                  <a:pos x="T2" y="T3"/>
                </a:cxn>
                <a:cxn ang="0">
                  <a:pos x="T4" y="T5"/>
                </a:cxn>
                <a:cxn ang="0">
                  <a:pos x="T6" y="T7"/>
                </a:cxn>
                <a:cxn ang="0">
                  <a:pos x="T8" y="T9"/>
                </a:cxn>
              </a:cxnLst>
              <a:rect l="0" t="0" r="r" b="b"/>
              <a:pathLst>
                <a:path w="25" h="13">
                  <a:moveTo>
                    <a:pt x="23" y="0"/>
                  </a:moveTo>
                  <a:lnTo>
                    <a:pt x="0" y="8"/>
                  </a:lnTo>
                  <a:lnTo>
                    <a:pt x="2" y="13"/>
                  </a:lnTo>
                  <a:lnTo>
                    <a:pt x="25" y="8"/>
                  </a:lnTo>
                  <a:lnTo>
                    <a:pt x="23"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121"/>
            <p:cNvSpPr>
              <a:spLocks/>
            </p:cNvSpPr>
            <p:nvPr/>
          </p:nvSpPr>
          <p:spPr bwMode="auto">
            <a:xfrm>
              <a:off x="10198279" y="3223407"/>
              <a:ext cx="195217" cy="183017"/>
            </a:xfrm>
            <a:custGeom>
              <a:avLst/>
              <a:gdLst>
                <a:gd name="T0" fmla="*/ 7 w 17"/>
                <a:gd name="T1" fmla="*/ 1 h 16"/>
                <a:gd name="T2" fmla="*/ 1 w 17"/>
                <a:gd name="T3" fmla="*/ 10 h 16"/>
                <a:gd name="T4" fmla="*/ 10 w 17"/>
                <a:gd name="T5" fmla="*/ 15 h 16"/>
                <a:gd name="T6" fmla="*/ 16 w 17"/>
                <a:gd name="T7" fmla="*/ 6 h 16"/>
                <a:gd name="T8" fmla="*/ 7 w 17"/>
                <a:gd name="T9" fmla="*/ 1 h 16"/>
              </a:gdLst>
              <a:ahLst/>
              <a:cxnLst>
                <a:cxn ang="0">
                  <a:pos x="T0" y="T1"/>
                </a:cxn>
                <a:cxn ang="0">
                  <a:pos x="T2" y="T3"/>
                </a:cxn>
                <a:cxn ang="0">
                  <a:pos x="T4" y="T5"/>
                </a:cxn>
                <a:cxn ang="0">
                  <a:pos x="T6" y="T7"/>
                </a:cxn>
                <a:cxn ang="0">
                  <a:pos x="T8" y="T9"/>
                </a:cxn>
              </a:cxnLst>
              <a:rect l="0" t="0" r="r" b="b"/>
              <a:pathLst>
                <a:path w="17" h="16">
                  <a:moveTo>
                    <a:pt x="7" y="1"/>
                  </a:moveTo>
                  <a:cubicBezTo>
                    <a:pt x="2" y="2"/>
                    <a:pt x="0" y="6"/>
                    <a:pt x="1" y="10"/>
                  </a:cubicBezTo>
                  <a:cubicBezTo>
                    <a:pt x="2" y="14"/>
                    <a:pt x="6" y="16"/>
                    <a:pt x="10" y="15"/>
                  </a:cubicBezTo>
                  <a:cubicBezTo>
                    <a:pt x="14" y="14"/>
                    <a:pt x="17" y="10"/>
                    <a:pt x="16" y="6"/>
                  </a:cubicBezTo>
                  <a:cubicBezTo>
                    <a:pt x="15" y="2"/>
                    <a:pt x="11" y="0"/>
                    <a:pt x="7" y="1"/>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122"/>
            <p:cNvSpPr>
              <a:spLocks/>
            </p:cNvSpPr>
            <p:nvPr/>
          </p:nvSpPr>
          <p:spPr bwMode="auto">
            <a:xfrm>
              <a:off x="10094568" y="2900076"/>
              <a:ext cx="286728" cy="439239"/>
            </a:xfrm>
            <a:custGeom>
              <a:avLst/>
              <a:gdLst>
                <a:gd name="T0" fmla="*/ 25 w 47"/>
                <a:gd name="T1" fmla="*/ 0 h 72"/>
                <a:gd name="T2" fmla="*/ 47 w 47"/>
                <a:gd name="T3" fmla="*/ 64 h 72"/>
                <a:gd name="T4" fmla="*/ 19 w 47"/>
                <a:gd name="T5" fmla="*/ 72 h 72"/>
                <a:gd name="T6" fmla="*/ 0 w 47"/>
                <a:gd name="T7" fmla="*/ 7 h 72"/>
                <a:gd name="T8" fmla="*/ 25 w 47"/>
                <a:gd name="T9" fmla="*/ 0 h 72"/>
              </a:gdLst>
              <a:ahLst/>
              <a:cxnLst>
                <a:cxn ang="0">
                  <a:pos x="T0" y="T1"/>
                </a:cxn>
                <a:cxn ang="0">
                  <a:pos x="T2" y="T3"/>
                </a:cxn>
                <a:cxn ang="0">
                  <a:pos x="T4" y="T5"/>
                </a:cxn>
                <a:cxn ang="0">
                  <a:pos x="T6" y="T7"/>
                </a:cxn>
                <a:cxn ang="0">
                  <a:pos x="T8" y="T9"/>
                </a:cxn>
              </a:cxnLst>
              <a:rect l="0" t="0" r="r" b="b"/>
              <a:pathLst>
                <a:path w="47" h="72">
                  <a:moveTo>
                    <a:pt x="25" y="0"/>
                  </a:moveTo>
                  <a:lnTo>
                    <a:pt x="47" y="64"/>
                  </a:lnTo>
                  <a:lnTo>
                    <a:pt x="19" y="72"/>
                  </a:lnTo>
                  <a:lnTo>
                    <a:pt x="0" y="7"/>
                  </a:lnTo>
                  <a:lnTo>
                    <a:pt x="2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123"/>
            <p:cNvSpPr>
              <a:spLocks/>
            </p:cNvSpPr>
            <p:nvPr/>
          </p:nvSpPr>
          <p:spPr bwMode="auto">
            <a:xfrm>
              <a:off x="9545519" y="3290511"/>
              <a:ext cx="183017" cy="408739"/>
            </a:xfrm>
            <a:custGeom>
              <a:avLst/>
              <a:gdLst>
                <a:gd name="T0" fmla="*/ 16 w 16"/>
                <a:gd name="T1" fmla="*/ 0 h 35"/>
                <a:gd name="T2" fmla="*/ 0 w 16"/>
                <a:gd name="T3" fmla="*/ 1 h 35"/>
                <a:gd name="T4" fmla="*/ 0 w 16"/>
                <a:gd name="T5" fmla="*/ 16 h 35"/>
                <a:gd name="T6" fmla="*/ 8 w 16"/>
                <a:gd name="T7" fmla="*/ 35 h 35"/>
                <a:gd name="T8" fmla="*/ 15 w 16"/>
                <a:gd name="T9" fmla="*/ 16 h 35"/>
                <a:gd name="T10" fmla="*/ 16 w 16"/>
                <a:gd name="T11" fmla="*/ 0 h 35"/>
              </a:gdLst>
              <a:ahLst/>
              <a:cxnLst>
                <a:cxn ang="0">
                  <a:pos x="T0" y="T1"/>
                </a:cxn>
                <a:cxn ang="0">
                  <a:pos x="T2" y="T3"/>
                </a:cxn>
                <a:cxn ang="0">
                  <a:pos x="T4" y="T5"/>
                </a:cxn>
                <a:cxn ang="0">
                  <a:pos x="T6" y="T7"/>
                </a:cxn>
                <a:cxn ang="0">
                  <a:pos x="T8" y="T9"/>
                </a:cxn>
                <a:cxn ang="0">
                  <a:pos x="T10" y="T11"/>
                </a:cxn>
              </a:cxnLst>
              <a:rect l="0" t="0" r="r" b="b"/>
              <a:pathLst>
                <a:path w="16" h="35">
                  <a:moveTo>
                    <a:pt x="16" y="0"/>
                  </a:moveTo>
                  <a:cubicBezTo>
                    <a:pt x="0" y="1"/>
                    <a:pt x="0" y="1"/>
                    <a:pt x="0" y="1"/>
                  </a:cubicBezTo>
                  <a:cubicBezTo>
                    <a:pt x="0" y="16"/>
                    <a:pt x="0" y="16"/>
                    <a:pt x="0" y="16"/>
                  </a:cubicBezTo>
                  <a:cubicBezTo>
                    <a:pt x="0" y="16"/>
                    <a:pt x="1" y="35"/>
                    <a:pt x="8" y="35"/>
                  </a:cubicBezTo>
                  <a:cubicBezTo>
                    <a:pt x="14" y="35"/>
                    <a:pt x="15" y="16"/>
                    <a:pt x="15" y="16"/>
                  </a:cubicBezTo>
                  <a:lnTo>
                    <a:pt x="16" y="0"/>
                  </a:lnTo>
                  <a:close/>
                </a:path>
              </a:pathLst>
            </a:custGeom>
            <a:solidFill>
              <a:srgbClr val="F0BE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124"/>
            <p:cNvSpPr>
              <a:spLocks/>
            </p:cNvSpPr>
            <p:nvPr/>
          </p:nvSpPr>
          <p:spPr bwMode="auto">
            <a:xfrm>
              <a:off x="9557719" y="3272211"/>
              <a:ext cx="170815" cy="146413"/>
            </a:xfrm>
            <a:custGeom>
              <a:avLst/>
              <a:gdLst>
                <a:gd name="T0" fmla="*/ 3 w 15"/>
                <a:gd name="T1" fmla="*/ 0 h 13"/>
                <a:gd name="T2" fmla="*/ 15 w 15"/>
                <a:gd name="T3" fmla="*/ 12 h 13"/>
                <a:gd name="T4" fmla="*/ 15 w 15"/>
                <a:gd name="T5" fmla="*/ 2 h 13"/>
                <a:gd name="T6" fmla="*/ 0 w 15"/>
                <a:gd name="T7" fmla="*/ 0 h 13"/>
                <a:gd name="T8" fmla="*/ 3 w 15"/>
                <a:gd name="T9" fmla="*/ 0 h 13"/>
              </a:gdLst>
              <a:ahLst/>
              <a:cxnLst>
                <a:cxn ang="0">
                  <a:pos x="T0" y="T1"/>
                </a:cxn>
                <a:cxn ang="0">
                  <a:pos x="T2" y="T3"/>
                </a:cxn>
                <a:cxn ang="0">
                  <a:pos x="T4" y="T5"/>
                </a:cxn>
                <a:cxn ang="0">
                  <a:pos x="T6" y="T7"/>
                </a:cxn>
                <a:cxn ang="0">
                  <a:pos x="T8" y="T9"/>
                </a:cxn>
              </a:cxnLst>
              <a:rect l="0" t="0" r="r" b="b"/>
              <a:pathLst>
                <a:path w="15" h="13">
                  <a:moveTo>
                    <a:pt x="3" y="0"/>
                  </a:moveTo>
                  <a:cubicBezTo>
                    <a:pt x="2" y="8"/>
                    <a:pt x="5" y="13"/>
                    <a:pt x="15" y="12"/>
                  </a:cubicBezTo>
                  <a:cubicBezTo>
                    <a:pt x="15" y="2"/>
                    <a:pt x="15" y="2"/>
                    <a:pt x="15" y="2"/>
                  </a:cubicBezTo>
                  <a:cubicBezTo>
                    <a:pt x="0" y="0"/>
                    <a:pt x="0" y="0"/>
                    <a:pt x="0" y="0"/>
                  </a:cubicBezTo>
                  <a:lnTo>
                    <a:pt x="3" y="0"/>
                  </a:lnTo>
                  <a:close/>
                </a:path>
              </a:pathLst>
            </a:custGeom>
            <a:solidFill>
              <a:srgbClr val="DB9C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125"/>
            <p:cNvSpPr>
              <a:spLocks/>
            </p:cNvSpPr>
            <p:nvPr/>
          </p:nvSpPr>
          <p:spPr bwMode="auto">
            <a:xfrm>
              <a:off x="9582121" y="3015988"/>
              <a:ext cx="274526" cy="311130"/>
            </a:xfrm>
            <a:custGeom>
              <a:avLst/>
              <a:gdLst>
                <a:gd name="T0" fmla="*/ 15 w 24"/>
                <a:gd name="T1" fmla="*/ 5 h 27"/>
                <a:gd name="T2" fmla="*/ 15 w 24"/>
                <a:gd name="T3" fmla="*/ 2 h 27"/>
                <a:gd name="T4" fmla="*/ 7 w 24"/>
                <a:gd name="T5" fmla="*/ 1 h 27"/>
                <a:gd name="T6" fmla="*/ 5 w 24"/>
                <a:gd name="T7" fmla="*/ 0 h 27"/>
                <a:gd name="T8" fmla="*/ 5 w 24"/>
                <a:gd name="T9" fmla="*/ 0 h 27"/>
                <a:gd name="T10" fmla="*/ 1 w 24"/>
                <a:gd name="T11" fmla="*/ 5 h 27"/>
                <a:gd name="T12" fmla="*/ 3 w 24"/>
                <a:gd name="T13" fmla="*/ 10 h 27"/>
                <a:gd name="T14" fmla="*/ 5 w 24"/>
                <a:gd name="T15" fmla="*/ 12 h 27"/>
                <a:gd name="T16" fmla="*/ 4 w 24"/>
                <a:gd name="T17" fmla="*/ 13 h 27"/>
                <a:gd name="T18" fmla="*/ 0 w 24"/>
                <a:gd name="T19" fmla="*/ 15 h 27"/>
                <a:gd name="T20" fmla="*/ 4 w 24"/>
                <a:gd name="T21" fmla="*/ 20 h 27"/>
                <a:gd name="T22" fmla="*/ 6 w 24"/>
                <a:gd name="T23" fmla="*/ 20 h 27"/>
                <a:gd name="T24" fmla="*/ 9 w 24"/>
                <a:gd name="T25" fmla="*/ 27 h 27"/>
                <a:gd name="T26" fmla="*/ 9 w 24"/>
                <a:gd name="T27" fmla="*/ 27 h 27"/>
                <a:gd name="T28" fmla="*/ 9 w 24"/>
                <a:gd name="T29" fmla="*/ 27 h 27"/>
                <a:gd name="T30" fmla="*/ 9 w 24"/>
                <a:gd name="T31" fmla="*/ 27 h 27"/>
                <a:gd name="T32" fmla="*/ 9 w 24"/>
                <a:gd name="T33" fmla="*/ 27 h 27"/>
                <a:gd name="T34" fmla="*/ 22 w 24"/>
                <a:gd name="T35" fmla="*/ 16 h 27"/>
                <a:gd name="T36" fmla="*/ 23 w 24"/>
                <a:gd name="T37" fmla="*/ 13 h 27"/>
                <a:gd name="T38" fmla="*/ 15 w 24"/>
                <a:gd name="T39"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 h="27">
                  <a:moveTo>
                    <a:pt x="15" y="5"/>
                  </a:moveTo>
                  <a:cubicBezTo>
                    <a:pt x="17" y="1"/>
                    <a:pt x="15" y="2"/>
                    <a:pt x="15" y="2"/>
                  </a:cubicBezTo>
                  <a:cubicBezTo>
                    <a:pt x="14" y="2"/>
                    <a:pt x="8" y="1"/>
                    <a:pt x="7" y="1"/>
                  </a:cubicBezTo>
                  <a:cubicBezTo>
                    <a:pt x="6" y="0"/>
                    <a:pt x="6" y="0"/>
                    <a:pt x="5" y="0"/>
                  </a:cubicBezTo>
                  <a:cubicBezTo>
                    <a:pt x="5" y="0"/>
                    <a:pt x="5" y="0"/>
                    <a:pt x="5" y="0"/>
                  </a:cubicBezTo>
                  <a:cubicBezTo>
                    <a:pt x="4" y="3"/>
                    <a:pt x="2" y="4"/>
                    <a:pt x="1" y="5"/>
                  </a:cubicBezTo>
                  <a:cubicBezTo>
                    <a:pt x="1" y="7"/>
                    <a:pt x="2" y="9"/>
                    <a:pt x="3" y="10"/>
                  </a:cubicBezTo>
                  <a:cubicBezTo>
                    <a:pt x="4" y="11"/>
                    <a:pt x="4" y="12"/>
                    <a:pt x="5" y="12"/>
                  </a:cubicBezTo>
                  <a:cubicBezTo>
                    <a:pt x="6" y="13"/>
                    <a:pt x="4" y="13"/>
                    <a:pt x="4" y="13"/>
                  </a:cubicBezTo>
                  <a:cubicBezTo>
                    <a:pt x="4" y="13"/>
                    <a:pt x="1" y="14"/>
                    <a:pt x="0" y="15"/>
                  </a:cubicBezTo>
                  <a:cubicBezTo>
                    <a:pt x="0" y="16"/>
                    <a:pt x="3" y="19"/>
                    <a:pt x="4" y="20"/>
                  </a:cubicBezTo>
                  <a:cubicBezTo>
                    <a:pt x="5" y="20"/>
                    <a:pt x="6" y="20"/>
                    <a:pt x="6" y="20"/>
                  </a:cubicBezTo>
                  <a:cubicBezTo>
                    <a:pt x="6" y="20"/>
                    <a:pt x="10" y="24"/>
                    <a:pt x="9" y="27"/>
                  </a:cubicBezTo>
                  <a:cubicBezTo>
                    <a:pt x="9" y="27"/>
                    <a:pt x="9" y="27"/>
                    <a:pt x="9" y="27"/>
                  </a:cubicBezTo>
                  <a:cubicBezTo>
                    <a:pt x="9" y="27"/>
                    <a:pt x="9" y="27"/>
                    <a:pt x="9" y="27"/>
                  </a:cubicBezTo>
                  <a:cubicBezTo>
                    <a:pt x="9" y="27"/>
                    <a:pt x="9" y="27"/>
                    <a:pt x="9" y="27"/>
                  </a:cubicBezTo>
                  <a:cubicBezTo>
                    <a:pt x="9" y="27"/>
                    <a:pt x="9" y="27"/>
                    <a:pt x="9" y="27"/>
                  </a:cubicBezTo>
                  <a:cubicBezTo>
                    <a:pt x="15" y="25"/>
                    <a:pt x="19" y="19"/>
                    <a:pt x="22" y="16"/>
                  </a:cubicBezTo>
                  <a:cubicBezTo>
                    <a:pt x="24" y="14"/>
                    <a:pt x="23" y="13"/>
                    <a:pt x="23" y="13"/>
                  </a:cubicBezTo>
                  <a:cubicBezTo>
                    <a:pt x="21" y="11"/>
                    <a:pt x="15" y="7"/>
                    <a:pt x="15" y="5"/>
                  </a:cubicBezTo>
                  <a:close/>
                </a:path>
              </a:pathLst>
            </a:custGeom>
            <a:solidFill>
              <a:srgbClr val="F0BE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Rectangle 126"/>
            <p:cNvSpPr>
              <a:spLocks noChangeArrowheads="1"/>
            </p:cNvSpPr>
            <p:nvPr/>
          </p:nvSpPr>
          <p:spPr bwMode="auto">
            <a:xfrm>
              <a:off x="9685832" y="3327113"/>
              <a:ext cx="6102" cy="6102"/>
            </a:xfrm>
            <a:prstGeom prst="rect">
              <a:avLst/>
            </a:prstGeom>
            <a:solidFill>
              <a:srgbClr val="5D2E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127"/>
            <p:cNvSpPr>
              <a:spLocks/>
            </p:cNvSpPr>
            <p:nvPr/>
          </p:nvSpPr>
          <p:spPr bwMode="auto">
            <a:xfrm>
              <a:off x="9569921" y="3107494"/>
              <a:ext cx="12202" cy="0"/>
            </a:xfrm>
            <a:custGeom>
              <a:avLst/>
              <a:gdLst>
                <a:gd name="T0" fmla="*/ 2 w 2"/>
                <a:gd name="T1" fmla="*/ 0 w 2"/>
                <a:gd name="T2" fmla="*/ 2 w 2"/>
              </a:gdLst>
              <a:ahLst/>
              <a:cxnLst>
                <a:cxn ang="0">
                  <a:pos x="T0" y="0"/>
                </a:cxn>
                <a:cxn ang="0">
                  <a:pos x="T1" y="0"/>
                </a:cxn>
                <a:cxn ang="0">
                  <a:pos x="T2" y="0"/>
                </a:cxn>
              </a:cxnLst>
              <a:rect l="0" t="0" r="r" b="b"/>
              <a:pathLst>
                <a:path w="2">
                  <a:moveTo>
                    <a:pt x="2" y="0"/>
                  </a:moveTo>
                  <a:lnTo>
                    <a:pt x="0" y="0"/>
                  </a:lnTo>
                  <a:lnTo>
                    <a:pt x="2" y="0"/>
                  </a:lnTo>
                  <a:close/>
                </a:path>
              </a:pathLst>
            </a:custGeom>
            <a:solidFill>
              <a:srgbClr val="F9CC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Freeform 128"/>
            <p:cNvSpPr>
              <a:spLocks/>
            </p:cNvSpPr>
            <p:nvPr/>
          </p:nvSpPr>
          <p:spPr bwMode="auto">
            <a:xfrm>
              <a:off x="9533317" y="3070891"/>
              <a:ext cx="79309" cy="61006"/>
            </a:xfrm>
            <a:custGeom>
              <a:avLst/>
              <a:gdLst>
                <a:gd name="T0" fmla="*/ 0 w 7"/>
                <a:gd name="T1" fmla="*/ 1 h 5"/>
                <a:gd name="T2" fmla="*/ 3 w 7"/>
                <a:gd name="T3" fmla="*/ 3 h 5"/>
                <a:gd name="T4" fmla="*/ 4 w 7"/>
                <a:gd name="T5" fmla="*/ 3 h 5"/>
                <a:gd name="T6" fmla="*/ 7 w 7"/>
                <a:gd name="T7" fmla="*/ 5 h 5"/>
                <a:gd name="T8" fmla="*/ 5 w 7"/>
                <a:gd name="T9" fmla="*/ 0 h 5"/>
                <a:gd name="T10" fmla="*/ 0 w 7"/>
                <a:gd name="T11" fmla="*/ 1 h 5"/>
              </a:gdLst>
              <a:ahLst/>
              <a:cxnLst>
                <a:cxn ang="0">
                  <a:pos x="T0" y="T1"/>
                </a:cxn>
                <a:cxn ang="0">
                  <a:pos x="T2" y="T3"/>
                </a:cxn>
                <a:cxn ang="0">
                  <a:pos x="T4" y="T5"/>
                </a:cxn>
                <a:cxn ang="0">
                  <a:pos x="T6" y="T7"/>
                </a:cxn>
                <a:cxn ang="0">
                  <a:pos x="T8" y="T9"/>
                </a:cxn>
                <a:cxn ang="0">
                  <a:pos x="T10" y="T11"/>
                </a:cxn>
              </a:cxnLst>
              <a:rect l="0" t="0" r="r" b="b"/>
              <a:pathLst>
                <a:path w="7" h="5">
                  <a:moveTo>
                    <a:pt x="0" y="1"/>
                  </a:moveTo>
                  <a:cubicBezTo>
                    <a:pt x="3" y="3"/>
                    <a:pt x="3" y="3"/>
                    <a:pt x="3" y="3"/>
                  </a:cubicBezTo>
                  <a:cubicBezTo>
                    <a:pt x="4" y="3"/>
                    <a:pt x="4" y="3"/>
                    <a:pt x="4" y="3"/>
                  </a:cubicBezTo>
                  <a:cubicBezTo>
                    <a:pt x="4" y="4"/>
                    <a:pt x="5" y="5"/>
                    <a:pt x="7" y="5"/>
                  </a:cubicBezTo>
                  <a:cubicBezTo>
                    <a:pt x="6" y="4"/>
                    <a:pt x="5" y="2"/>
                    <a:pt x="5" y="0"/>
                  </a:cubicBezTo>
                  <a:cubicBezTo>
                    <a:pt x="3" y="1"/>
                    <a:pt x="1" y="1"/>
                    <a:pt x="0" y="1"/>
                  </a:cubicBezTo>
                  <a:close/>
                </a:path>
              </a:pathLst>
            </a:custGeom>
            <a:solidFill>
              <a:srgbClr val="CB8C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129"/>
            <p:cNvSpPr>
              <a:spLocks/>
            </p:cNvSpPr>
            <p:nvPr/>
          </p:nvSpPr>
          <p:spPr bwMode="auto">
            <a:xfrm>
              <a:off x="9557719" y="3186803"/>
              <a:ext cx="67108" cy="61006"/>
            </a:xfrm>
            <a:custGeom>
              <a:avLst/>
              <a:gdLst>
                <a:gd name="T0" fmla="*/ 2 w 6"/>
                <a:gd name="T1" fmla="*/ 0 h 5"/>
                <a:gd name="T2" fmla="*/ 1 w 6"/>
                <a:gd name="T3" fmla="*/ 1 h 5"/>
                <a:gd name="T4" fmla="*/ 4 w 6"/>
                <a:gd name="T5" fmla="*/ 4 h 5"/>
                <a:gd name="T6" fmla="*/ 6 w 6"/>
                <a:gd name="T7" fmla="*/ 5 h 5"/>
                <a:gd name="T8" fmla="*/ 2 w 6"/>
                <a:gd name="T9" fmla="*/ 0 h 5"/>
              </a:gdLst>
              <a:ahLst/>
              <a:cxnLst>
                <a:cxn ang="0">
                  <a:pos x="T0" y="T1"/>
                </a:cxn>
                <a:cxn ang="0">
                  <a:pos x="T2" y="T3"/>
                </a:cxn>
                <a:cxn ang="0">
                  <a:pos x="T4" y="T5"/>
                </a:cxn>
                <a:cxn ang="0">
                  <a:pos x="T6" y="T7"/>
                </a:cxn>
                <a:cxn ang="0">
                  <a:pos x="T8" y="T9"/>
                </a:cxn>
              </a:cxnLst>
              <a:rect l="0" t="0" r="r" b="b"/>
              <a:pathLst>
                <a:path w="6" h="5">
                  <a:moveTo>
                    <a:pt x="2" y="0"/>
                  </a:moveTo>
                  <a:cubicBezTo>
                    <a:pt x="1" y="0"/>
                    <a:pt x="0" y="1"/>
                    <a:pt x="1" y="1"/>
                  </a:cubicBezTo>
                  <a:cubicBezTo>
                    <a:pt x="1" y="2"/>
                    <a:pt x="3" y="3"/>
                    <a:pt x="4" y="4"/>
                  </a:cubicBezTo>
                  <a:cubicBezTo>
                    <a:pt x="5" y="4"/>
                    <a:pt x="6" y="4"/>
                    <a:pt x="6" y="5"/>
                  </a:cubicBezTo>
                  <a:cubicBezTo>
                    <a:pt x="5" y="4"/>
                    <a:pt x="2" y="1"/>
                    <a:pt x="2" y="0"/>
                  </a:cubicBezTo>
                  <a:close/>
                </a:path>
              </a:pathLst>
            </a:custGeom>
            <a:solidFill>
              <a:srgbClr val="CB8C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130"/>
            <p:cNvSpPr>
              <a:spLocks/>
            </p:cNvSpPr>
            <p:nvPr/>
          </p:nvSpPr>
          <p:spPr bwMode="auto">
            <a:xfrm>
              <a:off x="9277094" y="2924478"/>
              <a:ext cx="420939" cy="530750"/>
            </a:xfrm>
            <a:custGeom>
              <a:avLst/>
              <a:gdLst>
                <a:gd name="T0" fmla="*/ 32 w 36"/>
                <a:gd name="T1" fmla="*/ 28 h 46"/>
                <a:gd name="T2" fmla="*/ 35 w 36"/>
                <a:gd name="T3" fmla="*/ 35 h 46"/>
                <a:gd name="T4" fmla="*/ 35 w 36"/>
                <a:gd name="T5" fmla="*/ 35 h 46"/>
                <a:gd name="T6" fmla="*/ 21 w 36"/>
                <a:gd name="T7" fmla="*/ 40 h 46"/>
                <a:gd name="T8" fmla="*/ 20 w 36"/>
                <a:gd name="T9" fmla="*/ 41 h 46"/>
                <a:gd name="T10" fmla="*/ 5 w 36"/>
                <a:gd name="T11" fmla="*/ 43 h 46"/>
                <a:gd name="T12" fmla="*/ 4 w 36"/>
                <a:gd name="T13" fmla="*/ 28 h 46"/>
                <a:gd name="T14" fmla="*/ 5 w 36"/>
                <a:gd name="T15" fmla="*/ 26 h 46"/>
                <a:gd name="T16" fmla="*/ 5 w 36"/>
                <a:gd name="T17" fmla="*/ 20 h 46"/>
                <a:gd name="T18" fmla="*/ 7 w 36"/>
                <a:gd name="T19" fmla="*/ 12 h 46"/>
                <a:gd name="T20" fmla="*/ 18 w 36"/>
                <a:gd name="T21" fmla="*/ 4 h 46"/>
                <a:gd name="T22" fmla="*/ 28 w 36"/>
                <a:gd name="T23" fmla="*/ 2 h 46"/>
                <a:gd name="T24" fmla="*/ 31 w 36"/>
                <a:gd name="T25" fmla="*/ 8 h 46"/>
                <a:gd name="T26" fmla="*/ 31 w 36"/>
                <a:gd name="T27" fmla="*/ 8 h 46"/>
                <a:gd name="T28" fmla="*/ 27 w 36"/>
                <a:gd name="T29" fmla="*/ 13 h 46"/>
                <a:gd name="T30" fmla="*/ 22 w 36"/>
                <a:gd name="T31" fmla="*/ 14 h 46"/>
                <a:gd name="T32" fmla="*/ 22 w 36"/>
                <a:gd name="T33" fmla="*/ 14 h 46"/>
                <a:gd name="T34" fmla="*/ 31 w 36"/>
                <a:gd name="T35" fmla="*/ 20 h 46"/>
                <a:gd name="T36" fmla="*/ 30 w 36"/>
                <a:gd name="T37" fmla="*/ 21 h 46"/>
                <a:gd name="T38" fmla="*/ 26 w 36"/>
                <a:gd name="T39" fmla="*/ 23 h 46"/>
                <a:gd name="T40" fmla="*/ 25 w 36"/>
                <a:gd name="T41" fmla="*/ 24 h 46"/>
                <a:gd name="T42" fmla="*/ 28 w 36"/>
                <a:gd name="T43" fmla="*/ 27 h 46"/>
                <a:gd name="T44" fmla="*/ 30 w 36"/>
                <a:gd name="T45" fmla="*/ 28 h 46"/>
                <a:gd name="T46" fmla="*/ 32 w 36"/>
                <a:gd name="T47" fmla="*/ 2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 h="46">
                  <a:moveTo>
                    <a:pt x="32" y="28"/>
                  </a:moveTo>
                  <a:cubicBezTo>
                    <a:pt x="32" y="28"/>
                    <a:pt x="36" y="32"/>
                    <a:pt x="35" y="35"/>
                  </a:cubicBezTo>
                  <a:cubicBezTo>
                    <a:pt x="35" y="35"/>
                    <a:pt x="35" y="35"/>
                    <a:pt x="35" y="35"/>
                  </a:cubicBezTo>
                  <a:cubicBezTo>
                    <a:pt x="31" y="38"/>
                    <a:pt x="26" y="40"/>
                    <a:pt x="21" y="40"/>
                  </a:cubicBezTo>
                  <a:cubicBezTo>
                    <a:pt x="21" y="40"/>
                    <a:pt x="21" y="41"/>
                    <a:pt x="20" y="41"/>
                  </a:cubicBezTo>
                  <a:cubicBezTo>
                    <a:pt x="17" y="46"/>
                    <a:pt x="10" y="46"/>
                    <a:pt x="5" y="43"/>
                  </a:cubicBezTo>
                  <a:cubicBezTo>
                    <a:pt x="1" y="39"/>
                    <a:pt x="0" y="32"/>
                    <a:pt x="4" y="28"/>
                  </a:cubicBezTo>
                  <a:cubicBezTo>
                    <a:pt x="4" y="27"/>
                    <a:pt x="5" y="27"/>
                    <a:pt x="5" y="26"/>
                  </a:cubicBezTo>
                  <a:cubicBezTo>
                    <a:pt x="5" y="24"/>
                    <a:pt x="4" y="22"/>
                    <a:pt x="5" y="20"/>
                  </a:cubicBezTo>
                  <a:cubicBezTo>
                    <a:pt x="5" y="17"/>
                    <a:pt x="6" y="14"/>
                    <a:pt x="7" y="12"/>
                  </a:cubicBezTo>
                  <a:cubicBezTo>
                    <a:pt x="10" y="8"/>
                    <a:pt x="13" y="5"/>
                    <a:pt x="18" y="4"/>
                  </a:cubicBezTo>
                  <a:cubicBezTo>
                    <a:pt x="20" y="1"/>
                    <a:pt x="24" y="0"/>
                    <a:pt x="28" y="2"/>
                  </a:cubicBezTo>
                  <a:cubicBezTo>
                    <a:pt x="30" y="3"/>
                    <a:pt x="31" y="6"/>
                    <a:pt x="31" y="8"/>
                  </a:cubicBezTo>
                  <a:cubicBezTo>
                    <a:pt x="31" y="8"/>
                    <a:pt x="31" y="8"/>
                    <a:pt x="31" y="8"/>
                  </a:cubicBezTo>
                  <a:cubicBezTo>
                    <a:pt x="30" y="11"/>
                    <a:pt x="28" y="12"/>
                    <a:pt x="27" y="13"/>
                  </a:cubicBezTo>
                  <a:cubicBezTo>
                    <a:pt x="25" y="14"/>
                    <a:pt x="23" y="14"/>
                    <a:pt x="22" y="14"/>
                  </a:cubicBezTo>
                  <a:cubicBezTo>
                    <a:pt x="22" y="14"/>
                    <a:pt x="22" y="14"/>
                    <a:pt x="22" y="14"/>
                  </a:cubicBezTo>
                  <a:cubicBezTo>
                    <a:pt x="31" y="20"/>
                    <a:pt x="31" y="20"/>
                    <a:pt x="31" y="20"/>
                  </a:cubicBezTo>
                  <a:cubicBezTo>
                    <a:pt x="32" y="21"/>
                    <a:pt x="30" y="21"/>
                    <a:pt x="30" y="21"/>
                  </a:cubicBezTo>
                  <a:cubicBezTo>
                    <a:pt x="30" y="21"/>
                    <a:pt x="27" y="22"/>
                    <a:pt x="26" y="23"/>
                  </a:cubicBezTo>
                  <a:cubicBezTo>
                    <a:pt x="25" y="23"/>
                    <a:pt x="24" y="24"/>
                    <a:pt x="25" y="24"/>
                  </a:cubicBezTo>
                  <a:cubicBezTo>
                    <a:pt x="25" y="25"/>
                    <a:pt x="27" y="26"/>
                    <a:pt x="28" y="27"/>
                  </a:cubicBezTo>
                  <a:cubicBezTo>
                    <a:pt x="29" y="27"/>
                    <a:pt x="30" y="27"/>
                    <a:pt x="30" y="28"/>
                  </a:cubicBezTo>
                  <a:cubicBezTo>
                    <a:pt x="31" y="28"/>
                    <a:pt x="32" y="28"/>
                    <a:pt x="32" y="28"/>
                  </a:cubicBezTo>
                  <a:close/>
                </a:path>
              </a:pathLst>
            </a:custGeom>
            <a:solidFill>
              <a:srgbClr val="DB9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131"/>
            <p:cNvSpPr>
              <a:spLocks/>
            </p:cNvSpPr>
            <p:nvPr/>
          </p:nvSpPr>
          <p:spPr bwMode="auto">
            <a:xfrm>
              <a:off x="9637028" y="3070891"/>
              <a:ext cx="36604" cy="24402"/>
            </a:xfrm>
            <a:custGeom>
              <a:avLst/>
              <a:gdLst>
                <a:gd name="T0" fmla="*/ 2 w 3"/>
                <a:gd name="T1" fmla="*/ 1 h 2"/>
                <a:gd name="T2" fmla="*/ 3 w 3"/>
                <a:gd name="T3" fmla="*/ 1 h 2"/>
                <a:gd name="T4" fmla="*/ 2 w 3"/>
                <a:gd name="T5" fmla="*/ 0 h 2"/>
                <a:gd name="T6" fmla="*/ 1 w 3"/>
                <a:gd name="T7" fmla="*/ 0 h 2"/>
                <a:gd name="T8" fmla="*/ 1 w 3"/>
                <a:gd name="T9" fmla="*/ 2 h 2"/>
                <a:gd name="T10" fmla="*/ 2 w 3"/>
                <a:gd name="T11" fmla="*/ 2 h 2"/>
                <a:gd name="T12" fmla="*/ 2 w 3"/>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2" y="1"/>
                  </a:moveTo>
                  <a:cubicBezTo>
                    <a:pt x="3" y="1"/>
                    <a:pt x="3" y="1"/>
                    <a:pt x="3" y="1"/>
                  </a:cubicBezTo>
                  <a:cubicBezTo>
                    <a:pt x="2" y="0"/>
                    <a:pt x="2" y="0"/>
                    <a:pt x="2" y="0"/>
                  </a:cubicBezTo>
                  <a:cubicBezTo>
                    <a:pt x="2" y="0"/>
                    <a:pt x="1" y="0"/>
                    <a:pt x="1" y="0"/>
                  </a:cubicBezTo>
                  <a:cubicBezTo>
                    <a:pt x="0" y="1"/>
                    <a:pt x="0" y="2"/>
                    <a:pt x="1" y="2"/>
                  </a:cubicBezTo>
                  <a:cubicBezTo>
                    <a:pt x="2" y="2"/>
                    <a:pt x="2" y="2"/>
                    <a:pt x="2" y="2"/>
                  </a:cubicBezTo>
                  <a:lnTo>
                    <a:pt x="2"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132"/>
            <p:cNvSpPr>
              <a:spLocks/>
            </p:cNvSpPr>
            <p:nvPr/>
          </p:nvSpPr>
          <p:spPr bwMode="auto">
            <a:xfrm>
              <a:off x="9637028" y="3479630"/>
              <a:ext cx="115913" cy="774771"/>
            </a:xfrm>
            <a:custGeom>
              <a:avLst/>
              <a:gdLst>
                <a:gd name="T0" fmla="*/ 0 w 19"/>
                <a:gd name="T1" fmla="*/ 23 h 127"/>
                <a:gd name="T2" fmla="*/ 0 w 19"/>
                <a:gd name="T3" fmla="*/ 127 h 127"/>
                <a:gd name="T4" fmla="*/ 12 w 19"/>
                <a:gd name="T5" fmla="*/ 55 h 127"/>
                <a:gd name="T6" fmla="*/ 19 w 19"/>
                <a:gd name="T7" fmla="*/ 23 h 127"/>
                <a:gd name="T8" fmla="*/ 8 w 19"/>
                <a:gd name="T9" fmla="*/ 0 h 127"/>
                <a:gd name="T10" fmla="*/ 8 w 19"/>
                <a:gd name="T11" fmla="*/ 8 h 127"/>
                <a:gd name="T12" fmla="*/ 0 w 19"/>
                <a:gd name="T13" fmla="*/ 23 h 127"/>
              </a:gdLst>
              <a:ahLst/>
              <a:cxnLst>
                <a:cxn ang="0">
                  <a:pos x="T0" y="T1"/>
                </a:cxn>
                <a:cxn ang="0">
                  <a:pos x="T2" y="T3"/>
                </a:cxn>
                <a:cxn ang="0">
                  <a:pos x="T4" y="T5"/>
                </a:cxn>
                <a:cxn ang="0">
                  <a:pos x="T6" y="T7"/>
                </a:cxn>
                <a:cxn ang="0">
                  <a:pos x="T8" y="T9"/>
                </a:cxn>
                <a:cxn ang="0">
                  <a:pos x="T10" y="T11"/>
                </a:cxn>
                <a:cxn ang="0">
                  <a:pos x="T12" y="T13"/>
                </a:cxn>
              </a:cxnLst>
              <a:rect l="0" t="0" r="r" b="b"/>
              <a:pathLst>
                <a:path w="19" h="127">
                  <a:moveTo>
                    <a:pt x="0" y="23"/>
                  </a:moveTo>
                  <a:lnTo>
                    <a:pt x="0" y="127"/>
                  </a:lnTo>
                  <a:lnTo>
                    <a:pt x="12" y="55"/>
                  </a:lnTo>
                  <a:lnTo>
                    <a:pt x="19" y="23"/>
                  </a:lnTo>
                  <a:lnTo>
                    <a:pt x="8" y="0"/>
                  </a:lnTo>
                  <a:lnTo>
                    <a:pt x="8" y="8"/>
                  </a:lnTo>
                  <a:lnTo>
                    <a:pt x="0" y="23"/>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133"/>
            <p:cNvSpPr>
              <a:spLocks/>
            </p:cNvSpPr>
            <p:nvPr/>
          </p:nvSpPr>
          <p:spPr bwMode="auto">
            <a:xfrm>
              <a:off x="9508915" y="3479630"/>
              <a:ext cx="128113" cy="774771"/>
            </a:xfrm>
            <a:custGeom>
              <a:avLst/>
              <a:gdLst>
                <a:gd name="T0" fmla="*/ 21 w 21"/>
                <a:gd name="T1" fmla="*/ 23 h 127"/>
                <a:gd name="T2" fmla="*/ 21 w 21"/>
                <a:gd name="T3" fmla="*/ 127 h 127"/>
                <a:gd name="T4" fmla="*/ 10 w 21"/>
                <a:gd name="T5" fmla="*/ 57 h 127"/>
                <a:gd name="T6" fmla="*/ 0 w 21"/>
                <a:gd name="T7" fmla="*/ 25 h 127"/>
                <a:gd name="T8" fmla="*/ 13 w 21"/>
                <a:gd name="T9" fmla="*/ 0 h 127"/>
                <a:gd name="T10" fmla="*/ 13 w 21"/>
                <a:gd name="T11" fmla="*/ 6 h 127"/>
                <a:gd name="T12" fmla="*/ 21 w 21"/>
                <a:gd name="T13" fmla="*/ 23 h 127"/>
              </a:gdLst>
              <a:ahLst/>
              <a:cxnLst>
                <a:cxn ang="0">
                  <a:pos x="T0" y="T1"/>
                </a:cxn>
                <a:cxn ang="0">
                  <a:pos x="T2" y="T3"/>
                </a:cxn>
                <a:cxn ang="0">
                  <a:pos x="T4" y="T5"/>
                </a:cxn>
                <a:cxn ang="0">
                  <a:pos x="T6" y="T7"/>
                </a:cxn>
                <a:cxn ang="0">
                  <a:pos x="T8" y="T9"/>
                </a:cxn>
                <a:cxn ang="0">
                  <a:pos x="T10" y="T11"/>
                </a:cxn>
                <a:cxn ang="0">
                  <a:pos x="T12" y="T13"/>
                </a:cxn>
              </a:cxnLst>
              <a:rect l="0" t="0" r="r" b="b"/>
              <a:pathLst>
                <a:path w="21" h="127">
                  <a:moveTo>
                    <a:pt x="21" y="23"/>
                  </a:moveTo>
                  <a:lnTo>
                    <a:pt x="21" y="127"/>
                  </a:lnTo>
                  <a:lnTo>
                    <a:pt x="10" y="57"/>
                  </a:lnTo>
                  <a:lnTo>
                    <a:pt x="0" y="25"/>
                  </a:lnTo>
                  <a:lnTo>
                    <a:pt x="13" y="0"/>
                  </a:lnTo>
                  <a:lnTo>
                    <a:pt x="13" y="6"/>
                  </a:lnTo>
                  <a:lnTo>
                    <a:pt x="21"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134"/>
            <p:cNvSpPr>
              <a:spLocks/>
            </p:cNvSpPr>
            <p:nvPr/>
          </p:nvSpPr>
          <p:spPr bwMode="auto">
            <a:xfrm>
              <a:off x="9441811" y="3467428"/>
              <a:ext cx="195217" cy="835777"/>
            </a:xfrm>
            <a:custGeom>
              <a:avLst/>
              <a:gdLst>
                <a:gd name="T0" fmla="*/ 0 w 17"/>
                <a:gd name="T1" fmla="*/ 5 h 72"/>
                <a:gd name="T2" fmla="*/ 2 w 17"/>
                <a:gd name="T3" fmla="*/ 10 h 72"/>
                <a:gd name="T4" fmla="*/ 0 w 17"/>
                <a:gd name="T5" fmla="*/ 12 h 72"/>
                <a:gd name="T6" fmla="*/ 17 w 17"/>
                <a:gd name="T7" fmla="*/ 72 h 72"/>
                <a:gd name="T8" fmla="*/ 17 w 17"/>
                <a:gd name="T9" fmla="*/ 66 h 72"/>
                <a:gd name="T10" fmla="*/ 8 w 17"/>
                <a:gd name="T11" fmla="*/ 0 h 72"/>
                <a:gd name="T12" fmla="*/ 0 w 17"/>
                <a:gd name="T13" fmla="*/ 5 h 72"/>
              </a:gdLst>
              <a:ahLst/>
              <a:cxnLst>
                <a:cxn ang="0">
                  <a:pos x="T0" y="T1"/>
                </a:cxn>
                <a:cxn ang="0">
                  <a:pos x="T2" y="T3"/>
                </a:cxn>
                <a:cxn ang="0">
                  <a:pos x="T4" y="T5"/>
                </a:cxn>
                <a:cxn ang="0">
                  <a:pos x="T6" y="T7"/>
                </a:cxn>
                <a:cxn ang="0">
                  <a:pos x="T8" y="T9"/>
                </a:cxn>
                <a:cxn ang="0">
                  <a:pos x="T10" y="T11"/>
                </a:cxn>
                <a:cxn ang="0">
                  <a:pos x="T12" y="T13"/>
                </a:cxn>
              </a:cxnLst>
              <a:rect l="0" t="0" r="r" b="b"/>
              <a:pathLst>
                <a:path w="17" h="72">
                  <a:moveTo>
                    <a:pt x="0" y="5"/>
                  </a:moveTo>
                  <a:cubicBezTo>
                    <a:pt x="2" y="10"/>
                    <a:pt x="2" y="10"/>
                    <a:pt x="2" y="10"/>
                  </a:cubicBezTo>
                  <a:cubicBezTo>
                    <a:pt x="0" y="12"/>
                    <a:pt x="0" y="12"/>
                    <a:pt x="0" y="12"/>
                  </a:cubicBezTo>
                  <a:cubicBezTo>
                    <a:pt x="6" y="30"/>
                    <a:pt x="17" y="72"/>
                    <a:pt x="17" y="72"/>
                  </a:cubicBezTo>
                  <a:cubicBezTo>
                    <a:pt x="17" y="66"/>
                    <a:pt x="17" y="66"/>
                    <a:pt x="17" y="66"/>
                  </a:cubicBezTo>
                  <a:cubicBezTo>
                    <a:pt x="14" y="51"/>
                    <a:pt x="8" y="0"/>
                    <a:pt x="8" y="0"/>
                  </a:cubicBezTo>
                  <a:lnTo>
                    <a:pt x="0" y="5"/>
                  </a:lnTo>
                  <a:close/>
                </a:path>
              </a:pathLst>
            </a:custGeom>
            <a:solidFill>
              <a:srgbClr val="396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135"/>
            <p:cNvSpPr>
              <a:spLocks/>
            </p:cNvSpPr>
            <p:nvPr/>
          </p:nvSpPr>
          <p:spPr bwMode="auto">
            <a:xfrm>
              <a:off x="9637028" y="3467428"/>
              <a:ext cx="201320" cy="835777"/>
            </a:xfrm>
            <a:custGeom>
              <a:avLst/>
              <a:gdLst>
                <a:gd name="T0" fmla="*/ 15 w 17"/>
                <a:gd name="T1" fmla="*/ 5 h 72"/>
                <a:gd name="T2" fmla="*/ 14 w 17"/>
                <a:gd name="T3" fmla="*/ 10 h 72"/>
                <a:gd name="T4" fmla="*/ 17 w 17"/>
                <a:gd name="T5" fmla="*/ 12 h 72"/>
                <a:gd name="T6" fmla="*/ 0 w 17"/>
                <a:gd name="T7" fmla="*/ 72 h 72"/>
                <a:gd name="T8" fmla="*/ 0 w 17"/>
                <a:gd name="T9" fmla="*/ 66 h 72"/>
                <a:gd name="T10" fmla="*/ 9 w 17"/>
                <a:gd name="T11" fmla="*/ 0 h 72"/>
                <a:gd name="T12" fmla="*/ 15 w 17"/>
                <a:gd name="T13" fmla="*/ 5 h 72"/>
              </a:gdLst>
              <a:ahLst/>
              <a:cxnLst>
                <a:cxn ang="0">
                  <a:pos x="T0" y="T1"/>
                </a:cxn>
                <a:cxn ang="0">
                  <a:pos x="T2" y="T3"/>
                </a:cxn>
                <a:cxn ang="0">
                  <a:pos x="T4" y="T5"/>
                </a:cxn>
                <a:cxn ang="0">
                  <a:pos x="T6" y="T7"/>
                </a:cxn>
                <a:cxn ang="0">
                  <a:pos x="T8" y="T9"/>
                </a:cxn>
                <a:cxn ang="0">
                  <a:pos x="T10" y="T11"/>
                </a:cxn>
                <a:cxn ang="0">
                  <a:pos x="T12" y="T13"/>
                </a:cxn>
              </a:cxnLst>
              <a:rect l="0" t="0" r="r" b="b"/>
              <a:pathLst>
                <a:path w="17" h="72">
                  <a:moveTo>
                    <a:pt x="15" y="5"/>
                  </a:moveTo>
                  <a:cubicBezTo>
                    <a:pt x="14" y="10"/>
                    <a:pt x="14" y="10"/>
                    <a:pt x="14" y="10"/>
                  </a:cubicBezTo>
                  <a:cubicBezTo>
                    <a:pt x="17" y="12"/>
                    <a:pt x="17" y="12"/>
                    <a:pt x="17" y="12"/>
                  </a:cubicBezTo>
                  <a:cubicBezTo>
                    <a:pt x="11" y="30"/>
                    <a:pt x="0" y="72"/>
                    <a:pt x="0" y="72"/>
                  </a:cubicBezTo>
                  <a:cubicBezTo>
                    <a:pt x="0" y="66"/>
                    <a:pt x="0" y="66"/>
                    <a:pt x="0" y="66"/>
                  </a:cubicBezTo>
                  <a:cubicBezTo>
                    <a:pt x="3" y="51"/>
                    <a:pt x="9" y="0"/>
                    <a:pt x="9" y="0"/>
                  </a:cubicBezTo>
                  <a:lnTo>
                    <a:pt x="15" y="5"/>
                  </a:lnTo>
                  <a:close/>
                </a:path>
              </a:pathLst>
            </a:custGeom>
            <a:solidFill>
              <a:srgbClr val="396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Freeform 136"/>
            <p:cNvSpPr>
              <a:spLocks/>
            </p:cNvSpPr>
            <p:nvPr/>
          </p:nvSpPr>
          <p:spPr bwMode="auto">
            <a:xfrm>
              <a:off x="9521117" y="3418624"/>
              <a:ext cx="67108" cy="213521"/>
            </a:xfrm>
            <a:custGeom>
              <a:avLst/>
              <a:gdLst>
                <a:gd name="T0" fmla="*/ 4 w 11"/>
                <a:gd name="T1" fmla="*/ 0 h 35"/>
                <a:gd name="T2" fmla="*/ 2 w 11"/>
                <a:gd name="T3" fmla="*/ 8 h 35"/>
                <a:gd name="T4" fmla="*/ 0 w 11"/>
                <a:gd name="T5" fmla="*/ 35 h 35"/>
                <a:gd name="T6" fmla="*/ 11 w 11"/>
                <a:gd name="T7" fmla="*/ 10 h 35"/>
                <a:gd name="T8" fmla="*/ 4 w 11"/>
                <a:gd name="T9" fmla="*/ 0 h 35"/>
              </a:gdLst>
              <a:ahLst/>
              <a:cxnLst>
                <a:cxn ang="0">
                  <a:pos x="T0" y="T1"/>
                </a:cxn>
                <a:cxn ang="0">
                  <a:pos x="T2" y="T3"/>
                </a:cxn>
                <a:cxn ang="0">
                  <a:pos x="T4" y="T5"/>
                </a:cxn>
                <a:cxn ang="0">
                  <a:pos x="T6" y="T7"/>
                </a:cxn>
                <a:cxn ang="0">
                  <a:pos x="T8" y="T9"/>
                </a:cxn>
              </a:cxnLst>
              <a:rect l="0" t="0" r="r" b="b"/>
              <a:pathLst>
                <a:path w="11" h="35">
                  <a:moveTo>
                    <a:pt x="4" y="0"/>
                  </a:moveTo>
                  <a:lnTo>
                    <a:pt x="2" y="8"/>
                  </a:lnTo>
                  <a:lnTo>
                    <a:pt x="0" y="35"/>
                  </a:lnTo>
                  <a:lnTo>
                    <a:pt x="11" y="10"/>
                  </a:lnTo>
                  <a:lnTo>
                    <a:pt x="4"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137"/>
            <p:cNvSpPr>
              <a:spLocks/>
            </p:cNvSpPr>
            <p:nvPr/>
          </p:nvSpPr>
          <p:spPr bwMode="auto">
            <a:xfrm>
              <a:off x="9685832" y="3418624"/>
              <a:ext cx="67108" cy="201320"/>
            </a:xfrm>
            <a:custGeom>
              <a:avLst/>
              <a:gdLst>
                <a:gd name="T0" fmla="*/ 0 w 11"/>
                <a:gd name="T1" fmla="*/ 10 h 33"/>
                <a:gd name="T2" fmla="*/ 7 w 11"/>
                <a:gd name="T3" fmla="*/ 0 h 33"/>
                <a:gd name="T4" fmla="*/ 9 w 11"/>
                <a:gd name="T5" fmla="*/ 8 h 33"/>
                <a:gd name="T6" fmla="*/ 11 w 11"/>
                <a:gd name="T7" fmla="*/ 33 h 33"/>
                <a:gd name="T8" fmla="*/ 0 w 11"/>
                <a:gd name="T9" fmla="*/ 10 h 33"/>
              </a:gdLst>
              <a:ahLst/>
              <a:cxnLst>
                <a:cxn ang="0">
                  <a:pos x="T0" y="T1"/>
                </a:cxn>
                <a:cxn ang="0">
                  <a:pos x="T2" y="T3"/>
                </a:cxn>
                <a:cxn ang="0">
                  <a:pos x="T4" y="T5"/>
                </a:cxn>
                <a:cxn ang="0">
                  <a:pos x="T6" y="T7"/>
                </a:cxn>
                <a:cxn ang="0">
                  <a:pos x="T8" y="T9"/>
                </a:cxn>
              </a:cxnLst>
              <a:rect l="0" t="0" r="r" b="b"/>
              <a:pathLst>
                <a:path w="11" h="33">
                  <a:moveTo>
                    <a:pt x="0" y="10"/>
                  </a:moveTo>
                  <a:lnTo>
                    <a:pt x="7" y="0"/>
                  </a:lnTo>
                  <a:lnTo>
                    <a:pt x="9" y="8"/>
                  </a:lnTo>
                  <a:lnTo>
                    <a:pt x="11" y="33"/>
                  </a:lnTo>
                  <a:lnTo>
                    <a:pt x="0"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138"/>
            <p:cNvSpPr>
              <a:spLocks/>
            </p:cNvSpPr>
            <p:nvPr/>
          </p:nvSpPr>
          <p:spPr bwMode="auto">
            <a:xfrm>
              <a:off x="9752936" y="3119696"/>
              <a:ext cx="48804" cy="36604"/>
            </a:xfrm>
            <a:custGeom>
              <a:avLst/>
              <a:gdLst>
                <a:gd name="T0" fmla="*/ 0 w 4"/>
                <a:gd name="T1" fmla="*/ 3 h 3"/>
                <a:gd name="T2" fmla="*/ 2 w 4"/>
                <a:gd name="T3" fmla="*/ 2 h 3"/>
                <a:gd name="T4" fmla="*/ 3 w 4"/>
                <a:gd name="T5" fmla="*/ 0 h 3"/>
                <a:gd name="T6" fmla="*/ 4 w 4"/>
                <a:gd name="T7" fmla="*/ 0 h 3"/>
                <a:gd name="T8" fmla="*/ 4 w 4"/>
                <a:gd name="T9" fmla="*/ 0 h 3"/>
                <a:gd name="T10" fmla="*/ 4 w 4"/>
                <a:gd name="T11" fmla="*/ 0 h 3"/>
                <a:gd name="T12" fmla="*/ 2 w 4"/>
                <a:gd name="T13" fmla="*/ 2 h 3"/>
                <a:gd name="T14" fmla="*/ 0 w 4"/>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0" y="3"/>
                  </a:moveTo>
                  <a:cubicBezTo>
                    <a:pt x="0" y="3"/>
                    <a:pt x="1" y="3"/>
                    <a:pt x="2" y="2"/>
                  </a:cubicBezTo>
                  <a:cubicBezTo>
                    <a:pt x="3" y="1"/>
                    <a:pt x="3" y="0"/>
                    <a:pt x="3" y="0"/>
                  </a:cubicBezTo>
                  <a:cubicBezTo>
                    <a:pt x="4" y="0"/>
                    <a:pt x="4" y="0"/>
                    <a:pt x="4" y="0"/>
                  </a:cubicBezTo>
                  <a:cubicBezTo>
                    <a:pt x="4" y="0"/>
                    <a:pt x="4" y="0"/>
                    <a:pt x="4" y="0"/>
                  </a:cubicBezTo>
                  <a:cubicBezTo>
                    <a:pt x="4" y="0"/>
                    <a:pt x="4" y="0"/>
                    <a:pt x="4" y="0"/>
                  </a:cubicBezTo>
                  <a:cubicBezTo>
                    <a:pt x="4" y="0"/>
                    <a:pt x="3" y="1"/>
                    <a:pt x="2" y="2"/>
                  </a:cubicBezTo>
                  <a:cubicBezTo>
                    <a:pt x="1" y="3"/>
                    <a:pt x="0" y="3"/>
                    <a:pt x="0" y="3"/>
                  </a:cubicBezTo>
                  <a:close/>
                </a:path>
              </a:pathLst>
            </a:custGeom>
            <a:solidFill>
              <a:srgbClr val="8A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139"/>
            <p:cNvSpPr>
              <a:spLocks/>
            </p:cNvSpPr>
            <p:nvPr/>
          </p:nvSpPr>
          <p:spPr bwMode="auto">
            <a:xfrm>
              <a:off x="9752936" y="3119696"/>
              <a:ext cx="48804" cy="36604"/>
            </a:xfrm>
            <a:custGeom>
              <a:avLst/>
              <a:gdLst>
                <a:gd name="T0" fmla="*/ 0 w 4"/>
                <a:gd name="T1" fmla="*/ 3 h 3"/>
                <a:gd name="T2" fmla="*/ 2 w 4"/>
                <a:gd name="T3" fmla="*/ 2 h 3"/>
                <a:gd name="T4" fmla="*/ 4 w 4"/>
                <a:gd name="T5" fmla="*/ 0 h 3"/>
                <a:gd name="T6" fmla="*/ 4 w 4"/>
                <a:gd name="T7" fmla="*/ 0 h 3"/>
                <a:gd name="T8" fmla="*/ 4 w 4"/>
                <a:gd name="T9" fmla="*/ 1 h 3"/>
                <a:gd name="T10" fmla="*/ 4 w 4"/>
                <a:gd name="T11" fmla="*/ 1 h 3"/>
                <a:gd name="T12" fmla="*/ 2 w 4"/>
                <a:gd name="T13" fmla="*/ 2 h 3"/>
                <a:gd name="T14" fmla="*/ 0 w 4"/>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0" y="3"/>
                  </a:moveTo>
                  <a:cubicBezTo>
                    <a:pt x="0" y="3"/>
                    <a:pt x="1" y="3"/>
                    <a:pt x="2" y="2"/>
                  </a:cubicBezTo>
                  <a:cubicBezTo>
                    <a:pt x="3" y="1"/>
                    <a:pt x="4" y="0"/>
                    <a:pt x="4" y="0"/>
                  </a:cubicBezTo>
                  <a:cubicBezTo>
                    <a:pt x="4" y="0"/>
                    <a:pt x="4" y="0"/>
                    <a:pt x="4" y="0"/>
                  </a:cubicBezTo>
                  <a:cubicBezTo>
                    <a:pt x="4" y="1"/>
                    <a:pt x="4" y="1"/>
                    <a:pt x="4" y="1"/>
                  </a:cubicBezTo>
                  <a:cubicBezTo>
                    <a:pt x="4" y="1"/>
                    <a:pt x="4" y="1"/>
                    <a:pt x="4" y="1"/>
                  </a:cubicBezTo>
                  <a:cubicBezTo>
                    <a:pt x="4" y="1"/>
                    <a:pt x="3" y="2"/>
                    <a:pt x="2" y="2"/>
                  </a:cubicBezTo>
                  <a:cubicBezTo>
                    <a:pt x="1" y="3"/>
                    <a:pt x="0" y="3"/>
                    <a:pt x="0" y="3"/>
                  </a:cubicBezTo>
                  <a:close/>
                </a:path>
              </a:pathLst>
            </a:custGeom>
            <a:solidFill>
              <a:srgbClr val="8A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140"/>
            <p:cNvSpPr>
              <a:spLocks/>
            </p:cNvSpPr>
            <p:nvPr/>
          </p:nvSpPr>
          <p:spPr bwMode="auto">
            <a:xfrm>
              <a:off x="9393006" y="4358108"/>
              <a:ext cx="189119" cy="85408"/>
            </a:xfrm>
            <a:custGeom>
              <a:avLst/>
              <a:gdLst>
                <a:gd name="T0" fmla="*/ 1 w 16"/>
                <a:gd name="T1" fmla="*/ 0 h 7"/>
                <a:gd name="T2" fmla="*/ 16 w 16"/>
                <a:gd name="T3" fmla="*/ 3 h 7"/>
                <a:gd name="T4" fmla="*/ 16 w 16"/>
                <a:gd name="T5" fmla="*/ 6 h 7"/>
                <a:gd name="T6" fmla="*/ 7 w 16"/>
                <a:gd name="T7" fmla="*/ 7 h 7"/>
                <a:gd name="T8" fmla="*/ 4 w 16"/>
                <a:gd name="T9" fmla="*/ 6 h 7"/>
                <a:gd name="T10" fmla="*/ 0 w 16"/>
                <a:gd name="T11" fmla="*/ 2 h 7"/>
                <a:gd name="T12" fmla="*/ 1 w 16"/>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6" h="7">
                  <a:moveTo>
                    <a:pt x="1" y="0"/>
                  </a:moveTo>
                  <a:cubicBezTo>
                    <a:pt x="16" y="3"/>
                    <a:pt x="16" y="3"/>
                    <a:pt x="16" y="3"/>
                  </a:cubicBezTo>
                  <a:cubicBezTo>
                    <a:pt x="16" y="6"/>
                    <a:pt x="16" y="6"/>
                    <a:pt x="16" y="6"/>
                  </a:cubicBezTo>
                  <a:cubicBezTo>
                    <a:pt x="7" y="7"/>
                    <a:pt x="7" y="7"/>
                    <a:pt x="7" y="7"/>
                  </a:cubicBezTo>
                  <a:cubicBezTo>
                    <a:pt x="6" y="7"/>
                    <a:pt x="5" y="7"/>
                    <a:pt x="4" y="6"/>
                  </a:cubicBezTo>
                  <a:cubicBezTo>
                    <a:pt x="0" y="2"/>
                    <a:pt x="0" y="2"/>
                    <a:pt x="0" y="2"/>
                  </a:cubicBezTo>
                  <a:lnTo>
                    <a:pt x="1" y="0"/>
                  </a:lnTo>
                  <a:close/>
                </a:path>
              </a:pathLst>
            </a:custGeom>
            <a:solidFill>
              <a:srgbClr val="396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141"/>
            <p:cNvSpPr>
              <a:spLocks/>
            </p:cNvSpPr>
            <p:nvPr/>
          </p:nvSpPr>
          <p:spPr bwMode="auto">
            <a:xfrm>
              <a:off x="9698034" y="4352005"/>
              <a:ext cx="195217" cy="67108"/>
            </a:xfrm>
            <a:custGeom>
              <a:avLst/>
              <a:gdLst>
                <a:gd name="T0" fmla="*/ 16 w 17"/>
                <a:gd name="T1" fmla="*/ 0 h 6"/>
                <a:gd name="T2" fmla="*/ 0 w 17"/>
                <a:gd name="T3" fmla="*/ 4 h 6"/>
                <a:gd name="T4" fmla="*/ 0 w 17"/>
                <a:gd name="T5" fmla="*/ 6 h 6"/>
                <a:gd name="T6" fmla="*/ 11 w 17"/>
                <a:gd name="T7" fmla="*/ 6 h 6"/>
                <a:gd name="T8" fmla="*/ 14 w 17"/>
                <a:gd name="T9" fmla="*/ 5 h 6"/>
                <a:gd name="T10" fmla="*/ 17 w 17"/>
                <a:gd name="T11" fmla="*/ 2 h 6"/>
                <a:gd name="T12" fmla="*/ 16 w 1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7" h="6">
                  <a:moveTo>
                    <a:pt x="16" y="0"/>
                  </a:moveTo>
                  <a:cubicBezTo>
                    <a:pt x="0" y="4"/>
                    <a:pt x="0" y="4"/>
                    <a:pt x="0" y="4"/>
                  </a:cubicBezTo>
                  <a:cubicBezTo>
                    <a:pt x="0" y="6"/>
                    <a:pt x="0" y="6"/>
                    <a:pt x="0" y="6"/>
                  </a:cubicBezTo>
                  <a:cubicBezTo>
                    <a:pt x="11" y="6"/>
                    <a:pt x="11" y="6"/>
                    <a:pt x="11" y="6"/>
                  </a:cubicBezTo>
                  <a:cubicBezTo>
                    <a:pt x="12" y="6"/>
                    <a:pt x="13" y="6"/>
                    <a:pt x="14" y="5"/>
                  </a:cubicBezTo>
                  <a:cubicBezTo>
                    <a:pt x="17" y="2"/>
                    <a:pt x="17" y="2"/>
                    <a:pt x="17" y="2"/>
                  </a:cubicBezTo>
                  <a:lnTo>
                    <a:pt x="16" y="0"/>
                  </a:lnTo>
                  <a:close/>
                </a:path>
              </a:pathLst>
            </a:custGeom>
            <a:solidFill>
              <a:srgbClr val="396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306"/>
            <p:cNvSpPr>
              <a:spLocks noEditPoints="1"/>
            </p:cNvSpPr>
            <p:nvPr/>
          </p:nvSpPr>
          <p:spPr bwMode="auto">
            <a:xfrm>
              <a:off x="8136293" y="1795878"/>
              <a:ext cx="3202789" cy="3178387"/>
            </a:xfrm>
            <a:custGeom>
              <a:avLst/>
              <a:gdLst>
                <a:gd name="T0" fmla="*/ 273 w 275"/>
                <a:gd name="T1" fmla="*/ 132 h 274"/>
                <a:gd name="T2" fmla="*/ 271 w 275"/>
                <a:gd name="T3" fmla="*/ 120 h 274"/>
                <a:gd name="T4" fmla="*/ 270 w 275"/>
                <a:gd name="T5" fmla="*/ 103 h 274"/>
                <a:gd name="T6" fmla="*/ 263 w 275"/>
                <a:gd name="T7" fmla="*/ 88 h 274"/>
                <a:gd name="T8" fmla="*/ 259 w 275"/>
                <a:gd name="T9" fmla="*/ 78 h 274"/>
                <a:gd name="T10" fmla="*/ 251 w 275"/>
                <a:gd name="T11" fmla="*/ 62 h 274"/>
                <a:gd name="T12" fmla="*/ 242 w 275"/>
                <a:gd name="T13" fmla="*/ 48 h 274"/>
                <a:gd name="T14" fmla="*/ 229 w 275"/>
                <a:gd name="T15" fmla="*/ 38 h 274"/>
                <a:gd name="T16" fmla="*/ 220 w 275"/>
                <a:gd name="T17" fmla="*/ 29 h 274"/>
                <a:gd name="T18" fmla="*/ 208 w 275"/>
                <a:gd name="T19" fmla="*/ 21 h 274"/>
                <a:gd name="T20" fmla="*/ 197 w 275"/>
                <a:gd name="T21" fmla="*/ 16 h 274"/>
                <a:gd name="T22" fmla="*/ 183 w 275"/>
                <a:gd name="T23" fmla="*/ 7 h 274"/>
                <a:gd name="T24" fmla="*/ 167 w 275"/>
                <a:gd name="T25" fmla="*/ 4 h 274"/>
                <a:gd name="T26" fmla="*/ 155 w 275"/>
                <a:gd name="T27" fmla="*/ 3 h 274"/>
                <a:gd name="T28" fmla="*/ 138 w 275"/>
                <a:gd name="T29" fmla="*/ 0 h 274"/>
                <a:gd name="T30" fmla="*/ 123 w 275"/>
                <a:gd name="T31" fmla="*/ 2 h 274"/>
                <a:gd name="T32" fmla="*/ 105 w 275"/>
                <a:gd name="T33" fmla="*/ 6 h 274"/>
                <a:gd name="T34" fmla="*/ 95 w 275"/>
                <a:gd name="T35" fmla="*/ 9 h 274"/>
                <a:gd name="T36" fmla="*/ 78 w 275"/>
                <a:gd name="T37" fmla="*/ 14 h 274"/>
                <a:gd name="T38" fmla="*/ 65 w 275"/>
                <a:gd name="T39" fmla="*/ 23 h 274"/>
                <a:gd name="T40" fmla="*/ 54 w 275"/>
                <a:gd name="T41" fmla="*/ 29 h 274"/>
                <a:gd name="T42" fmla="*/ 43 w 275"/>
                <a:gd name="T43" fmla="*/ 39 h 274"/>
                <a:gd name="T44" fmla="*/ 36 w 275"/>
                <a:gd name="T45" fmla="*/ 48 h 274"/>
                <a:gd name="T46" fmla="*/ 24 w 275"/>
                <a:gd name="T47" fmla="*/ 60 h 274"/>
                <a:gd name="T48" fmla="*/ 20 w 275"/>
                <a:gd name="T49" fmla="*/ 71 h 274"/>
                <a:gd name="T50" fmla="*/ 10 w 275"/>
                <a:gd name="T51" fmla="*/ 85 h 274"/>
                <a:gd name="T52" fmla="*/ 9 w 275"/>
                <a:gd name="T53" fmla="*/ 96 h 274"/>
                <a:gd name="T54" fmla="*/ 3 w 275"/>
                <a:gd name="T55" fmla="*/ 113 h 274"/>
                <a:gd name="T56" fmla="*/ 1 w 275"/>
                <a:gd name="T57" fmla="*/ 129 h 274"/>
                <a:gd name="T58" fmla="*/ 1 w 275"/>
                <a:gd name="T59" fmla="*/ 141 h 274"/>
                <a:gd name="T60" fmla="*/ 4 w 275"/>
                <a:gd name="T61" fmla="*/ 156 h 274"/>
                <a:gd name="T62" fmla="*/ 5 w 275"/>
                <a:gd name="T63" fmla="*/ 169 h 274"/>
                <a:gd name="T64" fmla="*/ 11 w 275"/>
                <a:gd name="T65" fmla="*/ 183 h 274"/>
                <a:gd name="T66" fmla="*/ 13 w 275"/>
                <a:gd name="T67" fmla="*/ 194 h 274"/>
                <a:gd name="T68" fmla="*/ 23 w 275"/>
                <a:gd name="T69" fmla="*/ 208 h 274"/>
                <a:gd name="T70" fmla="*/ 29 w 275"/>
                <a:gd name="T71" fmla="*/ 219 h 274"/>
                <a:gd name="T72" fmla="*/ 38 w 275"/>
                <a:gd name="T73" fmla="*/ 231 h 274"/>
                <a:gd name="T74" fmla="*/ 52 w 275"/>
                <a:gd name="T75" fmla="*/ 241 h 274"/>
                <a:gd name="T76" fmla="*/ 59 w 275"/>
                <a:gd name="T77" fmla="*/ 250 h 274"/>
                <a:gd name="T78" fmla="*/ 73 w 275"/>
                <a:gd name="T79" fmla="*/ 257 h 274"/>
                <a:gd name="T80" fmla="*/ 85 w 275"/>
                <a:gd name="T81" fmla="*/ 261 h 274"/>
                <a:gd name="T82" fmla="*/ 99 w 275"/>
                <a:gd name="T83" fmla="*/ 267 h 274"/>
                <a:gd name="T84" fmla="*/ 111 w 275"/>
                <a:gd name="T85" fmla="*/ 269 h 274"/>
                <a:gd name="T86" fmla="*/ 128 w 275"/>
                <a:gd name="T87" fmla="*/ 271 h 274"/>
                <a:gd name="T88" fmla="*/ 139 w 275"/>
                <a:gd name="T89" fmla="*/ 274 h 274"/>
                <a:gd name="T90" fmla="*/ 150 w 275"/>
                <a:gd name="T91" fmla="*/ 271 h 274"/>
                <a:gd name="T92" fmla="*/ 166 w 275"/>
                <a:gd name="T93" fmla="*/ 270 h 274"/>
                <a:gd name="T94" fmla="*/ 177 w 275"/>
                <a:gd name="T95" fmla="*/ 266 h 274"/>
                <a:gd name="T96" fmla="*/ 192 w 275"/>
                <a:gd name="T97" fmla="*/ 261 h 274"/>
                <a:gd name="T98" fmla="*/ 203 w 275"/>
                <a:gd name="T99" fmla="*/ 255 h 274"/>
                <a:gd name="T100" fmla="*/ 216 w 275"/>
                <a:gd name="T101" fmla="*/ 248 h 274"/>
                <a:gd name="T102" fmla="*/ 225 w 275"/>
                <a:gd name="T103" fmla="*/ 239 h 274"/>
                <a:gd name="T104" fmla="*/ 239 w 275"/>
                <a:gd name="T105" fmla="*/ 228 h 274"/>
                <a:gd name="T106" fmla="*/ 248 w 275"/>
                <a:gd name="T107" fmla="*/ 215 h 274"/>
                <a:gd name="T108" fmla="*/ 254 w 275"/>
                <a:gd name="T109" fmla="*/ 206 h 274"/>
                <a:gd name="T110" fmla="*/ 263 w 275"/>
                <a:gd name="T111" fmla="*/ 192 h 274"/>
                <a:gd name="T112" fmla="*/ 267 w 275"/>
                <a:gd name="T113" fmla="*/ 175 h 274"/>
                <a:gd name="T114" fmla="*/ 270 w 275"/>
                <a:gd name="T115" fmla="*/ 164 h 274"/>
                <a:gd name="T116" fmla="*/ 273 w 275"/>
                <a:gd name="T117" fmla="*/ 149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75" h="274">
                  <a:moveTo>
                    <a:pt x="272" y="137"/>
                  </a:moveTo>
                  <a:cubicBezTo>
                    <a:pt x="272" y="137"/>
                    <a:pt x="273" y="138"/>
                    <a:pt x="273" y="138"/>
                  </a:cubicBezTo>
                  <a:cubicBezTo>
                    <a:pt x="274" y="138"/>
                    <a:pt x="275" y="137"/>
                    <a:pt x="275" y="137"/>
                  </a:cubicBezTo>
                  <a:cubicBezTo>
                    <a:pt x="275" y="137"/>
                    <a:pt x="275" y="137"/>
                    <a:pt x="275" y="137"/>
                  </a:cubicBezTo>
                  <a:cubicBezTo>
                    <a:pt x="275" y="136"/>
                    <a:pt x="274" y="136"/>
                    <a:pt x="273" y="136"/>
                  </a:cubicBezTo>
                  <a:cubicBezTo>
                    <a:pt x="273" y="136"/>
                    <a:pt x="272" y="136"/>
                    <a:pt x="272" y="137"/>
                  </a:cubicBezTo>
                  <a:moveTo>
                    <a:pt x="272" y="136"/>
                  </a:moveTo>
                  <a:cubicBezTo>
                    <a:pt x="272" y="137"/>
                    <a:pt x="273" y="137"/>
                    <a:pt x="273" y="137"/>
                  </a:cubicBezTo>
                  <a:cubicBezTo>
                    <a:pt x="274" y="137"/>
                    <a:pt x="275" y="137"/>
                    <a:pt x="275" y="136"/>
                  </a:cubicBezTo>
                  <a:cubicBezTo>
                    <a:pt x="275" y="136"/>
                    <a:pt x="275" y="136"/>
                    <a:pt x="275" y="136"/>
                  </a:cubicBezTo>
                  <a:cubicBezTo>
                    <a:pt x="275" y="136"/>
                    <a:pt x="274" y="135"/>
                    <a:pt x="273" y="135"/>
                  </a:cubicBezTo>
                  <a:cubicBezTo>
                    <a:pt x="273" y="135"/>
                    <a:pt x="272" y="136"/>
                    <a:pt x="272" y="136"/>
                  </a:cubicBezTo>
                  <a:moveTo>
                    <a:pt x="272" y="131"/>
                  </a:moveTo>
                  <a:cubicBezTo>
                    <a:pt x="272" y="131"/>
                    <a:pt x="273" y="132"/>
                    <a:pt x="273" y="132"/>
                  </a:cubicBezTo>
                  <a:cubicBezTo>
                    <a:pt x="274" y="132"/>
                    <a:pt x="274" y="131"/>
                    <a:pt x="274" y="131"/>
                  </a:cubicBezTo>
                  <a:cubicBezTo>
                    <a:pt x="274" y="130"/>
                    <a:pt x="274" y="130"/>
                    <a:pt x="273" y="130"/>
                  </a:cubicBezTo>
                  <a:cubicBezTo>
                    <a:pt x="273" y="130"/>
                    <a:pt x="272" y="130"/>
                    <a:pt x="272" y="131"/>
                  </a:cubicBezTo>
                  <a:moveTo>
                    <a:pt x="272" y="125"/>
                  </a:moveTo>
                  <a:cubicBezTo>
                    <a:pt x="272" y="126"/>
                    <a:pt x="272" y="126"/>
                    <a:pt x="273" y="126"/>
                  </a:cubicBezTo>
                  <a:cubicBezTo>
                    <a:pt x="274" y="126"/>
                    <a:pt x="274" y="126"/>
                    <a:pt x="274" y="125"/>
                  </a:cubicBezTo>
                  <a:cubicBezTo>
                    <a:pt x="274" y="124"/>
                    <a:pt x="273" y="124"/>
                    <a:pt x="273" y="124"/>
                  </a:cubicBezTo>
                  <a:cubicBezTo>
                    <a:pt x="272" y="124"/>
                    <a:pt x="272" y="125"/>
                    <a:pt x="272" y="125"/>
                  </a:cubicBezTo>
                  <a:moveTo>
                    <a:pt x="271" y="120"/>
                  </a:moveTo>
                  <a:cubicBezTo>
                    <a:pt x="271" y="120"/>
                    <a:pt x="272" y="121"/>
                    <a:pt x="273" y="121"/>
                  </a:cubicBezTo>
                  <a:cubicBezTo>
                    <a:pt x="273" y="121"/>
                    <a:pt x="274" y="120"/>
                    <a:pt x="273" y="119"/>
                  </a:cubicBezTo>
                  <a:cubicBezTo>
                    <a:pt x="273" y="119"/>
                    <a:pt x="273" y="118"/>
                    <a:pt x="272" y="119"/>
                  </a:cubicBezTo>
                  <a:cubicBezTo>
                    <a:pt x="272" y="119"/>
                    <a:pt x="271" y="119"/>
                    <a:pt x="271" y="120"/>
                  </a:cubicBezTo>
                  <a:cubicBezTo>
                    <a:pt x="271" y="120"/>
                    <a:pt x="271" y="120"/>
                    <a:pt x="271" y="120"/>
                  </a:cubicBezTo>
                  <a:moveTo>
                    <a:pt x="270" y="114"/>
                  </a:moveTo>
                  <a:cubicBezTo>
                    <a:pt x="271" y="115"/>
                    <a:pt x="271" y="115"/>
                    <a:pt x="272" y="115"/>
                  </a:cubicBezTo>
                  <a:cubicBezTo>
                    <a:pt x="272" y="115"/>
                    <a:pt x="273" y="115"/>
                    <a:pt x="273" y="114"/>
                  </a:cubicBezTo>
                  <a:cubicBezTo>
                    <a:pt x="273" y="113"/>
                    <a:pt x="272" y="113"/>
                    <a:pt x="271" y="113"/>
                  </a:cubicBezTo>
                  <a:cubicBezTo>
                    <a:pt x="271" y="113"/>
                    <a:pt x="270" y="114"/>
                    <a:pt x="270" y="114"/>
                  </a:cubicBezTo>
                  <a:cubicBezTo>
                    <a:pt x="270" y="114"/>
                    <a:pt x="270" y="114"/>
                    <a:pt x="270" y="114"/>
                  </a:cubicBezTo>
                  <a:moveTo>
                    <a:pt x="269" y="109"/>
                  </a:moveTo>
                  <a:cubicBezTo>
                    <a:pt x="270" y="109"/>
                    <a:pt x="270" y="110"/>
                    <a:pt x="271" y="110"/>
                  </a:cubicBezTo>
                  <a:cubicBezTo>
                    <a:pt x="271" y="110"/>
                    <a:pt x="272" y="109"/>
                    <a:pt x="272" y="108"/>
                  </a:cubicBezTo>
                  <a:cubicBezTo>
                    <a:pt x="271" y="108"/>
                    <a:pt x="271" y="107"/>
                    <a:pt x="270" y="108"/>
                  </a:cubicBezTo>
                  <a:cubicBezTo>
                    <a:pt x="270" y="108"/>
                    <a:pt x="269" y="108"/>
                    <a:pt x="269" y="109"/>
                  </a:cubicBezTo>
                  <a:moveTo>
                    <a:pt x="268" y="103"/>
                  </a:moveTo>
                  <a:cubicBezTo>
                    <a:pt x="268" y="104"/>
                    <a:pt x="269" y="104"/>
                    <a:pt x="270" y="104"/>
                  </a:cubicBezTo>
                  <a:cubicBezTo>
                    <a:pt x="270" y="104"/>
                    <a:pt x="271" y="103"/>
                    <a:pt x="270" y="103"/>
                  </a:cubicBezTo>
                  <a:cubicBezTo>
                    <a:pt x="270" y="102"/>
                    <a:pt x="270" y="102"/>
                    <a:pt x="269" y="102"/>
                  </a:cubicBezTo>
                  <a:cubicBezTo>
                    <a:pt x="268" y="102"/>
                    <a:pt x="268" y="103"/>
                    <a:pt x="268" y="103"/>
                  </a:cubicBezTo>
                  <a:moveTo>
                    <a:pt x="267" y="98"/>
                  </a:moveTo>
                  <a:cubicBezTo>
                    <a:pt x="267" y="99"/>
                    <a:pt x="268" y="99"/>
                    <a:pt x="268" y="99"/>
                  </a:cubicBezTo>
                  <a:cubicBezTo>
                    <a:pt x="269" y="99"/>
                    <a:pt x="269" y="98"/>
                    <a:pt x="269" y="97"/>
                  </a:cubicBezTo>
                  <a:cubicBezTo>
                    <a:pt x="269" y="97"/>
                    <a:pt x="268" y="97"/>
                    <a:pt x="267" y="97"/>
                  </a:cubicBezTo>
                  <a:cubicBezTo>
                    <a:pt x="267" y="97"/>
                    <a:pt x="267" y="98"/>
                    <a:pt x="267" y="98"/>
                  </a:cubicBezTo>
                  <a:moveTo>
                    <a:pt x="265" y="93"/>
                  </a:moveTo>
                  <a:cubicBezTo>
                    <a:pt x="265" y="93"/>
                    <a:pt x="266" y="94"/>
                    <a:pt x="266" y="94"/>
                  </a:cubicBezTo>
                  <a:cubicBezTo>
                    <a:pt x="267" y="93"/>
                    <a:pt x="267" y="93"/>
                    <a:pt x="267" y="92"/>
                  </a:cubicBezTo>
                  <a:cubicBezTo>
                    <a:pt x="267" y="92"/>
                    <a:pt x="267" y="92"/>
                    <a:pt x="267" y="92"/>
                  </a:cubicBezTo>
                  <a:cubicBezTo>
                    <a:pt x="267" y="92"/>
                    <a:pt x="266" y="91"/>
                    <a:pt x="266" y="91"/>
                  </a:cubicBezTo>
                  <a:cubicBezTo>
                    <a:pt x="265" y="92"/>
                    <a:pt x="265" y="92"/>
                    <a:pt x="265" y="93"/>
                  </a:cubicBezTo>
                  <a:moveTo>
                    <a:pt x="263" y="88"/>
                  </a:moveTo>
                  <a:cubicBezTo>
                    <a:pt x="263" y="88"/>
                    <a:pt x="264" y="88"/>
                    <a:pt x="265" y="88"/>
                  </a:cubicBezTo>
                  <a:cubicBezTo>
                    <a:pt x="265" y="88"/>
                    <a:pt x="265" y="87"/>
                    <a:pt x="265" y="87"/>
                  </a:cubicBezTo>
                  <a:cubicBezTo>
                    <a:pt x="265" y="86"/>
                    <a:pt x="264" y="86"/>
                    <a:pt x="264" y="86"/>
                  </a:cubicBezTo>
                  <a:cubicBezTo>
                    <a:pt x="263" y="86"/>
                    <a:pt x="263" y="87"/>
                    <a:pt x="263" y="88"/>
                  </a:cubicBezTo>
                  <a:moveTo>
                    <a:pt x="261" y="83"/>
                  </a:moveTo>
                  <a:cubicBezTo>
                    <a:pt x="261" y="83"/>
                    <a:pt x="262" y="83"/>
                    <a:pt x="262" y="83"/>
                  </a:cubicBezTo>
                  <a:cubicBezTo>
                    <a:pt x="263" y="83"/>
                    <a:pt x="263" y="82"/>
                    <a:pt x="263" y="82"/>
                  </a:cubicBezTo>
                  <a:cubicBezTo>
                    <a:pt x="263" y="81"/>
                    <a:pt x="262" y="81"/>
                    <a:pt x="262" y="81"/>
                  </a:cubicBezTo>
                  <a:cubicBezTo>
                    <a:pt x="261" y="81"/>
                    <a:pt x="261" y="82"/>
                    <a:pt x="261" y="83"/>
                  </a:cubicBezTo>
                  <a:moveTo>
                    <a:pt x="259" y="78"/>
                  </a:moveTo>
                  <a:cubicBezTo>
                    <a:pt x="259" y="78"/>
                    <a:pt x="260" y="78"/>
                    <a:pt x="260" y="78"/>
                  </a:cubicBezTo>
                  <a:cubicBezTo>
                    <a:pt x="261" y="78"/>
                    <a:pt x="261" y="77"/>
                    <a:pt x="261" y="77"/>
                  </a:cubicBezTo>
                  <a:cubicBezTo>
                    <a:pt x="260" y="76"/>
                    <a:pt x="260" y="76"/>
                    <a:pt x="259" y="76"/>
                  </a:cubicBezTo>
                  <a:cubicBezTo>
                    <a:pt x="259" y="76"/>
                    <a:pt x="258" y="77"/>
                    <a:pt x="259" y="78"/>
                  </a:cubicBezTo>
                  <a:moveTo>
                    <a:pt x="256" y="73"/>
                  </a:moveTo>
                  <a:cubicBezTo>
                    <a:pt x="256" y="73"/>
                    <a:pt x="257" y="73"/>
                    <a:pt x="258" y="73"/>
                  </a:cubicBezTo>
                  <a:cubicBezTo>
                    <a:pt x="258" y="73"/>
                    <a:pt x="258" y="72"/>
                    <a:pt x="258" y="72"/>
                  </a:cubicBezTo>
                  <a:cubicBezTo>
                    <a:pt x="258" y="71"/>
                    <a:pt x="257" y="71"/>
                    <a:pt x="257" y="71"/>
                  </a:cubicBezTo>
                  <a:cubicBezTo>
                    <a:pt x="256" y="71"/>
                    <a:pt x="256" y="72"/>
                    <a:pt x="256" y="73"/>
                  </a:cubicBezTo>
                  <a:moveTo>
                    <a:pt x="253" y="68"/>
                  </a:moveTo>
                  <a:cubicBezTo>
                    <a:pt x="254" y="68"/>
                    <a:pt x="254" y="69"/>
                    <a:pt x="255" y="68"/>
                  </a:cubicBezTo>
                  <a:cubicBezTo>
                    <a:pt x="255" y="68"/>
                    <a:pt x="256" y="67"/>
                    <a:pt x="255" y="67"/>
                  </a:cubicBezTo>
                  <a:cubicBezTo>
                    <a:pt x="255" y="66"/>
                    <a:pt x="254" y="66"/>
                    <a:pt x="254" y="66"/>
                  </a:cubicBezTo>
                  <a:cubicBezTo>
                    <a:pt x="253" y="67"/>
                    <a:pt x="253" y="67"/>
                    <a:pt x="253" y="68"/>
                  </a:cubicBezTo>
                  <a:moveTo>
                    <a:pt x="250" y="63"/>
                  </a:moveTo>
                  <a:cubicBezTo>
                    <a:pt x="251" y="64"/>
                    <a:pt x="251" y="64"/>
                    <a:pt x="252" y="63"/>
                  </a:cubicBezTo>
                  <a:cubicBezTo>
                    <a:pt x="253" y="63"/>
                    <a:pt x="253" y="62"/>
                    <a:pt x="252" y="62"/>
                  </a:cubicBezTo>
                  <a:cubicBezTo>
                    <a:pt x="252" y="61"/>
                    <a:pt x="251" y="61"/>
                    <a:pt x="251" y="62"/>
                  </a:cubicBezTo>
                  <a:cubicBezTo>
                    <a:pt x="250" y="62"/>
                    <a:pt x="250" y="63"/>
                    <a:pt x="250" y="63"/>
                  </a:cubicBezTo>
                  <a:moveTo>
                    <a:pt x="247" y="59"/>
                  </a:moveTo>
                  <a:cubicBezTo>
                    <a:pt x="248" y="59"/>
                    <a:pt x="248" y="59"/>
                    <a:pt x="249" y="59"/>
                  </a:cubicBezTo>
                  <a:cubicBezTo>
                    <a:pt x="249" y="58"/>
                    <a:pt x="250" y="58"/>
                    <a:pt x="249" y="57"/>
                  </a:cubicBezTo>
                  <a:cubicBezTo>
                    <a:pt x="249" y="57"/>
                    <a:pt x="248" y="57"/>
                    <a:pt x="248" y="57"/>
                  </a:cubicBezTo>
                  <a:cubicBezTo>
                    <a:pt x="247" y="57"/>
                    <a:pt x="247" y="58"/>
                    <a:pt x="247" y="59"/>
                  </a:cubicBezTo>
                  <a:moveTo>
                    <a:pt x="244" y="54"/>
                  </a:moveTo>
                  <a:cubicBezTo>
                    <a:pt x="244" y="55"/>
                    <a:pt x="245" y="55"/>
                    <a:pt x="246" y="54"/>
                  </a:cubicBezTo>
                  <a:cubicBezTo>
                    <a:pt x="246" y="54"/>
                    <a:pt x="246" y="53"/>
                    <a:pt x="246" y="53"/>
                  </a:cubicBezTo>
                  <a:cubicBezTo>
                    <a:pt x="245" y="52"/>
                    <a:pt x="245" y="52"/>
                    <a:pt x="244" y="53"/>
                  </a:cubicBezTo>
                  <a:cubicBezTo>
                    <a:pt x="244" y="53"/>
                    <a:pt x="244" y="54"/>
                    <a:pt x="244" y="54"/>
                  </a:cubicBezTo>
                  <a:moveTo>
                    <a:pt x="241" y="50"/>
                  </a:moveTo>
                  <a:cubicBezTo>
                    <a:pt x="241" y="50"/>
                    <a:pt x="242" y="50"/>
                    <a:pt x="242" y="50"/>
                  </a:cubicBezTo>
                  <a:cubicBezTo>
                    <a:pt x="243" y="50"/>
                    <a:pt x="243" y="49"/>
                    <a:pt x="242" y="48"/>
                  </a:cubicBezTo>
                  <a:cubicBezTo>
                    <a:pt x="242" y="48"/>
                    <a:pt x="241" y="48"/>
                    <a:pt x="241" y="48"/>
                  </a:cubicBezTo>
                  <a:cubicBezTo>
                    <a:pt x="240" y="49"/>
                    <a:pt x="240" y="49"/>
                    <a:pt x="241" y="50"/>
                  </a:cubicBezTo>
                  <a:cubicBezTo>
                    <a:pt x="241" y="50"/>
                    <a:pt x="241" y="50"/>
                    <a:pt x="241" y="50"/>
                  </a:cubicBezTo>
                  <a:moveTo>
                    <a:pt x="237" y="46"/>
                  </a:moveTo>
                  <a:cubicBezTo>
                    <a:pt x="237" y="46"/>
                    <a:pt x="238" y="46"/>
                    <a:pt x="238" y="46"/>
                  </a:cubicBezTo>
                  <a:cubicBezTo>
                    <a:pt x="239" y="45"/>
                    <a:pt x="239" y="45"/>
                    <a:pt x="239" y="44"/>
                  </a:cubicBezTo>
                  <a:cubicBezTo>
                    <a:pt x="238" y="44"/>
                    <a:pt x="237" y="44"/>
                    <a:pt x="237" y="44"/>
                  </a:cubicBezTo>
                  <a:cubicBezTo>
                    <a:pt x="236" y="45"/>
                    <a:pt x="236" y="45"/>
                    <a:pt x="237" y="46"/>
                  </a:cubicBezTo>
                  <a:moveTo>
                    <a:pt x="233" y="42"/>
                  </a:moveTo>
                  <a:cubicBezTo>
                    <a:pt x="233" y="42"/>
                    <a:pt x="234" y="42"/>
                    <a:pt x="235" y="42"/>
                  </a:cubicBezTo>
                  <a:cubicBezTo>
                    <a:pt x="235" y="41"/>
                    <a:pt x="235" y="41"/>
                    <a:pt x="235" y="40"/>
                  </a:cubicBezTo>
                  <a:cubicBezTo>
                    <a:pt x="234" y="40"/>
                    <a:pt x="233" y="40"/>
                    <a:pt x="233" y="40"/>
                  </a:cubicBezTo>
                  <a:cubicBezTo>
                    <a:pt x="233" y="41"/>
                    <a:pt x="233" y="41"/>
                    <a:pt x="233" y="42"/>
                  </a:cubicBezTo>
                  <a:moveTo>
                    <a:pt x="229" y="38"/>
                  </a:moveTo>
                  <a:cubicBezTo>
                    <a:pt x="230" y="38"/>
                    <a:pt x="230" y="38"/>
                    <a:pt x="231" y="38"/>
                  </a:cubicBezTo>
                  <a:cubicBezTo>
                    <a:pt x="231" y="37"/>
                    <a:pt x="231" y="37"/>
                    <a:pt x="231" y="36"/>
                  </a:cubicBezTo>
                  <a:cubicBezTo>
                    <a:pt x="230" y="36"/>
                    <a:pt x="229" y="36"/>
                    <a:pt x="229" y="36"/>
                  </a:cubicBezTo>
                  <a:cubicBezTo>
                    <a:pt x="229" y="37"/>
                    <a:pt x="229" y="37"/>
                    <a:pt x="229" y="38"/>
                  </a:cubicBezTo>
                  <a:cubicBezTo>
                    <a:pt x="229" y="38"/>
                    <a:pt x="229" y="38"/>
                    <a:pt x="229" y="38"/>
                  </a:cubicBezTo>
                  <a:moveTo>
                    <a:pt x="225" y="34"/>
                  </a:moveTo>
                  <a:cubicBezTo>
                    <a:pt x="225" y="35"/>
                    <a:pt x="226" y="34"/>
                    <a:pt x="227" y="34"/>
                  </a:cubicBezTo>
                  <a:cubicBezTo>
                    <a:pt x="227" y="34"/>
                    <a:pt x="227" y="33"/>
                    <a:pt x="226" y="32"/>
                  </a:cubicBezTo>
                  <a:cubicBezTo>
                    <a:pt x="226" y="32"/>
                    <a:pt x="225" y="32"/>
                    <a:pt x="225" y="33"/>
                  </a:cubicBezTo>
                  <a:cubicBezTo>
                    <a:pt x="224" y="33"/>
                    <a:pt x="224" y="34"/>
                    <a:pt x="225" y="34"/>
                  </a:cubicBezTo>
                  <a:moveTo>
                    <a:pt x="221" y="31"/>
                  </a:moveTo>
                  <a:cubicBezTo>
                    <a:pt x="221" y="31"/>
                    <a:pt x="222" y="31"/>
                    <a:pt x="222" y="30"/>
                  </a:cubicBezTo>
                  <a:cubicBezTo>
                    <a:pt x="223" y="30"/>
                    <a:pt x="223" y="29"/>
                    <a:pt x="222" y="29"/>
                  </a:cubicBezTo>
                  <a:cubicBezTo>
                    <a:pt x="222" y="28"/>
                    <a:pt x="221" y="29"/>
                    <a:pt x="220" y="29"/>
                  </a:cubicBezTo>
                  <a:cubicBezTo>
                    <a:pt x="220" y="30"/>
                    <a:pt x="220" y="30"/>
                    <a:pt x="221" y="31"/>
                  </a:cubicBezTo>
                  <a:moveTo>
                    <a:pt x="216" y="27"/>
                  </a:moveTo>
                  <a:cubicBezTo>
                    <a:pt x="217" y="28"/>
                    <a:pt x="217" y="28"/>
                    <a:pt x="218" y="27"/>
                  </a:cubicBezTo>
                  <a:cubicBezTo>
                    <a:pt x="218" y="27"/>
                    <a:pt x="218" y="26"/>
                    <a:pt x="218" y="25"/>
                  </a:cubicBezTo>
                  <a:cubicBezTo>
                    <a:pt x="217" y="25"/>
                    <a:pt x="216" y="25"/>
                    <a:pt x="216" y="26"/>
                  </a:cubicBezTo>
                  <a:cubicBezTo>
                    <a:pt x="216" y="26"/>
                    <a:pt x="216" y="27"/>
                    <a:pt x="216" y="27"/>
                  </a:cubicBezTo>
                  <a:cubicBezTo>
                    <a:pt x="216" y="27"/>
                    <a:pt x="216" y="27"/>
                    <a:pt x="216" y="27"/>
                  </a:cubicBezTo>
                  <a:moveTo>
                    <a:pt x="212" y="24"/>
                  </a:moveTo>
                  <a:cubicBezTo>
                    <a:pt x="212" y="24"/>
                    <a:pt x="213" y="24"/>
                    <a:pt x="213" y="24"/>
                  </a:cubicBezTo>
                  <a:cubicBezTo>
                    <a:pt x="214" y="23"/>
                    <a:pt x="213" y="23"/>
                    <a:pt x="213" y="22"/>
                  </a:cubicBezTo>
                  <a:cubicBezTo>
                    <a:pt x="212" y="22"/>
                    <a:pt x="212" y="22"/>
                    <a:pt x="211" y="23"/>
                  </a:cubicBezTo>
                  <a:cubicBezTo>
                    <a:pt x="211" y="23"/>
                    <a:pt x="211" y="24"/>
                    <a:pt x="212" y="24"/>
                  </a:cubicBezTo>
                  <a:moveTo>
                    <a:pt x="207" y="21"/>
                  </a:moveTo>
                  <a:cubicBezTo>
                    <a:pt x="207" y="22"/>
                    <a:pt x="208" y="21"/>
                    <a:pt x="208" y="21"/>
                  </a:cubicBezTo>
                  <a:cubicBezTo>
                    <a:pt x="209" y="20"/>
                    <a:pt x="209" y="20"/>
                    <a:pt x="208" y="19"/>
                  </a:cubicBezTo>
                  <a:cubicBezTo>
                    <a:pt x="208" y="19"/>
                    <a:pt x="207" y="19"/>
                    <a:pt x="207" y="20"/>
                  </a:cubicBezTo>
                  <a:cubicBezTo>
                    <a:pt x="206" y="20"/>
                    <a:pt x="206" y="21"/>
                    <a:pt x="207" y="21"/>
                  </a:cubicBezTo>
                  <a:moveTo>
                    <a:pt x="202" y="18"/>
                  </a:moveTo>
                  <a:cubicBezTo>
                    <a:pt x="203" y="19"/>
                    <a:pt x="203" y="19"/>
                    <a:pt x="204" y="18"/>
                  </a:cubicBezTo>
                  <a:cubicBezTo>
                    <a:pt x="204" y="17"/>
                    <a:pt x="204" y="17"/>
                    <a:pt x="203" y="16"/>
                  </a:cubicBezTo>
                  <a:cubicBezTo>
                    <a:pt x="203" y="16"/>
                    <a:pt x="203" y="16"/>
                    <a:pt x="203" y="16"/>
                  </a:cubicBezTo>
                  <a:cubicBezTo>
                    <a:pt x="203" y="16"/>
                    <a:pt x="202" y="16"/>
                    <a:pt x="202" y="17"/>
                  </a:cubicBezTo>
                  <a:cubicBezTo>
                    <a:pt x="201" y="17"/>
                    <a:pt x="202" y="18"/>
                    <a:pt x="202" y="18"/>
                  </a:cubicBezTo>
                  <a:moveTo>
                    <a:pt x="197" y="16"/>
                  </a:moveTo>
                  <a:cubicBezTo>
                    <a:pt x="198" y="16"/>
                    <a:pt x="198" y="16"/>
                    <a:pt x="199" y="15"/>
                  </a:cubicBezTo>
                  <a:cubicBezTo>
                    <a:pt x="199" y="15"/>
                    <a:pt x="199" y="14"/>
                    <a:pt x="198" y="14"/>
                  </a:cubicBezTo>
                  <a:cubicBezTo>
                    <a:pt x="198" y="14"/>
                    <a:pt x="197" y="14"/>
                    <a:pt x="197" y="14"/>
                  </a:cubicBezTo>
                  <a:cubicBezTo>
                    <a:pt x="196" y="15"/>
                    <a:pt x="197" y="16"/>
                    <a:pt x="197" y="16"/>
                  </a:cubicBezTo>
                  <a:moveTo>
                    <a:pt x="192" y="14"/>
                  </a:moveTo>
                  <a:cubicBezTo>
                    <a:pt x="193" y="14"/>
                    <a:pt x="193" y="14"/>
                    <a:pt x="194" y="13"/>
                  </a:cubicBezTo>
                  <a:cubicBezTo>
                    <a:pt x="194" y="12"/>
                    <a:pt x="194" y="12"/>
                    <a:pt x="193" y="11"/>
                  </a:cubicBezTo>
                  <a:cubicBezTo>
                    <a:pt x="193" y="11"/>
                    <a:pt x="192" y="11"/>
                    <a:pt x="192" y="12"/>
                  </a:cubicBezTo>
                  <a:cubicBezTo>
                    <a:pt x="191" y="13"/>
                    <a:pt x="192" y="13"/>
                    <a:pt x="192" y="14"/>
                  </a:cubicBezTo>
                  <a:moveTo>
                    <a:pt x="187" y="11"/>
                  </a:moveTo>
                  <a:cubicBezTo>
                    <a:pt x="188" y="12"/>
                    <a:pt x="188" y="11"/>
                    <a:pt x="189" y="11"/>
                  </a:cubicBezTo>
                  <a:cubicBezTo>
                    <a:pt x="189" y="10"/>
                    <a:pt x="188" y="10"/>
                    <a:pt x="188" y="9"/>
                  </a:cubicBezTo>
                  <a:cubicBezTo>
                    <a:pt x="187" y="9"/>
                    <a:pt x="187" y="9"/>
                    <a:pt x="186" y="10"/>
                  </a:cubicBezTo>
                  <a:cubicBezTo>
                    <a:pt x="186" y="10"/>
                    <a:pt x="187" y="11"/>
                    <a:pt x="187" y="11"/>
                  </a:cubicBezTo>
                  <a:moveTo>
                    <a:pt x="182" y="9"/>
                  </a:moveTo>
                  <a:cubicBezTo>
                    <a:pt x="182" y="10"/>
                    <a:pt x="183" y="9"/>
                    <a:pt x="183" y="9"/>
                  </a:cubicBezTo>
                  <a:cubicBezTo>
                    <a:pt x="184" y="8"/>
                    <a:pt x="183" y="8"/>
                    <a:pt x="183" y="7"/>
                  </a:cubicBezTo>
                  <a:cubicBezTo>
                    <a:pt x="183" y="7"/>
                    <a:pt x="183" y="7"/>
                    <a:pt x="183" y="7"/>
                  </a:cubicBezTo>
                  <a:cubicBezTo>
                    <a:pt x="182" y="7"/>
                    <a:pt x="181" y="7"/>
                    <a:pt x="181" y="8"/>
                  </a:cubicBezTo>
                  <a:cubicBezTo>
                    <a:pt x="181" y="9"/>
                    <a:pt x="181" y="9"/>
                    <a:pt x="182" y="9"/>
                  </a:cubicBezTo>
                  <a:moveTo>
                    <a:pt x="177" y="8"/>
                  </a:moveTo>
                  <a:cubicBezTo>
                    <a:pt x="177" y="8"/>
                    <a:pt x="178" y="8"/>
                    <a:pt x="178" y="7"/>
                  </a:cubicBezTo>
                  <a:cubicBezTo>
                    <a:pt x="178" y="6"/>
                    <a:pt x="178" y="6"/>
                    <a:pt x="177" y="6"/>
                  </a:cubicBezTo>
                  <a:cubicBezTo>
                    <a:pt x="177" y="5"/>
                    <a:pt x="176" y="6"/>
                    <a:pt x="176" y="6"/>
                  </a:cubicBezTo>
                  <a:cubicBezTo>
                    <a:pt x="176" y="7"/>
                    <a:pt x="176" y="8"/>
                    <a:pt x="177" y="8"/>
                  </a:cubicBezTo>
                  <a:moveTo>
                    <a:pt x="171" y="6"/>
                  </a:moveTo>
                  <a:cubicBezTo>
                    <a:pt x="172" y="6"/>
                    <a:pt x="172" y="6"/>
                    <a:pt x="173" y="5"/>
                  </a:cubicBezTo>
                  <a:cubicBezTo>
                    <a:pt x="173" y="5"/>
                    <a:pt x="172" y="4"/>
                    <a:pt x="172" y="4"/>
                  </a:cubicBezTo>
                  <a:cubicBezTo>
                    <a:pt x="171" y="4"/>
                    <a:pt x="171" y="4"/>
                    <a:pt x="170" y="5"/>
                  </a:cubicBezTo>
                  <a:cubicBezTo>
                    <a:pt x="170" y="5"/>
                    <a:pt x="171" y="6"/>
                    <a:pt x="171" y="6"/>
                  </a:cubicBezTo>
                  <a:moveTo>
                    <a:pt x="166" y="5"/>
                  </a:moveTo>
                  <a:cubicBezTo>
                    <a:pt x="167" y="5"/>
                    <a:pt x="167" y="5"/>
                    <a:pt x="167" y="4"/>
                  </a:cubicBezTo>
                  <a:cubicBezTo>
                    <a:pt x="167" y="3"/>
                    <a:pt x="167" y="3"/>
                    <a:pt x="166" y="3"/>
                  </a:cubicBezTo>
                  <a:cubicBezTo>
                    <a:pt x="166" y="3"/>
                    <a:pt x="165" y="3"/>
                    <a:pt x="165" y="4"/>
                  </a:cubicBezTo>
                  <a:cubicBezTo>
                    <a:pt x="165" y="4"/>
                    <a:pt x="165" y="5"/>
                    <a:pt x="166" y="5"/>
                  </a:cubicBezTo>
                  <a:moveTo>
                    <a:pt x="160" y="4"/>
                  </a:moveTo>
                  <a:cubicBezTo>
                    <a:pt x="161" y="4"/>
                    <a:pt x="162" y="4"/>
                    <a:pt x="162" y="3"/>
                  </a:cubicBezTo>
                  <a:cubicBezTo>
                    <a:pt x="162" y="2"/>
                    <a:pt x="161" y="2"/>
                    <a:pt x="161" y="2"/>
                  </a:cubicBezTo>
                  <a:cubicBezTo>
                    <a:pt x="160" y="2"/>
                    <a:pt x="160" y="2"/>
                    <a:pt x="160" y="3"/>
                  </a:cubicBezTo>
                  <a:cubicBezTo>
                    <a:pt x="159" y="3"/>
                    <a:pt x="160" y="4"/>
                    <a:pt x="160" y="4"/>
                  </a:cubicBezTo>
                  <a:cubicBezTo>
                    <a:pt x="160" y="4"/>
                    <a:pt x="160" y="4"/>
                    <a:pt x="160" y="4"/>
                  </a:cubicBezTo>
                  <a:moveTo>
                    <a:pt x="155" y="3"/>
                  </a:moveTo>
                  <a:cubicBezTo>
                    <a:pt x="156" y="3"/>
                    <a:pt x="156" y="3"/>
                    <a:pt x="156" y="2"/>
                  </a:cubicBezTo>
                  <a:cubicBezTo>
                    <a:pt x="156" y="1"/>
                    <a:pt x="156" y="1"/>
                    <a:pt x="155" y="1"/>
                  </a:cubicBezTo>
                  <a:cubicBezTo>
                    <a:pt x="155" y="1"/>
                    <a:pt x="154" y="1"/>
                    <a:pt x="154" y="2"/>
                  </a:cubicBezTo>
                  <a:cubicBezTo>
                    <a:pt x="154" y="2"/>
                    <a:pt x="154" y="3"/>
                    <a:pt x="155" y="3"/>
                  </a:cubicBezTo>
                  <a:moveTo>
                    <a:pt x="149" y="2"/>
                  </a:moveTo>
                  <a:cubicBezTo>
                    <a:pt x="150" y="3"/>
                    <a:pt x="151" y="2"/>
                    <a:pt x="151" y="1"/>
                  </a:cubicBezTo>
                  <a:cubicBezTo>
                    <a:pt x="151" y="1"/>
                    <a:pt x="150" y="0"/>
                    <a:pt x="150" y="0"/>
                  </a:cubicBezTo>
                  <a:cubicBezTo>
                    <a:pt x="149" y="0"/>
                    <a:pt x="149" y="1"/>
                    <a:pt x="148" y="1"/>
                  </a:cubicBezTo>
                  <a:cubicBezTo>
                    <a:pt x="148" y="2"/>
                    <a:pt x="149" y="2"/>
                    <a:pt x="149" y="2"/>
                  </a:cubicBezTo>
                  <a:cubicBezTo>
                    <a:pt x="149" y="2"/>
                    <a:pt x="149" y="2"/>
                    <a:pt x="149" y="2"/>
                  </a:cubicBezTo>
                  <a:moveTo>
                    <a:pt x="144" y="2"/>
                  </a:moveTo>
                  <a:cubicBezTo>
                    <a:pt x="145" y="2"/>
                    <a:pt x="145" y="2"/>
                    <a:pt x="145" y="1"/>
                  </a:cubicBezTo>
                  <a:cubicBezTo>
                    <a:pt x="145" y="0"/>
                    <a:pt x="145" y="0"/>
                    <a:pt x="144" y="0"/>
                  </a:cubicBezTo>
                  <a:cubicBezTo>
                    <a:pt x="143" y="0"/>
                    <a:pt x="143" y="0"/>
                    <a:pt x="143" y="1"/>
                  </a:cubicBezTo>
                  <a:cubicBezTo>
                    <a:pt x="143" y="2"/>
                    <a:pt x="143" y="2"/>
                    <a:pt x="144" y="2"/>
                  </a:cubicBezTo>
                  <a:moveTo>
                    <a:pt x="138" y="2"/>
                  </a:moveTo>
                  <a:cubicBezTo>
                    <a:pt x="139" y="2"/>
                    <a:pt x="140" y="1"/>
                    <a:pt x="140" y="1"/>
                  </a:cubicBezTo>
                  <a:cubicBezTo>
                    <a:pt x="140" y="0"/>
                    <a:pt x="139" y="0"/>
                    <a:pt x="138" y="0"/>
                  </a:cubicBezTo>
                  <a:cubicBezTo>
                    <a:pt x="138" y="0"/>
                    <a:pt x="137" y="0"/>
                    <a:pt x="137" y="1"/>
                  </a:cubicBezTo>
                  <a:cubicBezTo>
                    <a:pt x="137" y="1"/>
                    <a:pt x="138" y="2"/>
                    <a:pt x="138" y="2"/>
                  </a:cubicBezTo>
                  <a:moveTo>
                    <a:pt x="133" y="2"/>
                  </a:moveTo>
                  <a:cubicBezTo>
                    <a:pt x="133" y="2"/>
                    <a:pt x="134" y="1"/>
                    <a:pt x="134" y="1"/>
                  </a:cubicBezTo>
                  <a:cubicBezTo>
                    <a:pt x="134" y="0"/>
                    <a:pt x="133" y="0"/>
                    <a:pt x="133" y="0"/>
                  </a:cubicBezTo>
                  <a:cubicBezTo>
                    <a:pt x="132" y="0"/>
                    <a:pt x="132" y="0"/>
                    <a:pt x="132" y="1"/>
                  </a:cubicBezTo>
                  <a:cubicBezTo>
                    <a:pt x="132" y="2"/>
                    <a:pt x="132" y="2"/>
                    <a:pt x="133" y="2"/>
                  </a:cubicBezTo>
                  <a:moveTo>
                    <a:pt x="127" y="2"/>
                  </a:moveTo>
                  <a:cubicBezTo>
                    <a:pt x="128" y="2"/>
                    <a:pt x="128" y="2"/>
                    <a:pt x="128" y="1"/>
                  </a:cubicBezTo>
                  <a:cubicBezTo>
                    <a:pt x="128" y="0"/>
                    <a:pt x="128" y="0"/>
                    <a:pt x="127" y="0"/>
                  </a:cubicBezTo>
                  <a:cubicBezTo>
                    <a:pt x="127" y="0"/>
                    <a:pt x="126" y="1"/>
                    <a:pt x="126" y="1"/>
                  </a:cubicBezTo>
                  <a:cubicBezTo>
                    <a:pt x="126" y="2"/>
                    <a:pt x="127" y="2"/>
                    <a:pt x="127" y="2"/>
                  </a:cubicBezTo>
                  <a:moveTo>
                    <a:pt x="122" y="3"/>
                  </a:moveTo>
                  <a:cubicBezTo>
                    <a:pt x="122" y="3"/>
                    <a:pt x="123" y="2"/>
                    <a:pt x="123" y="2"/>
                  </a:cubicBezTo>
                  <a:cubicBezTo>
                    <a:pt x="123" y="1"/>
                    <a:pt x="122" y="1"/>
                    <a:pt x="122" y="1"/>
                  </a:cubicBezTo>
                  <a:cubicBezTo>
                    <a:pt x="121" y="1"/>
                    <a:pt x="121" y="1"/>
                    <a:pt x="121" y="2"/>
                  </a:cubicBezTo>
                  <a:cubicBezTo>
                    <a:pt x="121" y="2"/>
                    <a:pt x="121" y="3"/>
                    <a:pt x="122" y="3"/>
                  </a:cubicBezTo>
                  <a:moveTo>
                    <a:pt x="116" y="4"/>
                  </a:moveTo>
                  <a:cubicBezTo>
                    <a:pt x="117" y="3"/>
                    <a:pt x="117" y="3"/>
                    <a:pt x="117" y="2"/>
                  </a:cubicBezTo>
                  <a:cubicBezTo>
                    <a:pt x="117" y="2"/>
                    <a:pt x="117" y="1"/>
                    <a:pt x="116" y="1"/>
                  </a:cubicBezTo>
                  <a:cubicBezTo>
                    <a:pt x="115" y="1"/>
                    <a:pt x="115" y="2"/>
                    <a:pt x="115" y="3"/>
                  </a:cubicBezTo>
                  <a:cubicBezTo>
                    <a:pt x="115" y="3"/>
                    <a:pt x="116" y="4"/>
                    <a:pt x="116" y="4"/>
                  </a:cubicBezTo>
                  <a:moveTo>
                    <a:pt x="111" y="5"/>
                  </a:moveTo>
                  <a:cubicBezTo>
                    <a:pt x="112" y="4"/>
                    <a:pt x="112" y="4"/>
                    <a:pt x="112" y="3"/>
                  </a:cubicBezTo>
                  <a:cubicBezTo>
                    <a:pt x="112" y="3"/>
                    <a:pt x="111" y="2"/>
                    <a:pt x="110" y="2"/>
                  </a:cubicBezTo>
                  <a:cubicBezTo>
                    <a:pt x="110" y="2"/>
                    <a:pt x="109" y="3"/>
                    <a:pt x="110" y="4"/>
                  </a:cubicBezTo>
                  <a:cubicBezTo>
                    <a:pt x="110" y="4"/>
                    <a:pt x="110" y="5"/>
                    <a:pt x="111" y="5"/>
                  </a:cubicBezTo>
                  <a:moveTo>
                    <a:pt x="105" y="6"/>
                  </a:moveTo>
                  <a:cubicBezTo>
                    <a:pt x="106" y="6"/>
                    <a:pt x="106" y="5"/>
                    <a:pt x="106" y="4"/>
                  </a:cubicBezTo>
                  <a:cubicBezTo>
                    <a:pt x="106" y="4"/>
                    <a:pt x="106" y="3"/>
                    <a:pt x="105" y="4"/>
                  </a:cubicBezTo>
                  <a:cubicBezTo>
                    <a:pt x="104" y="4"/>
                    <a:pt x="104" y="4"/>
                    <a:pt x="104" y="5"/>
                  </a:cubicBezTo>
                  <a:cubicBezTo>
                    <a:pt x="104" y="5"/>
                    <a:pt x="105" y="6"/>
                    <a:pt x="105" y="6"/>
                  </a:cubicBezTo>
                  <a:moveTo>
                    <a:pt x="100" y="7"/>
                  </a:moveTo>
                  <a:cubicBezTo>
                    <a:pt x="101" y="7"/>
                    <a:pt x="101" y="6"/>
                    <a:pt x="101" y="6"/>
                  </a:cubicBezTo>
                  <a:cubicBezTo>
                    <a:pt x="101" y="5"/>
                    <a:pt x="100" y="5"/>
                    <a:pt x="100" y="5"/>
                  </a:cubicBezTo>
                  <a:cubicBezTo>
                    <a:pt x="99" y="5"/>
                    <a:pt x="99" y="6"/>
                    <a:pt x="99" y="6"/>
                  </a:cubicBezTo>
                  <a:cubicBezTo>
                    <a:pt x="99" y="7"/>
                    <a:pt x="100" y="7"/>
                    <a:pt x="100" y="7"/>
                  </a:cubicBezTo>
                  <a:moveTo>
                    <a:pt x="95" y="9"/>
                  </a:moveTo>
                  <a:cubicBezTo>
                    <a:pt x="95" y="9"/>
                    <a:pt x="96" y="8"/>
                    <a:pt x="96" y="7"/>
                  </a:cubicBezTo>
                  <a:cubicBezTo>
                    <a:pt x="95" y="7"/>
                    <a:pt x="95" y="6"/>
                    <a:pt x="94" y="7"/>
                  </a:cubicBezTo>
                  <a:cubicBezTo>
                    <a:pt x="94" y="7"/>
                    <a:pt x="93" y="7"/>
                    <a:pt x="93" y="8"/>
                  </a:cubicBezTo>
                  <a:cubicBezTo>
                    <a:pt x="94" y="9"/>
                    <a:pt x="94" y="9"/>
                    <a:pt x="95" y="9"/>
                  </a:cubicBezTo>
                  <a:moveTo>
                    <a:pt x="90" y="11"/>
                  </a:moveTo>
                  <a:cubicBezTo>
                    <a:pt x="90" y="10"/>
                    <a:pt x="91" y="10"/>
                    <a:pt x="90" y="9"/>
                  </a:cubicBezTo>
                  <a:cubicBezTo>
                    <a:pt x="90" y="9"/>
                    <a:pt x="89" y="8"/>
                    <a:pt x="89" y="9"/>
                  </a:cubicBezTo>
                  <a:cubicBezTo>
                    <a:pt x="88" y="9"/>
                    <a:pt x="88" y="9"/>
                    <a:pt x="88" y="10"/>
                  </a:cubicBezTo>
                  <a:cubicBezTo>
                    <a:pt x="88" y="11"/>
                    <a:pt x="89" y="11"/>
                    <a:pt x="90" y="11"/>
                  </a:cubicBezTo>
                  <a:moveTo>
                    <a:pt x="85" y="13"/>
                  </a:moveTo>
                  <a:cubicBezTo>
                    <a:pt x="85" y="12"/>
                    <a:pt x="85" y="12"/>
                    <a:pt x="85" y="11"/>
                  </a:cubicBezTo>
                  <a:cubicBezTo>
                    <a:pt x="85" y="11"/>
                    <a:pt x="84" y="10"/>
                    <a:pt x="84" y="11"/>
                  </a:cubicBezTo>
                  <a:cubicBezTo>
                    <a:pt x="83" y="11"/>
                    <a:pt x="83" y="12"/>
                    <a:pt x="83" y="12"/>
                  </a:cubicBezTo>
                  <a:cubicBezTo>
                    <a:pt x="83" y="13"/>
                    <a:pt x="84" y="13"/>
                    <a:pt x="85" y="13"/>
                  </a:cubicBezTo>
                  <a:moveTo>
                    <a:pt x="79" y="15"/>
                  </a:moveTo>
                  <a:cubicBezTo>
                    <a:pt x="80" y="15"/>
                    <a:pt x="80" y="14"/>
                    <a:pt x="80" y="13"/>
                  </a:cubicBezTo>
                  <a:cubicBezTo>
                    <a:pt x="80" y="13"/>
                    <a:pt x="79" y="13"/>
                    <a:pt x="79" y="13"/>
                  </a:cubicBezTo>
                  <a:cubicBezTo>
                    <a:pt x="78" y="13"/>
                    <a:pt x="78" y="14"/>
                    <a:pt x="78" y="14"/>
                  </a:cubicBezTo>
                  <a:cubicBezTo>
                    <a:pt x="78" y="15"/>
                    <a:pt x="79" y="15"/>
                    <a:pt x="79" y="15"/>
                  </a:cubicBezTo>
                  <a:moveTo>
                    <a:pt x="75" y="17"/>
                  </a:moveTo>
                  <a:cubicBezTo>
                    <a:pt x="75" y="17"/>
                    <a:pt x="75" y="16"/>
                    <a:pt x="75" y="16"/>
                  </a:cubicBezTo>
                  <a:cubicBezTo>
                    <a:pt x="75" y="15"/>
                    <a:pt x="74" y="15"/>
                    <a:pt x="73" y="15"/>
                  </a:cubicBezTo>
                  <a:cubicBezTo>
                    <a:pt x="73" y="15"/>
                    <a:pt x="73" y="15"/>
                    <a:pt x="73" y="15"/>
                  </a:cubicBezTo>
                  <a:cubicBezTo>
                    <a:pt x="73" y="16"/>
                    <a:pt x="73" y="16"/>
                    <a:pt x="73" y="17"/>
                  </a:cubicBezTo>
                  <a:cubicBezTo>
                    <a:pt x="73" y="18"/>
                    <a:pt x="74" y="18"/>
                    <a:pt x="75" y="17"/>
                  </a:cubicBezTo>
                  <a:moveTo>
                    <a:pt x="70" y="20"/>
                  </a:moveTo>
                  <a:cubicBezTo>
                    <a:pt x="70" y="20"/>
                    <a:pt x="70" y="19"/>
                    <a:pt x="70" y="19"/>
                  </a:cubicBezTo>
                  <a:cubicBezTo>
                    <a:pt x="70" y="18"/>
                    <a:pt x="69" y="18"/>
                    <a:pt x="69" y="18"/>
                  </a:cubicBezTo>
                  <a:cubicBezTo>
                    <a:pt x="68" y="19"/>
                    <a:pt x="68" y="19"/>
                    <a:pt x="68" y="20"/>
                  </a:cubicBezTo>
                  <a:cubicBezTo>
                    <a:pt x="68" y="20"/>
                    <a:pt x="69" y="20"/>
                    <a:pt x="70" y="20"/>
                  </a:cubicBezTo>
                  <a:cubicBezTo>
                    <a:pt x="70" y="20"/>
                    <a:pt x="70" y="20"/>
                    <a:pt x="70" y="20"/>
                  </a:cubicBezTo>
                  <a:moveTo>
                    <a:pt x="65" y="23"/>
                  </a:moveTo>
                  <a:cubicBezTo>
                    <a:pt x="66" y="23"/>
                    <a:pt x="66" y="22"/>
                    <a:pt x="65" y="21"/>
                  </a:cubicBezTo>
                  <a:cubicBezTo>
                    <a:pt x="65" y="21"/>
                    <a:pt x="64" y="21"/>
                    <a:pt x="64" y="21"/>
                  </a:cubicBezTo>
                  <a:cubicBezTo>
                    <a:pt x="64" y="21"/>
                    <a:pt x="64" y="21"/>
                    <a:pt x="64" y="21"/>
                  </a:cubicBezTo>
                  <a:cubicBezTo>
                    <a:pt x="63" y="21"/>
                    <a:pt x="63" y="22"/>
                    <a:pt x="63" y="23"/>
                  </a:cubicBezTo>
                  <a:cubicBezTo>
                    <a:pt x="64" y="23"/>
                    <a:pt x="64" y="23"/>
                    <a:pt x="65" y="23"/>
                  </a:cubicBezTo>
                  <a:moveTo>
                    <a:pt x="60" y="26"/>
                  </a:moveTo>
                  <a:cubicBezTo>
                    <a:pt x="61" y="26"/>
                    <a:pt x="61" y="25"/>
                    <a:pt x="61" y="25"/>
                  </a:cubicBezTo>
                  <a:cubicBezTo>
                    <a:pt x="60" y="24"/>
                    <a:pt x="60" y="24"/>
                    <a:pt x="59" y="24"/>
                  </a:cubicBezTo>
                  <a:cubicBezTo>
                    <a:pt x="59" y="25"/>
                    <a:pt x="58" y="25"/>
                    <a:pt x="59" y="26"/>
                  </a:cubicBezTo>
                  <a:cubicBezTo>
                    <a:pt x="59" y="26"/>
                    <a:pt x="60" y="26"/>
                    <a:pt x="60" y="26"/>
                  </a:cubicBezTo>
                  <a:moveTo>
                    <a:pt x="56" y="29"/>
                  </a:moveTo>
                  <a:cubicBezTo>
                    <a:pt x="56" y="29"/>
                    <a:pt x="56" y="28"/>
                    <a:pt x="56" y="28"/>
                  </a:cubicBezTo>
                  <a:cubicBezTo>
                    <a:pt x="56" y="27"/>
                    <a:pt x="55" y="27"/>
                    <a:pt x="55" y="28"/>
                  </a:cubicBezTo>
                  <a:cubicBezTo>
                    <a:pt x="54" y="28"/>
                    <a:pt x="54" y="29"/>
                    <a:pt x="54" y="29"/>
                  </a:cubicBezTo>
                  <a:cubicBezTo>
                    <a:pt x="55" y="30"/>
                    <a:pt x="55" y="30"/>
                    <a:pt x="56" y="29"/>
                  </a:cubicBezTo>
                  <a:moveTo>
                    <a:pt x="52" y="33"/>
                  </a:moveTo>
                  <a:cubicBezTo>
                    <a:pt x="52" y="32"/>
                    <a:pt x="52" y="32"/>
                    <a:pt x="52" y="31"/>
                  </a:cubicBezTo>
                  <a:cubicBezTo>
                    <a:pt x="51" y="31"/>
                    <a:pt x="51" y="31"/>
                    <a:pt x="50" y="31"/>
                  </a:cubicBezTo>
                  <a:cubicBezTo>
                    <a:pt x="50" y="31"/>
                    <a:pt x="50" y="32"/>
                    <a:pt x="50" y="33"/>
                  </a:cubicBezTo>
                  <a:cubicBezTo>
                    <a:pt x="50" y="33"/>
                    <a:pt x="51" y="33"/>
                    <a:pt x="52" y="33"/>
                  </a:cubicBezTo>
                  <a:moveTo>
                    <a:pt x="47" y="36"/>
                  </a:moveTo>
                  <a:cubicBezTo>
                    <a:pt x="48" y="36"/>
                    <a:pt x="48" y="35"/>
                    <a:pt x="47" y="35"/>
                  </a:cubicBezTo>
                  <a:cubicBezTo>
                    <a:pt x="47" y="34"/>
                    <a:pt x="46" y="34"/>
                    <a:pt x="46" y="35"/>
                  </a:cubicBezTo>
                  <a:cubicBezTo>
                    <a:pt x="46" y="35"/>
                    <a:pt x="46" y="35"/>
                    <a:pt x="46" y="35"/>
                  </a:cubicBezTo>
                  <a:cubicBezTo>
                    <a:pt x="45" y="35"/>
                    <a:pt x="45" y="36"/>
                    <a:pt x="46" y="36"/>
                  </a:cubicBezTo>
                  <a:cubicBezTo>
                    <a:pt x="46" y="37"/>
                    <a:pt x="47" y="37"/>
                    <a:pt x="47" y="36"/>
                  </a:cubicBezTo>
                  <a:moveTo>
                    <a:pt x="43" y="40"/>
                  </a:moveTo>
                  <a:cubicBezTo>
                    <a:pt x="44" y="40"/>
                    <a:pt x="44" y="39"/>
                    <a:pt x="43" y="39"/>
                  </a:cubicBezTo>
                  <a:cubicBezTo>
                    <a:pt x="43" y="38"/>
                    <a:pt x="42" y="38"/>
                    <a:pt x="42" y="39"/>
                  </a:cubicBezTo>
                  <a:cubicBezTo>
                    <a:pt x="41" y="39"/>
                    <a:pt x="41" y="40"/>
                    <a:pt x="42" y="40"/>
                  </a:cubicBezTo>
                  <a:cubicBezTo>
                    <a:pt x="42" y="41"/>
                    <a:pt x="43" y="41"/>
                    <a:pt x="43" y="40"/>
                  </a:cubicBezTo>
                  <a:cubicBezTo>
                    <a:pt x="43" y="40"/>
                    <a:pt x="43" y="40"/>
                    <a:pt x="43" y="40"/>
                  </a:cubicBezTo>
                  <a:moveTo>
                    <a:pt x="39" y="44"/>
                  </a:moveTo>
                  <a:cubicBezTo>
                    <a:pt x="40" y="44"/>
                    <a:pt x="40" y="43"/>
                    <a:pt x="39" y="43"/>
                  </a:cubicBezTo>
                  <a:cubicBezTo>
                    <a:pt x="39" y="42"/>
                    <a:pt x="38" y="42"/>
                    <a:pt x="38" y="43"/>
                  </a:cubicBezTo>
                  <a:cubicBezTo>
                    <a:pt x="37" y="43"/>
                    <a:pt x="37" y="44"/>
                    <a:pt x="38" y="44"/>
                  </a:cubicBezTo>
                  <a:cubicBezTo>
                    <a:pt x="38" y="45"/>
                    <a:pt x="39" y="45"/>
                    <a:pt x="39" y="44"/>
                  </a:cubicBezTo>
                  <a:moveTo>
                    <a:pt x="36" y="48"/>
                  </a:moveTo>
                  <a:cubicBezTo>
                    <a:pt x="36" y="48"/>
                    <a:pt x="36" y="47"/>
                    <a:pt x="36" y="47"/>
                  </a:cubicBezTo>
                  <a:cubicBezTo>
                    <a:pt x="35" y="46"/>
                    <a:pt x="34" y="46"/>
                    <a:pt x="34" y="47"/>
                  </a:cubicBezTo>
                  <a:cubicBezTo>
                    <a:pt x="34" y="47"/>
                    <a:pt x="34" y="48"/>
                    <a:pt x="34" y="48"/>
                  </a:cubicBezTo>
                  <a:cubicBezTo>
                    <a:pt x="35" y="49"/>
                    <a:pt x="35" y="49"/>
                    <a:pt x="36" y="48"/>
                  </a:cubicBezTo>
                  <a:moveTo>
                    <a:pt x="32" y="52"/>
                  </a:moveTo>
                  <a:cubicBezTo>
                    <a:pt x="33" y="52"/>
                    <a:pt x="32" y="51"/>
                    <a:pt x="32" y="51"/>
                  </a:cubicBezTo>
                  <a:cubicBezTo>
                    <a:pt x="32" y="50"/>
                    <a:pt x="31" y="51"/>
                    <a:pt x="30" y="51"/>
                  </a:cubicBezTo>
                  <a:cubicBezTo>
                    <a:pt x="30" y="52"/>
                    <a:pt x="30" y="52"/>
                    <a:pt x="31" y="53"/>
                  </a:cubicBezTo>
                  <a:cubicBezTo>
                    <a:pt x="31" y="53"/>
                    <a:pt x="32" y="53"/>
                    <a:pt x="32" y="52"/>
                  </a:cubicBezTo>
                  <a:moveTo>
                    <a:pt x="29" y="57"/>
                  </a:moveTo>
                  <a:cubicBezTo>
                    <a:pt x="29" y="56"/>
                    <a:pt x="29" y="56"/>
                    <a:pt x="29" y="55"/>
                  </a:cubicBezTo>
                  <a:cubicBezTo>
                    <a:pt x="28" y="55"/>
                    <a:pt x="27" y="55"/>
                    <a:pt x="27" y="56"/>
                  </a:cubicBezTo>
                  <a:cubicBezTo>
                    <a:pt x="27" y="56"/>
                    <a:pt x="27" y="57"/>
                    <a:pt x="27" y="57"/>
                  </a:cubicBezTo>
                  <a:cubicBezTo>
                    <a:pt x="28" y="57"/>
                    <a:pt x="28" y="57"/>
                    <a:pt x="29" y="57"/>
                  </a:cubicBezTo>
                  <a:moveTo>
                    <a:pt x="26" y="61"/>
                  </a:moveTo>
                  <a:cubicBezTo>
                    <a:pt x="26" y="61"/>
                    <a:pt x="26" y="60"/>
                    <a:pt x="25" y="60"/>
                  </a:cubicBezTo>
                  <a:cubicBezTo>
                    <a:pt x="25" y="59"/>
                    <a:pt x="24" y="60"/>
                    <a:pt x="24" y="60"/>
                  </a:cubicBezTo>
                  <a:cubicBezTo>
                    <a:pt x="24" y="60"/>
                    <a:pt x="24" y="60"/>
                    <a:pt x="24" y="60"/>
                  </a:cubicBezTo>
                  <a:cubicBezTo>
                    <a:pt x="23" y="61"/>
                    <a:pt x="24" y="61"/>
                    <a:pt x="24" y="62"/>
                  </a:cubicBezTo>
                  <a:cubicBezTo>
                    <a:pt x="25" y="62"/>
                    <a:pt x="25" y="62"/>
                    <a:pt x="26" y="61"/>
                  </a:cubicBezTo>
                  <a:cubicBezTo>
                    <a:pt x="26" y="61"/>
                    <a:pt x="26" y="61"/>
                    <a:pt x="26" y="61"/>
                  </a:cubicBezTo>
                  <a:moveTo>
                    <a:pt x="23" y="66"/>
                  </a:moveTo>
                  <a:cubicBezTo>
                    <a:pt x="23" y="65"/>
                    <a:pt x="23" y="65"/>
                    <a:pt x="22" y="64"/>
                  </a:cubicBezTo>
                  <a:cubicBezTo>
                    <a:pt x="22" y="64"/>
                    <a:pt x="21" y="64"/>
                    <a:pt x="21" y="65"/>
                  </a:cubicBezTo>
                  <a:cubicBezTo>
                    <a:pt x="20" y="65"/>
                    <a:pt x="21" y="66"/>
                    <a:pt x="21" y="66"/>
                  </a:cubicBezTo>
                  <a:cubicBezTo>
                    <a:pt x="22" y="67"/>
                    <a:pt x="22" y="67"/>
                    <a:pt x="23" y="66"/>
                  </a:cubicBezTo>
                  <a:moveTo>
                    <a:pt x="20" y="71"/>
                  </a:moveTo>
                  <a:cubicBezTo>
                    <a:pt x="20" y="70"/>
                    <a:pt x="20" y="70"/>
                    <a:pt x="19" y="69"/>
                  </a:cubicBezTo>
                  <a:cubicBezTo>
                    <a:pt x="19" y="69"/>
                    <a:pt x="18" y="69"/>
                    <a:pt x="18" y="70"/>
                  </a:cubicBezTo>
                  <a:cubicBezTo>
                    <a:pt x="18" y="70"/>
                    <a:pt x="18" y="71"/>
                    <a:pt x="18" y="71"/>
                  </a:cubicBezTo>
                  <a:cubicBezTo>
                    <a:pt x="19" y="72"/>
                    <a:pt x="19" y="71"/>
                    <a:pt x="20" y="71"/>
                  </a:cubicBezTo>
                  <a:cubicBezTo>
                    <a:pt x="20" y="71"/>
                    <a:pt x="20" y="71"/>
                    <a:pt x="20" y="71"/>
                  </a:cubicBezTo>
                  <a:moveTo>
                    <a:pt x="17" y="76"/>
                  </a:moveTo>
                  <a:cubicBezTo>
                    <a:pt x="17" y="75"/>
                    <a:pt x="17" y="74"/>
                    <a:pt x="17" y="74"/>
                  </a:cubicBezTo>
                  <a:cubicBezTo>
                    <a:pt x="16" y="74"/>
                    <a:pt x="15" y="74"/>
                    <a:pt x="15" y="75"/>
                  </a:cubicBezTo>
                  <a:cubicBezTo>
                    <a:pt x="15" y="75"/>
                    <a:pt x="15" y="76"/>
                    <a:pt x="16" y="76"/>
                  </a:cubicBezTo>
                  <a:cubicBezTo>
                    <a:pt x="16" y="76"/>
                    <a:pt x="17" y="76"/>
                    <a:pt x="17" y="76"/>
                  </a:cubicBezTo>
                  <a:moveTo>
                    <a:pt x="15" y="81"/>
                  </a:moveTo>
                  <a:cubicBezTo>
                    <a:pt x="15" y="80"/>
                    <a:pt x="15" y="79"/>
                    <a:pt x="14" y="79"/>
                  </a:cubicBezTo>
                  <a:cubicBezTo>
                    <a:pt x="14" y="79"/>
                    <a:pt x="13" y="79"/>
                    <a:pt x="13" y="80"/>
                  </a:cubicBezTo>
                  <a:cubicBezTo>
                    <a:pt x="13" y="80"/>
                    <a:pt x="13" y="80"/>
                    <a:pt x="13" y="80"/>
                  </a:cubicBezTo>
                  <a:cubicBezTo>
                    <a:pt x="12" y="80"/>
                    <a:pt x="13" y="81"/>
                    <a:pt x="13" y="81"/>
                  </a:cubicBezTo>
                  <a:cubicBezTo>
                    <a:pt x="14" y="81"/>
                    <a:pt x="14" y="81"/>
                    <a:pt x="15" y="81"/>
                  </a:cubicBezTo>
                  <a:moveTo>
                    <a:pt x="13" y="86"/>
                  </a:moveTo>
                  <a:cubicBezTo>
                    <a:pt x="13" y="85"/>
                    <a:pt x="12" y="85"/>
                    <a:pt x="12" y="84"/>
                  </a:cubicBezTo>
                  <a:cubicBezTo>
                    <a:pt x="11" y="84"/>
                    <a:pt x="11" y="84"/>
                    <a:pt x="10" y="85"/>
                  </a:cubicBezTo>
                  <a:cubicBezTo>
                    <a:pt x="10" y="85"/>
                    <a:pt x="10" y="85"/>
                    <a:pt x="10" y="85"/>
                  </a:cubicBezTo>
                  <a:cubicBezTo>
                    <a:pt x="10" y="85"/>
                    <a:pt x="10" y="86"/>
                    <a:pt x="11" y="86"/>
                  </a:cubicBezTo>
                  <a:cubicBezTo>
                    <a:pt x="12" y="87"/>
                    <a:pt x="12" y="86"/>
                    <a:pt x="13" y="86"/>
                  </a:cubicBezTo>
                  <a:cubicBezTo>
                    <a:pt x="13" y="86"/>
                    <a:pt x="13" y="86"/>
                    <a:pt x="13" y="86"/>
                  </a:cubicBezTo>
                  <a:moveTo>
                    <a:pt x="11" y="91"/>
                  </a:moveTo>
                  <a:cubicBezTo>
                    <a:pt x="11" y="90"/>
                    <a:pt x="10" y="90"/>
                    <a:pt x="10" y="90"/>
                  </a:cubicBezTo>
                  <a:cubicBezTo>
                    <a:pt x="9" y="89"/>
                    <a:pt x="9" y="90"/>
                    <a:pt x="8" y="90"/>
                  </a:cubicBezTo>
                  <a:cubicBezTo>
                    <a:pt x="8" y="91"/>
                    <a:pt x="9" y="91"/>
                    <a:pt x="9" y="92"/>
                  </a:cubicBezTo>
                  <a:cubicBezTo>
                    <a:pt x="10" y="92"/>
                    <a:pt x="10" y="92"/>
                    <a:pt x="11" y="91"/>
                  </a:cubicBezTo>
                  <a:moveTo>
                    <a:pt x="9" y="96"/>
                  </a:moveTo>
                  <a:cubicBezTo>
                    <a:pt x="9" y="96"/>
                    <a:pt x="9" y="95"/>
                    <a:pt x="8" y="95"/>
                  </a:cubicBezTo>
                  <a:cubicBezTo>
                    <a:pt x="7" y="95"/>
                    <a:pt x="7" y="95"/>
                    <a:pt x="7" y="96"/>
                  </a:cubicBezTo>
                  <a:cubicBezTo>
                    <a:pt x="6" y="96"/>
                    <a:pt x="7" y="97"/>
                    <a:pt x="7" y="97"/>
                  </a:cubicBezTo>
                  <a:cubicBezTo>
                    <a:pt x="8" y="97"/>
                    <a:pt x="9" y="97"/>
                    <a:pt x="9" y="96"/>
                  </a:cubicBezTo>
                  <a:moveTo>
                    <a:pt x="7" y="102"/>
                  </a:moveTo>
                  <a:cubicBezTo>
                    <a:pt x="7" y="101"/>
                    <a:pt x="7" y="100"/>
                    <a:pt x="6" y="100"/>
                  </a:cubicBezTo>
                  <a:cubicBezTo>
                    <a:pt x="6" y="100"/>
                    <a:pt x="5" y="100"/>
                    <a:pt x="5" y="101"/>
                  </a:cubicBezTo>
                  <a:cubicBezTo>
                    <a:pt x="5" y="102"/>
                    <a:pt x="5" y="102"/>
                    <a:pt x="6" y="102"/>
                  </a:cubicBezTo>
                  <a:cubicBezTo>
                    <a:pt x="6" y="102"/>
                    <a:pt x="7" y="102"/>
                    <a:pt x="7" y="102"/>
                  </a:cubicBezTo>
                  <a:moveTo>
                    <a:pt x="6" y="107"/>
                  </a:moveTo>
                  <a:cubicBezTo>
                    <a:pt x="6" y="106"/>
                    <a:pt x="6" y="106"/>
                    <a:pt x="5" y="106"/>
                  </a:cubicBezTo>
                  <a:cubicBezTo>
                    <a:pt x="4" y="105"/>
                    <a:pt x="4" y="106"/>
                    <a:pt x="4" y="106"/>
                  </a:cubicBezTo>
                  <a:cubicBezTo>
                    <a:pt x="4" y="107"/>
                    <a:pt x="4" y="108"/>
                    <a:pt x="5" y="108"/>
                  </a:cubicBezTo>
                  <a:cubicBezTo>
                    <a:pt x="5" y="108"/>
                    <a:pt x="6" y="107"/>
                    <a:pt x="6" y="107"/>
                  </a:cubicBezTo>
                  <a:moveTo>
                    <a:pt x="5" y="112"/>
                  </a:moveTo>
                  <a:cubicBezTo>
                    <a:pt x="5" y="112"/>
                    <a:pt x="4" y="111"/>
                    <a:pt x="4" y="111"/>
                  </a:cubicBezTo>
                  <a:cubicBezTo>
                    <a:pt x="3" y="111"/>
                    <a:pt x="3" y="111"/>
                    <a:pt x="3" y="112"/>
                  </a:cubicBezTo>
                  <a:cubicBezTo>
                    <a:pt x="2" y="113"/>
                    <a:pt x="3" y="113"/>
                    <a:pt x="3" y="113"/>
                  </a:cubicBezTo>
                  <a:cubicBezTo>
                    <a:pt x="4" y="113"/>
                    <a:pt x="5" y="113"/>
                    <a:pt x="5" y="112"/>
                  </a:cubicBezTo>
                  <a:moveTo>
                    <a:pt x="4" y="118"/>
                  </a:moveTo>
                  <a:cubicBezTo>
                    <a:pt x="4" y="117"/>
                    <a:pt x="4" y="117"/>
                    <a:pt x="3" y="117"/>
                  </a:cubicBezTo>
                  <a:cubicBezTo>
                    <a:pt x="2" y="116"/>
                    <a:pt x="2" y="117"/>
                    <a:pt x="2" y="117"/>
                  </a:cubicBezTo>
                  <a:cubicBezTo>
                    <a:pt x="2" y="118"/>
                    <a:pt x="2" y="119"/>
                    <a:pt x="3" y="119"/>
                  </a:cubicBezTo>
                  <a:cubicBezTo>
                    <a:pt x="3" y="119"/>
                    <a:pt x="4" y="118"/>
                    <a:pt x="4" y="118"/>
                  </a:cubicBezTo>
                  <a:moveTo>
                    <a:pt x="3" y="123"/>
                  </a:moveTo>
                  <a:cubicBezTo>
                    <a:pt x="3" y="123"/>
                    <a:pt x="3" y="122"/>
                    <a:pt x="2" y="122"/>
                  </a:cubicBezTo>
                  <a:cubicBezTo>
                    <a:pt x="2" y="122"/>
                    <a:pt x="1" y="122"/>
                    <a:pt x="1" y="123"/>
                  </a:cubicBezTo>
                  <a:cubicBezTo>
                    <a:pt x="1" y="124"/>
                    <a:pt x="1" y="124"/>
                    <a:pt x="2" y="124"/>
                  </a:cubicBezTo>
                  <a:cubicBezTo>
                    <a:pt x="3" y="124"/>
                    <a:pt x="3" y="124"/>
                    <a:pt x="3" y="123"/>
                  </a:cubicBezTo>
                  <a:moveTo>
                    <a:pt x="3" y="129"/>
                  </a:moveTo>
                  <a:cubicBezTo>
                    <a:pt x="3" y="128"/>
                    <a:pt x="2" y="128"/>
                    <a:pt x="2" y="128"/>
                  </a:cubicBezTo>
                  <a:cubicBezTo>
                    <a:pt x="1" y="128"/>
                    <a:pt x="1" y="128"/>
                    <a:pt x="1" y="129"/>
                  </a:cubicBezTo>
                  <a:cubicBezTo>
                    <a:pt x="1" y="129"/>
                    <a:pt x="1" y="129"/>
                    <a:pt x="1" y="129"/>
                  </a:cubicBezTo>
                  <a:cubicBezTo>
                    <a:pt x="0" y="129"/>
                    <a:pt x="1" y="130"/>
                    <a:pt x="2" y="130"/>
                  </a:cubicBezTo>
                  <a:cubicBezTo>
                    <a:pt x="2" y="130"/>
                    <a:pt x="3" y="129"/>
                    <a:pt x="3" y="129"/>
                  </a:cubicBezTo>
                  <a:cubicBezTo>
                    <a:pt x="3" y="129"/>
                    <a:pt x="3" y="129"/>
                    <a:pt x="3" y="129"/>
                  </a:cubicBezTo>
                  <a:moveTo>
                    <a:pt x="3" y="134"/>
                  </a:moveTo>
                  <a:cubicBezTo>
                    <a:pt x="3" y="134"/>
                    <a:pt x="2" y="133"/>
                    <a:pt x="1" y="133"/>
                  </a:cubicBezTo>
                  <a:cubicBezTo>
                    <a:pt x="1" y="133"/>
                    <a:pt x="0" y="134"/>
                    <a:pt x="0" y="134"/>
                  </a:cubicBezTo>
                  <a:cubicBezTo>
                    <a:pt x="0" y="134"/>
                    <a:pt x="0" y="134"/>
                    <a:pt x="0" y="134"/>
                  </a:cubicBezTo>
                  <a:cubicBezTo>
                    <a:pt x="0" y="135"/>
                    <a:pt x="1" y="135"/>
                    <a:pt x="1" y="135"/>
                  </a:cubicBezTo>
                  <a:cubicBezTo>
                    <a:pt x="2" y="135"/>
                    <a:pt x="3" y="135"/>
                    <a:pt x="3" y="134"/>
                  </a:cubicBezTo>
                  <a:moveTo>
                    <a:pt x="3" y="140"/>
                  </a:moveTo>
                  <a:cubicBezTo>
                    <a:pt x="3" y="139"/>
                    <a:pt x="2" y="139"/>
                    <a:pt x="1" y="139"/>
                  </a:cubicBezTo>
                  <a:cubicBezTo>
                    <a:pt x="1" y="139"/>
                    <a:pt x="0" y="139"/>
                    <a:pt x="0" y="140"/>
                  </a:cubicBezTo>
                  <a:cubicBezTo>
                    <a:pt x="0" y="141"/>
                    <a:pt x="1" y="141"/>
                    <a:pt x="1" y="141"/>
                  </a:cubicBezTo>
                  <a:cubicBezTo>
                    <a:pt x="2" y="141"/>
                    <a:pt x="3" y="140"/>
                    <a:pt x="3" y="140"/>
                  </a:cubicBezTo>
                  <a:moveTo>
                    <a:pt x="3" y="145"/>
                  </a:moveTo>
                  <a:cubicBezTo>
                    <a:pt x="3" y="145"/>
                    <a:pt x="2" y="144"/>
                    <a:pt x="2" y="144"/>
                  </a:cubicBezTo>
                  <a:cubicBezTo>
                    <a:pt x="1" y="144"/>
                    <a:pt x="1" y="145"/>
                    <a:pt x="1" y="146"/>
                  </a:cubicBezTo>
                  <a:cubicBezTo>
                    <a:pt x="1" y="146"/>
                    <a:pt x="1" y="147"/>
                    <a:pt x="2" y="147"/>
                  </a:cubicBezTo>
                  <a:cubicBezTo>
                    <a:pt x="2" y="147"/>
                    <a:pt x="3" y="146"/>
                    <a:pt x="3" y="145"/>
                  </a:cubicBezTo>
                  <a:moveTo>
                    <a:pt x="3" y="151"/>
                  </a:moveTo>
                  <a:cubicBezTo>
                    <a:pt x="3" y="150"/>
                    <a:pt x="3" y="150"/>
                    <a:pt x="2" y="150"/>
                  </a:cubicBezTo>
                  <a:cubicBezTo>
                    <a:pt x="1" y="150"/>
                    <a:pt x="1" y="151"/>
                    <a:pt x="1" y="151"/>
                  </a:cubicBezTo>
                  <a:cubicBezTo>
                    <a:pt x="1" y="151"/>
                    <a:pt x="1" y="151"/>
                    <a:pt x="1" y="151"/>
                  </a:cubicBezTo>
                  <a:cubicBezTo>
                    <a:pt x="1" y="152"/>
                    <a:pt x="2" y="152"/>
                    <a:pt x="2" y="152"/>
                  </a:cubicBezTo>
                  <a:cubicBezTo>
                    <a:pt x="3" y="152"/>
                    <a:pt x="3" y="152"/>
                    <a:pt x="3" y="151"/>
                  </a:cubicBezTo>
                  <a:cubicBezTo>
                    <a:pt x="3" y="151"/>
                    <a:pt x="3" y="151"/>
                    <a:pt x="3" y="151"/>
                  </a:cubicBezTo>
                  <a:moveTo>
                    <a:pt x="4" y="156"/>
                  </a:moveTo>
                  <a:cubicBezTo>
                    <a:pt x="4" y="156"/>
                    <a:pt x="3" y="155"/>
                    <a:pt x="3" y="155"/>
                  </a:cubicBezTo>
                  <a:cubicBezTo>
                    <a:pt x="2" y="156"/>
                    <a:pt x="2" y="156"/>
                    <a:pt x="2" y="157"/>
                  </a:cubicBezTo>
                  <a:cubicBezTo>
                    <a:pt x="2" y="157"/>
                    <a:pt x="2" y="157"/>
                    <a:pt x="2" y="157"/>
                  </a:cubicBezTo>
                  <a:cubicBezTo>
                    <a:pt x="2" y="157"/>
                    <a:pt x="2" y="158"/>
                    <a:pt x="3" y="158"/>
                  </a:cubicBezTo>
                  <a:cubicBezTo>
                    <a:pt x="4" y="158"/>
                    <a:pt x="4" y="157"/>
                    <a:pt x="4" y="156"/>
                  </a:cubicBezTo>
                  <a:moveTo>
                    <a:pt x="5" y="162"/>
                  </a:moveTo>
                  <a:cubicBezTo>
                    <a:pt x="5" y="161"/>
                    <a:pt x="4" y="161"/>
                    <a:pt x="4" y="161"/>
                  </a:cubicBezTo>
                  <a:cubicBezTo>
                    <a:pt x="3" y="161"/>
                    <a:pt x="3" y="162"/>
                    <a:pt x="3" y="162"/>
                  </a:cubicBezTo>
                  <a:cubicBezTo>
                    <a:pt x="3" y="163"/>
                    <a:pt x="3" y="163"/>
                    <a:pt x="4" y="163"/>
                  </a:cubicBezTo>
                  <a:cubicBezTo>
                    <a:pt x="5" y="163"/>
                    <a:pt x="5" y="162"/>
                    <a:pt x="5" y="162"/>
                  </a:cubicBezTo>
                  <a:moveTo>
                    <a:pt x="6" y="167"/>
                  </a:moveTo>
                  <a:cubicBezTo>
                    <a:pt x="6" y="167"/>
                    <a:pt x="5" y="166"/>
                    <a:pt x="5" y="166"/>
                  </a:cubicBezTo>
                  <a:cubicBezTo>
                    <a:pt x="4" y="167"/>
                    <a:pt x="4" y="167"/>
                    <a:pt x="4" y="168"/>
                  </a:cubicBezTo>
                  <a:cubicBezTo>
                    <a:pt x="4" y="168"/>
                    <a:pt x="5" y="169"/>
                    <a:pt x="5" y="169"/>
                  </a:cubicBezTo>
                  <a:cubicBezTo>
                    <a:pt x="6" y="168"/>
                    <a:pt x="6" y="168"/>
                    <a:pt x="6" y="167"/>
                  </a:cubicBezTo>
                  <a:moveTo>
                    <a:pt x="7" y="173"/>
                  </a:moveTo>
                  <a:cubicBezTo>
                    <a:pt x="7" y="172"/>
                    <a:pt x="7" y="172"/>
                    <a:pt x="6" y="172"/>
                  </a:cubicBezTo>
                  <a:cubicBezTo>
                    <a:pt x="5" y="172"/>
                    <a:pt x="5" y="173"/>
                    <a:pt x="5" y="173"/>
                  </a:cubicBezTo>
                  <a:cubicBezTo>
                    <a:pt x="5" y="174"/>
                    <a:pt x="6" y="174"/>
                    <a:pt x="7" y="174"/>
                  </a:cubicBezTo>
                  <a:cubicBezTo>
                    <a:pt x="7" y="174"/>
                    <a:pt x="7" y="173"/>
                    <a:pt x="7" y="173"/>
                  </a:cubicBezTo>
                  <a:moveTo>
                    <a:pt x="9" y="178"/>
                  </a:moveTo>
                  <a:cubicBezTo>
                    <a:pt x="9" y="177"/>
                    <a:pt x="8" y="177"/>
                    <a:pt x="7" y="177"/>
                  </a:cubicBezTo>
                  <a:cubicBezTo>
                    <a:pt x="7" y="177"/>
                    <a:pt x="7" y="178"/>
                    <a:pt x="7" y="179"/>
                  </a:cubicBezTo>
                  <a:cubicBezTo>
                    <a:pt x="7" y="179"/>
                    <a:pt x="7" y="179"/>
                    <a:pt x="7" y="179"/>
                  </a:cubicBezTo>
                  <a:cubicBezTo>
                    <a:pt x="7" y="179"/>
                    <a:pt x="8" y="180"/>
                    <a:pt x="8" y="179"/>
                  </a:cubicBezTo>
                  <a:cubicBezTo>
                    <a:pt x="9" y="179"/>
                    <a:pt x="9" y="179"/>
                    <a:pt x="9" y="178"/>
                  </a:cubicBezTo>
                  <a:cubicBezTo>
                    <a:pt x="9" y="178"/>
                    <a:pt x="9" y="178"/>
                    <a:pt x="9" y="178"/>
                  </a:cubicBezTo>
                  <a:moveTo>
                    <a:pt x="11" y="183"/>
                  </a:moveTo>
                  <a:cubicBezTo>
                    <a:pt x="10" y="183"/>
                    <a:pt x="10" y="182"/>
                    <a:pt x="9" y="183"/>
                  </a:cubicBezTo>
                  <a:cubicBezTo>
                    <a:pt x="9" y="183"/>
                    <a:pt x="8" y="183"/>
                    <a:pt x="9" y="184"/>
                  </a:cubicBezTo>
                  <a:cubicBezTo>
                    <a:pt x="9" y="184"/>
                    <a:pt x="9" y="184"/>
                    <a:pt x="9" y="184"/>
                  </a:cubicBezTo>
                  <a:cubicBezTo>
                    <a:pt x="9" y="185"/>
                    <a:pt x="9" y="185"/>
                    <a:pt x="10" y="185"/>
                  </a:cubicBezTo>
                  <a:cubicBezTo>
                    <a:pt x="11" y="184"/>
                    <a:pt x="11" y="184"/>
                    <a:pt x="11" y="183"/>
                  </a:cubicBezTo>
                  <a:moveTo>
                    <a:pt x="13" y="188"/>
                  </a:moveTo>
                  <a:cubicBezTo>
                    <a:pt x="12" y="188"/>
                    <a:pt x="12" y="188"/>
                    <a:pt x="11" y="188"/>
                  </a:cubicBezTo>
                  <a:cubicBezTo>
                    <a:pt x="11" y="188"/>
                    <a:pt x="10" y="189"/>
                    <a:pt x="11" y="189"/>
                  </a:cubicBezTo>
                  <a:cubicBezTo>
                    <a:pt x="11" y="189"/>
                    <a:pt x="11" y="189"/>
                    <a:pt x="11" y="189"/>
                  </a:cubicBezTo>
                  <a:cubicBezTo>
                    <a:pt x="11" y="190"/>
                    <a:pt x="12" y="190"/>
                    <a:pt x="12" y="190"/>
                  </a:cubicBezTo>
                  <a:cubicBezTo>
                    <a:pt x="13" y="190"/>
                    <a:pt x="13" y="189"/>
                    <a:pt x="13" y="188"/>
                  </a:cubicBezTo>
                  <a:moveTo>
                    <a:pt x="15" y="193"/>
                  </a:moveTo>
                  <a:cubicBezTo>
                    <a:pt x="15" y="193"/>
                    <a:pt x="14" y="193"/>
                    <a:pt x="13" y="193"/>
                  </a:cubicBezTo>
                  <a:cubicBezTo>
                    <a:pt x="13" y="193"/>
                    <a:pt x="13" y="194"/>
                    <a:pt x="13" y="194"/>
                  </a:cubicBezTo>
                  <a:cubicBezTo>
                    <a:pt x="13" y="195"/>
                    <a:pt x="14" y="195"/>
                    <a:pt x="14" y="195"/>
                  </a:cubicBezTo>
                  <a:cubicBezTo>
                    <a:pt x="15" y="195"/>
                    <a:pt x="15" y="194"/>
                    <a:pt x="15" y="193"/>
                  </a:cubicBezTo>
                  <a:moveTo>
                    <a:pt x="17" y="198"/>
                  </a:moveTo>
                  <a:cubicBezTo>
                    <a:pt x="17" y="198"/>
                    <a:pt x="16" y="198"/>
                    <a:pt x="16" y="198"/>
                  </a:cubicBezTo>
                  <a:cubicBezTo>
                    <a:pt x="15" y="198"/>
                    <a:pt x="15" y="199"/>
                    <a:pt x="15" y="199"/>
                  </a:cubicBezTo>
                  <a:cubicBezTo>
                    <a:pt x="16" y="200"/>
                    <a:pt x="16" y="200"/>
                    <a:pt x="17" y="200"/>
                  </a:cubicBezTo>
                  <a:cubicBezTo>
                    <a:pt x="17" y="200"/>
                    <a:pt x="18" y="199"/>
                    <a:pt x="17" y="198"/>
                  </a:cubicBezTo>
                  <a:moveTo>
                    <a:pt x="20" y="203"/>
                  </a:moveTo>
                  <a:cubicBezTo>
                    <a:pt x="20" y="203"/>
                    <a:pt x="19" y="203"/>
                    <a:pt x="18" y="203"/>
                  </a:cubicBezTo>
                  <a:cubicBezTo>
                    <a:pt x="18" y="203"/>
                    <a:pt x="18" y="204"/>
                    <a:pt x="18" y="204"/>
                  </a:cubicBezTo>
                  <a:cubicBezTo>
                    <a:pt x="18" y="205"/>
                    <a:pt x="19" y="205"/>
                    <a:pt x="20" y="205"/>
                  </a:cubicBezTo>
                  <a:cubicBezTo>
                    <a:pt x="20" y="204"/>
                    <a:pt x="20" y="204"/>
                    <a:pt x="20" y="203"/>
                  </a:cubicBezTo>
                  <a:cubicBezTo>
                    <a:pt x="20" y="203"/>
                    <a:pt x="20" y="203"/>
                    <a:pt x="20" y="203"/>
                  </a:cubicBezTo>
                  <a:moveTo>
                    <a:pt x="23" y="208"/>
                  </a:moveTo>
                  <a:cubicBezTo>
                    <a:pt x="22" y="207"/>
                    <a:pt x="22" y="207"/>
                    <a:pt x="21" y="208"/>
                  </a:cubicBezTo>
                  <a:cubicBezTo>
                    <a:pt x="21" y="208"/>
                    <a:pt x="21" y="209"/>
                    <a:pt x="21" y="209"/>
                  </a:cubicBezTo>
                  <a:cubicBezTo>
                    <a:pt x="21" y="210"/>
                    <a:pt x="22" y="210"/>
                    <a:pt x="22" y="210"/>
                  </a:cubicBezTo>
                  <a:cubicBezTo>
                    <a:pt x="23" y="209"/>
                    <a:pt x="23" y="209"/>
                    <a:pt x="23" y="208"/>
                  </a:cubicBezTo>
                  <a:moveTo>
                    <a:pt x="26" y="213"/>
                  </a:moveTo>
                  <a:cubicBezTo>
                    <a:pt x="25" y="212"/>
                    <a:pt x="25" y="212"/>
                    <a:pt x="24" y="212"/>
                  </a:cubicBezTo>
                  <a:cubicBezTo>
                    <a:pt x="24" y="213"/>
                    <a:pt x="24" y="213"/>
                    <a:pt x="24" y="214"/>
                  </a:cubicBezTo>
                  <a:cubicBezTo>
                    <a:pt x="24" y="214"/>
                    <a:pt x="25" y="215"/>
                    <a:pt x="26" y="214"/>
                  </a:cubicBezTo>
                  <a:cubicBezTo>
                    <a:pt x="26" y="214"/>
                    <a:pt x="26" y="213"/>
                    <a:pt x="26" y="213"/>
                  </a:cubicBezTo>
                  <a:cubicBezTo>
                    <a:pt x="26" y="213"/>
                    <a:pt x="26" y="213"/>
                    <a:pt x="26" y="213"/>
                  </a:cubicBezTo>
                  <a:moveTo>
                    <a:pt x="29" y="217"/>
                  </a:moveTo>
                  <a:cubicBezTo>
                    <a:pt x="29" y="217"/>
                    <a:pt x="28" y="217"/>
                    <a:pt x="27" y="217"/>
                  </a:cubicBezTo>
                  <a:cubicBezTo>
                    <a:pt x="27" y="217"/>
                    <a:pt x="27" y="218"/>
                    <a:pt x="27" y="218"/>
                  </a:cubicBezTo>
                  <a:cubicBezTo>
                    <a:pt x="28" y="219"/>
                    <a:pt x="28" y="219"/>
                    <a:pt x="29" y="219"/>
                  </a:cubicBezTo>
                  <a:cubicBezTo>
                    <a:pt x="29" y="218"/>
                    <a:pt x="29" y="218"/>
                    <a:pt x="29" y="217"/>
                  </a:cubicBezTo>
                  <a:moveTo>
                    <a:pt x="32" y="222"/>
                  </a:moveTo>
                  <a:cubicBezTo>
                    <a:pt x="32" y="221"/>
                    <a:pt x="31" y="221"/>
                    <a:pt x="31" y="221"/>
                  </a:cubicBezTo>
                  <a:cubicBezTo>
                    <a:pt x="30" y="222"/>
                    <a:pt x="30" y="222"/>
                    <a:pt x="31" y="223"/>
                  </a:cubicBezTo>
                  <a:cubicBezTo>
                    <a:pt x="31" y="223"/>
                    <a:pt x="32" y="223"/>
                    <a:pt x="32" y="223"/>
                  </a:cubicBezTo>
                  <a:cubicBezTo>
                    <a:pt x="33" y="223"/>
                    <a:pt x="33" y="222"/>
                    <a:pt x="32" y="222"/>
                  </a:cubicBezTo>
                  <a:moveTo>
                    <a:pt x="36" y="226"/>
                  </a:moveTo>
                  <a:cubicBezTo>
                    <a:pt x="36" y="225"/>
                    <a:pt x="35" y="225"/>
                    <a:pt x="34" y="226"/>
                  </a:cubicBezTo>
                  <a:cubicBezTo>
                    <a:pt x="34" y="226"/>
                    <a:pt x="34" y="227"/>
                    <a:pt x="34" y="227"/>
                  </a:cubicBezTo>
                  <a:cubicBezTo>
                    <a:pt x="35" y="228"/>
                    <a:pt x="35" y="228"/>
                    <a:pt x="36" y="227"/>
                  </a:cubicBezTo>
                  <a:cubicBezTo>
                    <a:pt x="36" y="227"/>
                    <a:pt x="36" y="226"/>
                    <a:pt x="36" y="226"/>
                  </a:cubicBezTo>
                  <a:moveTo>
                    <a:pt x="40" y="230"/>
                  </a:moveTo>
                  <a:cubicBezTo>
                    <a:pt x="39" y="229"/>
                    <a:pt x="39" y="229"/>
                    <a:pt x="38" y="230"/>
                  </a:cubicBezTo>
                  <a:cubicBezTo>
                    <a:pt x="38" y="230"/>
                    <a:pt x="38" y="231"/>
                    <a:pt x="38" y="231"/>
                  </a:cubicBezTo>
                  <a:cubicBezTo>
                    <a:pt x="39" y="232"/>
                    <a:pt x="39" y="232"/>
                    <a:pt x="40" y="231"/>
                  </a:cubicBezTo>
                  <a:cubicBezTo>
                    <a:pt x="40" y="231"/>
                    <a:pt x="40" y="230"/>
                    <a:pt x="40" y="230"/>
                  </a:cubicBezTo>
                  <a:moveTo>
                    <a:pt x="44" y="234"/>
                  </a:moveTo>
                  <a:cubicBezTo>
                    <a:pt x="43" y="233"/>
                    <a:pt x="42" y="233"/>
                    <a:pt x="42" y="234"/>
                  </a:cubicBezTo>
                  <a:cubicBezTo>
                    <a:pt x="42" y="234"/>
                    <a:pt x="42" y="235"/>
                    <a:pt x="42" y="235"/>
                  </a:cubicBezTo>
                  <a:cubicBezTo>
                    <a:pt x="42" y="235"/>
                    <a:pt x="42" y="235"/>
                    <a:pt x="42" y="235"/>
                  </a:cubicBezTo>
                  <a:cubicBezTo>
                    <a:pt x="42" y="236"/>
                    <a:pt x="43" y="236"/>
                    <a:pt x="44" y="235"/>
                  </a:cubicBezTo>
                  <a:cubicBezTo>
                    <a:pt x="44" y="235"/>
                    <a:pt x="44" y="234"/>
                    <a:pt x="44" y="234"/>
                  </a:cubicBezTo>
                  <a:moveTo>
                    <a:pt x="48" y="238"/>
                  </a:moveTo>
                  <a:cubicBezTo>
                    <a:pt x="47" y="237"/>
                    <a:pt x="46" y="237"/>
                    <a:pt x="46" y="238"/>
                  </a:cubicBezTo>
                  <a:cubicBezTo>
                    <a:pt x="46" y="238"/>
                    <a:pt x="46" y="239"/>
                    <a:pt x="46" y="239"/>
                  </a:cubicBezTo>
                  <a:cubicBezTo>
                    <a:pt x="47" y="240"/>
                    <a:pt x="47" y="240"/>
                    <a:pt x="48" y="239"/>
                  </a:cubicBezTo>
                  <a:cubicBezTo>
                    <a:pt x="48" y="239"/>
                    <a:pt x="48" y="238"/>
                    <a:pt x="48" y="238"/>
                  </a:cubicBezTo>
                  <a:moveTo>
                    <a:pt x="52" y="241"/>
                  </a:moveTo>
                  <a:cubicBezTo>
                    <a:pt x="51" y="241"/>
                    <a:pt x="51" y="241"/>
                    <a:pt x="50" y="241"/>
                  </a:cubicBezTo>
                  <a:cubicBezTo>
                    <a:pt x="50" y="242"/>
                    <a:pt x="50" y="242"/>
                    <a:pt x="50" y="243"/>
                  </a:cubicBezTo>
                  <a:cubicBezTo>
                    <a:pt x="51" y="243"/>
                    <a:pt x="52" y="243"/>
                    <a:pt x="52" y="243"/>
                  </a:cubicBezTo>
                  <a:cubicBezTo>
                    <a:pt x="52" y="242"/>
                    <a:pt x="52" y="242"/>
                    <a:pt x="52" y="241"/>
                  </a:cubicBezTo>
                  <a:moveTo>
                    <a:pt x="56" y="245"/>
                  </a:moveTo>
                  <a:cubicBezTo>
                    <a:pt x="56" y="244"/>
                    <a:pt x="55" y="244"/>
                    <a:pt x="55" y="245"/>
                  </a:cubicBezTo>
                  <a:cubicBezTo>
                    <a:pt x="54" y="245"/>
                    <a:pt x="54" y="246"/>
                    <a:pt x="55" y="246"/>
                  </a:cubicBezTo>
                  <a:cubicBezTo>
                    <a:pt x="55" y="247"/>
                    <a:pt x="56" y="247"/>
                    <a:pt x="56" y="246"/>
                  </a:cubicBezTo>
                  <a:cubicBezTo>
                    <a:pt x="57" y="246"/>
                    <a:pt x="57" y="245"/>
                    <a:pt x="56" y="245"/>
                  </a:cubicBezTo>
                  <a:cubicBezTo>
                    <a:pt x="56" y="245"/>
                    <a:pt x="56" y="245"/>
                    <a:pt x="56" y="245"/>
                  </a:cubicBezTo>
                  <a:moveTo>
                    <a:pt x="61" y="248"/>
                  </a:moveTo>
                  <a:cubicBezTo>
                    <a:pt x="60" y="247"/>
                    <a:pt x="60" y="248"/>
                    <a:pt x="59" y="248"/>
                  </a:cubicBezTo>
                  <a:cubicBezTo>
                    <a:pt x="59" y="249"/>
                    <a:pt x="59" y="249"/>
                    <a:pt x="59" y="250"/>
                  </a:cubicBezTo>
                  <a:cubicBezTo>
                    <a:pt x="59" y="250"/>
                    <a:pt x="59" y="250"/>
                    <a:pt x="59" y="250"/>
                  </a:cubicBezTo>
                  <a:cubicBezTo>
                    <a:pt x="60" y="250"/>
                    <a:pt x="61" y="250"/>
                    <a:pt x="61" y="249"/>
                  </a:cubicBezTo>
                  <a:cubicBezTo>
                    <a:pt x="61" y="249"/>
                    <a:pt x="61" y="248"/>
                    <a:pt x="61" y="248"/>
                  </a:cubicBezTo>
                  <a:moveTo>
                    <a:pt x="65" y="251"/>
                  </a:moveTo>
                  <a:cubicBezTo>
                    <a:pt x="65" y="251"/>
                    <a:pt x="64" y="251"/>
                    <a:pt x="64" y="251"/>
                  </a:cubicBezTo>
                  <a:cubicBezTo>
                    <a:pt x="63" y="252"/>
                    <a:pt x="64" y="252"/>
                    <a:pt x="64" y="253"/>
                  </a:cubicBezTo>
                  <a:cubicBezTo>
                    <a:pt x="65" y="253"/>
                    <a:pt x="65" y="253"/>
                    <a:pt x="66" y="252"/>
                  </a:cubicBezTo>
                  <a:cubicBezTo>
                    <a:pt x="66" y="252"/>
                    <a:pt x="66" y="251"/>
                    <a:pt x="65" y="251"/>
                  </a:cubicBezTo>
                  <a:moveTo>
                    <a:pt x="70" y="254"/>
                  </a:moveTo>
                  <a:cubicBezTo>
                    <a:pt x="70" y="253"/>
                    <a:pt x="69" y="254"/>
                    <a:pt x="69" y="254"/>
                  </a:cubicBezTo>
                  <a:cubicBezTo>
                    <a:pt x="68" y="255"/>
                    <a:pt x="68" y="255"/>
                    <a:pt x="69" y="256"/>
                  </a:cubicBezTo>
                  <a:cubicBezTo>
                    <a:pt x="69" y="256"/>
                    <a:pt x="70" y="256"/>
                    <a:pt x="70" y="255"/>
                  </a:cubicBezTo>
                  <a:cubicBezTo>
                    <a:pt x="71" y="255"/>
                    <a:pt x="71" y="254"/>
                    <a:pt x="70" y="254"/>
                  </a:cubicBezTo>
                  <a:moveTo>
                    <a:pt x="75" y="256"/>
                  </a:moveTo>
                  <a:cubicBezTo>
                    <a:pt x="74" y="256"/>
                    <a:pt x="74" y="256"/>
                    <a:pt x="73" y="257"/>
                  </a:cubicBezTo>
                  <a:cubicBezTo>
                    <a:pt x="73" y="257"/>
                    <a:pt x="73" y="258"/>
                    <a:pt x="74" y="258"/>
                  </a:cubicBezTo>
                  <a:cubicBezTo>
                    <a:pt x="74" y="259"/>
                    <a:pt x="75" y="258"/>
                    <a:pt x="75" y="258"/>
                  </a:cubicBezTo>
                  <a:cubicBezTo>
                    <a:pt x="76" y="257"/>
                    <a:pt x="75" y="257"/>
                    <a:pt x="75" y="256"/>
                  </a:cubicBezTo>
                  <a:moveTo>
                    <a:pt x="80" y="259"/>
                  </a:moveTo>
                  <a:cubicBezTo>
                    <a:pt x="79" y="259"/>
                    <a:pt x="79" y="259"/>
                    <a:pt x="78" y="259"/>
                  </a:cubicBezTo>
                  <a:cubicBezTo>
                    <a:pt x="78" y="260"/>
                    <a:pt x="78" y="261"/>
                    <a:pt x="79" y="261"/>
                  </a:cubicBezTo>
                  <a:cubicBezTo>
                    <a:pt x="79" y="261"/>
                    <a:pt x="80" y="261"/>
                    <a:pt x="80" y="260"/>
                  </a:cubicBezTo>
                  <a:cubicBezTo>
                    <a:pt x="81" y="260"/>
                    <a:pt x="80" y="259"/>
                    <a:pt x="80" y="259"/>
                  </a:cubicBezTo>
                  <a:moveTo>
                    <a:pt x="85" y="261"/>
                  </a:moveTo>
                  <a:cubicBezTo>
                    <a:pt x="84" y="261"/>
                    <a:pt x="84" y="261"/>
                    <a:pt x="83" y="262"/>
                  </a:cubicBezTo>
                  <a:cubicBezTo>
                    <a:pt x="83" y="262"/>
                    <a:pt x="84" y="263"/>
                    <a:pt x="84" y="263"/>
                  </a:cubicBezTo>
                  <a:cubicBezTo>
                    <a:pt x="85" y="263"/>
                    <a:pt x="85" y="263"/>
                    <a:pt x="86" y="263"/>
                  </a:cubicBezTo>
                  <a:cubicBezTo>
                    <a:pt x="86" y="262"/>
                    <a:pt x="86" y="261"/>
                    <a:pt x="85" y="261"/>
                  </a:cubicBezTo>
                  <a:cubicBezTo>
                    <a:pt x="85" y="261"/>
                    <a:pt x="85" y="261"/>
                    <a:pt x="85" y="261"/>
                  </a:cubicBezTo>
                  <a:moveTo>
                    <a:pt x="90" y="263"/>
                  </a:moveTo>
                  <a:cubicBezTo>
                    <a:pt x="90" y="263"/>
                    <a:pt x="89" y="263"/>
                    <a:pt x="89" y="264"/>
                  </a:cubicBezTo>
                  <a:cubicBezTo>
                    <a:pt x="88" y="264"/>
                    <a:pt x="89" y="265"/>
                    <a:pt x="89" y="265"/>
                  </a:cubicBezTo>
                  <a:cubicBezTo>
                    <a:pt x="90" y="266"/>
                    <a:pt x="91" y="265"/>
                    <a:pt x="91" y="265"/>
                  </a:cubicBezTo>
                  <a:cubicBezTo>
                    <a:pt x="91" y="264"/>
                    <a:pt x="91" y="263"/>
                    <a:pt x="90" y="263"/>
                  </a:cubicBezTo>
                  <a:moveTo>
                    <a:pt x="95" y="265"/>
                  </a:moveTo>
                  <a:cubicBezTo>
                    <a:pt x="95" y="265"/>
                    <a:pt x="94" y="265"/>
                    <a:pt x="94" y="266"/>
                  </a:cubicBezTo>
                  <a:cubicBezTo>
                    <a:pt x="94" y="266"/>
                    <a:pt x="94" y="267"/>
                    <a:pt x="95" y="267"/>
                  </a:cubicBezTo>
                  <a:cubicBezTo>
                    <a:pt x="95" y="267"/>
                    <a:pt x="95" y="267"/>
                    <a:pt x="95" y="267"/>
                  </a:cubicBezTo>
                  <a:cubicBezTo>
                    <a:pt x="95" y="267"/>
                    <a:pt x="96" y="267"/>
                    <a:pt x="96" y="266"/>
                  </a:cubicBezTo>
                  <a:cubicBezTo>
                    <a:pt x="96" y="266"/>
                    <a:pt x="96" y="265"/>
                    <a:pt x="95" y="265"/>
                  </a:cubicBezTo>
                  <a:cubicBezTo>
                    <a:pt x="95" y="265"/>
                    <a:pt x="95" y="265"/>
                    <a:pt x="95" y="265"/>
                  </a:cubicBezTo>
                  <a:moveTo>
                    <a:pt x="101" y="267"/>
                  </a:moveTo>
                  <a:cubicBezTo>
                    <a:pt x="100" y="267"/>
                    <a:pt x="99" y="267"/>
                    <a:pt x="99" y="267"/>
                  </a:cubicBezTo>
                  <a:cubicBezTo>
                    <a:pt x="99" y="268"/>
                    <a:pt x="99" y="269"/>
                    <a:pt x="100" y="269"/>
                  </a:cubicBezTo>
                  <a:cubicBezTo>
                    <a:pt x="101" y="269"/>
                    <a:pt x="101" y="269"/>
                    <a:pt x="101" y="268"/>
                  </a:cubicBezTo>
                  <a:cubicBezTo>
                    <a:pt x="102" y="267"/>
                    <a:pt x="101" y="267"/>
                    <a:pt x="101" y="267"/>
                  </a:cubicBezTo>
                  <a:moveTo>
                    <a:pt x="106" y="268"/>
                  </a:moveTo>
                  <a:cubicBezTo>
                    <a:pt x="105" y="268"/>
                    <a:pt x="105" y="268"/>
                    <a:pt x="105" y="269"/>
                  </a:cubicBezTo>
                  <a:cubicBezTo>
                    <a:pt x="105" y="270"/>
                    <a:pt x="105" y="270"/>
                    <a:pt x="105" y="270"/>
                  </a:cubicBezTo>
                  <a:cubicBezTo>
                    <a:pt x="105" y="270"/>
                    <a:pt x="105" y="270"/>
                    <a:pt x="105" y="270"/>
                  </a:cubicBezTo>
                  <a:cubicBezTo>
                    <a:pt x="106" y="270"/>
                    <a:pt x="107" y="270"/>
                    <a:pt x="107" y="269"/>
                  </a:cubicBezTo>
                  <a:cubicBezTo>
                    <a:pt x="107" y="269"/>
                    <a:pt x="107" y="268"/>
                    <a:pt x="106" y="268"/>
                  </a:cubicBezTo>
                  <a:moveTo>
                    <a:pt x="111" y="269"/>
                  </a:moveTo>
                  <a:cubicBezTo>
                    <a:pt x="111" y="269"/>
                    <a:pt x="110" y="270"/>
                    <a:pt x="110" y="270"/>
                  </a:cubicBezTo>
                  <a:cubicBezTo>
                    <a:pt x="110" y="271"/>
                    <a:pt x="110" y="271"/>
                    <a:pt x="111" y="271"/>
                  </a:cubicBezTo>
                  <a:cubicBezTo>
                    <a:pt x="112" y="272"/>
                    <a:pt x="112" y="271"/>
                    <a:pt x="112" y="271"/>
                  </a:cubicBezTo>
                  <a:cubicBezTo>
                    <a:pt x="112" y="270"/>
                    <a:pt x="112" y="269"/>
                    <a:pt x="111" y="269"/>
                  </a:cubicBezTo>
                  <a:moveTo>
                    <a:pt x="117" y="270"/>
                  </a:moveTo>
                  <a:cubicBezTo>
                    <a:pt x="116" y="270"/>
                    <a:pt x="116" y="271"/>
                    <a:pt x="116" y="271"/>
                  </a:cubicBezTo>
                  <a:cubicBezTo>
                    <a:pt x="116" y="272"/>
                    <a:pt x="116" y="272"/>
                    <a:pt x="117" y="272"/>
                  </a:cubicBezTo>
                  <a:cubicBezTo>
                    <a:pt x="117" y="273"/>
                    <a:pt x="118" y="272"/>
                    <a:pt x="118" y="271"/>
                  </a:cubicBezTo>
                  <a:cubicBezTo>
                    <a:pt x="118" y="271"/>
                    <a:pt x="117" y="270"/>
                    <a:pt x="117" y="270"/>
                  </a:cubicBezTo>
                  <a:cubicBezTo>
                    <a:pt x="117" y="270"/>
                    <a:pt x="117" y="270"/>
                    <a:pt x="117" y="270"/>
                  </a:cubicBezTo>
                  <a:moveTo>
                    <a:pt x="122" y="271"/>
                  </a:moveTo>
                  <a:cubicBezTo>
                    <a:pt x="122" y="271"/>
                    <a:pt x="121" y="271"/>
                    <a:pt x="121" y="272"/>
                  </a:cubicBezTo>
                  <a:cubicBezTo>
                    <a:pt x="121" y="273"/>
                    <a:pt x="122" y="273"/>
                    <a:pt x="122" y="273"/>
                  </a:cubicBezTo>
                  <a:cubicBezTo>
                    <a:pt x="122" y="273"/>
                    <a:pt x="122" y="273"/>
                    <a:pt x="122" y="273"/>
                  </a:cubicBezTo>
                  <a:cubicBezTo>
                    <a:pt x="123" y="273"/>
                    <a:pt x="123" y="273"/>
                    <a:pt x="123" y="272"/>
                  </a:cubicBezTo>
                  <a:cubicBezTo>
                    <a:pt x="123" y="272"/>
                    <a:pt x="123" y="271"/>
                    <a:pt x="122" y="271"/>
                  </a:cubicBezTo>
                  <a:cubicBezTo>
                    <a:pt x="122" y="271"/>
                    <a:pt x="122" y="271"/>
                    <a:pt x="122" y="271"/>
                  </a:cubicBezTo>
                  <a:moveTo>
                    <a:pt x="128" y="271"/>
                  </a:moveTo>
                  <a:cubicBezTo>
                    <a:pt x="127" y="271"/>
                    <a:pt x="127" y="272"/>
                    <a:pt x="127" y="272"/>
                  </a:cubicBezTo>
                  <a:cubicBezTo>
                    <a:pt x="127" y="273"/>
                    <a:pt x="127" y="274"/>
                    <a:pt x="128" y="274"/>
                  </a:cubicBezTo>
                  <a:cubicBezTo>
                    <a:pt x="128" y="274"/>
                    <a:pt x="128" y="274"/>
                    <a:pt x="128" y="274"/>
                  </a:cubicBezTo>
                  <a:cubicBezTo>
                    <a:pt x="128" y="274"/>
                    <a:pt x="129" y="273"/>
                    <a:pt x="129" y="273"/>
                  </a:cubicBezTo>
                  <a:cubicBezTo>
                    <a:pt x="129" y="272"/>
                    <a:pt x="128" y="271"/>
                    <a:pt x="128" y="271"/>
                  </a:cubicBezTo>
                  <a:cubicBezTo>
                    <a:pt x="128" y="271"/>
                    <a:pt x="128" y="271"/>
                    <a:pt x="128" y="271"/>
                  </a:cubicBezTo>
                  <a:moveTo>
                    <a:pt x="133" y="272"/>
                  </a:moveTo>
                  <a:cubicBezTo>
                    <a:pt x="133" y="272"/>
                    <a:pt x="132" y="272"/>
                    <a:pt x="132" y="273"/>
                  </a:cubicBezTo>
                  <a:cubicBezTo>
                    <a:pt x="132" y="273"/>
                    <a:pt x="133" y="274"/>
                    <a:pt x="133" y="274"/>
                  </a:cubicBezTo>
                  <a:cubicBezTo>
                    <a:pt x="134" y="274"/>
                    <a:pt x="134" y="273"/>
                    <a:pt x="134" y="273"/>
                  </a:cubicBezTo>
                  <a:cubicBezTo>
                    <a:pt x="135" y="272"/>
                    <a:pt x="134" y="272"/>
                    <a:pt x="133" y="272"/>
                  </a:cubicBezTo>
                  <a:moveTo>
                    <a:pt x="139" y="272"/>
                  </a:moveTo>
                  <a:cubicBezTo>
                    <a:pt x="138" y="272"/>
                    <a:pt x="138" y="272"/>
                    <a:pt x="138" y="273"/>
                  </a:cubicBezTo>
                  <a:cubicBezTo>
                    <a:pt x="138" y="274"/>
                    <a:pt x="138" y="274"/>
                    <a:pt x="139" y="274"/>
                  </a:cubicBezTo>
                  <a:cubicBezTo>
                    <a:pt x="140" y="274"/>
                    <a:pt x="140" y="273"/>
                    <a:pt x="140" y="273"/>
                  </a:cubicBezTo>
                  <a:cubicBezTo>
                    <a:pt x="140" y="272"/>
                    <a:pt x="140" y="272"/>
                    <a:pt x="139" y="272"/>
                  </a:cubicBezTo>
                  <a:moveTo>
                    <a:pt x="144" y="272"/>
                  </a:moveTo>
                  <a:cubicBezTo>
                    <a:pt x="144" y="272"/>
                    <a:pt x="143" y="272"/>
                    <a:pt x="143" y="273"/>
                  </a:cubicBezTo>
                  <a:cubicBezTo>
                    <a:pt x="143" y="273"/>
                    <a:pt x="144" y="274"/>
                    <a:pt x="145" y="274"/>
                  </a:cubicBezTo>
                  <a:cubicBezTo>
                    <a:pt x="145" y="274"/>
                    <a:pt x="146" y="273"/>
                    <a:pt x="146" y="273"/>
                  </a:cubicBezTo>
                  <a:cubicBezTo>
                    <a:pt x="146" y="272"/>
                    <a:pt x="145" y="272"/>
                    <a:pt x="144" y="272"/>
                  </a:cubicBezTo>
                  <a:moveTo>
                    <a:pt x="150" y="271"/>
                  </a:moveTo>
                  <a:cubicBezTo>
                    <a:pt x="149" y="271"/>
                    <a:pt x="149" y="272"/>
                    <a:pt x="149" y="272"/>
                  </a:cubicBezTo>
                  <a:cubicBezTo>
                    <a:pt x="149" y="273"/>
                    <a:pt x="150" y="273"/>
                    <a:pt x="150" y="273"/>
                  </a:cubicBezTo>
                  <a:cubicBezTo>
                    <a:pt x="150" y="273"/>
                    <a:pt x="150" y="273"/>
                    <a:pt x="150" y="273"/>
                  </a:cubicBezTo>
                  <a:cubicBezTo>
                    <a:pt x="151" y="273"/>
                    <a:pt x="151" y="273"/>
                    <a:pt x="151" y="272"/>
                  </a:cubicBezTo>
                  <a:cubicBezTo>
                    <a:pt x="151" y="272"/>
                    <a:pt x="151" y="271"/>
                    <a:pt x="150" y="271"/>
                  </a:cubicBezTo>
                  <a:cubicBezTo>
                    <a:pt x="150" y="271"/>
                    <a:pt x="150" y="271"/>
                    <a:pt x="150" y="271"/>
                  </a:cubicBezTo>
                  <a:moveTo>
                    <a:pt x="156" y="271"/>
                  </a:moveTo>
                  <a:cubicBezTo>
                    <a:pt x="155" y="271"/>
                    <a:pt x="154" y="271"/>
                    <a:pt x="155" y="272"/>
                  </a:cubicBezTo>
                  <a:cubicBezTo>
                    <a:pt x="155" y="272"/>
                    <a:pt x="155" y="273"/>
                    <a:pt x="156" y="273"/>
                  </a:cubicBezTo>
                  <a:cubicBezTo>
                    <a:pt x="156" y="273"/>
                    <a:pt x="157" y="272"/>
                    <a:pt x="157" y="272"/>
                  </a:cubicBezTo>
                  <a:cubicBezTo>
                    <a:pt x="157" y="271"/>
                    <a:pt x="156" y="270"/>
                    <a:pt x="156" y="271"/>
                  </a:cubicBezTo>
                  <a:cubicBezTo>
                    <a:pt x="156" y="271"/>
                    <a:pt x="156" y="271"/>
                    <a:pt x="156" y="271"/>
                  </a:cubicBezTo>
                  <a:moveTo>
                    <a:pt x="161" y="270"/>
                  </a:moveTo>
                  <a:cubicBezTo>
                    <a:pt x="160" y="270"/>
                    <a:pt x="160" y="270"/>
                    <a:pt x="160" y="271"/>
                  </a:cubicBezTo>
                  <a:cubicBezTo>
                    <a:pt x="160" y="272"/>
                    <a:pt x="161" y="272"/>
                    <a:pt x="161" y="272"/>
                  </a:cubicBezTo>
                  <a:cubicBezTo>
                    <a:pt x="161" y="272"/>
                    <a:pt x="161" y="272"/>
                    <a:pt x="161" y="272"/>
                  </a:cubicBezTo>
                  <a:cubicBezTo>
                    <a:pt x="162" y="272"/>
                    <a:pt x="162" y="271"/>
                    <a:pt x="162" y="271"/>
                  </a:cubicBezTo>
                  <a:cubicBezTo>
                    <a:pt x="162" y="270"/>
                    <a:pt x="162" y="270"/>
                    <a:pt x="161" y="270"/>
                  </a:cubicBezTo>
                  <a:moveTo>
                    <a:pt x="166" y="269"/>
                  </a:moveTo>
                  <a:cubicBezTo>
                    <a:pt x="166" y="269"/>
                    <a:pt x="165" y="269"/>
                    <a:pt x="166" y="270"/>
                  </a:cubicBezTo>
                  <a:cubicBezTo>
                    <a:pt x="166" y="271"/>
                    <a:pt x="166" y="271"/>
                    <a:pt x="167" y="271"/>
                  </a:cubicBezTo>
                  <a:cubicBezTo>
                    <a:pt x="167" y="271"/>
                    <a:pt x="168" y="270"/>
                    <a:pt x="168" y="269"/>
                  </a:cubicBezTo>
                  <a:cubicBezTo>
                    <a:pt x="168" y="269"/>
                    <a:pt x="167" y="269"/>
                    <a:pt x="166" y="269"/>
                  </a:cubicBezTo>
                  <a:moveTo>
                    <a:pt x="172" y="267"/>
                  </a:moveTo>
                  <a:cubicBezTo>
                    <a:pt x="171" y="268"/>
                    <a:pt x="171" y="268"/>
                    <a:pt x="171" y="269"/>
                  </a:cubicBezTo>
                  <a:cubicBezTo>
                    <a:pt x="171" y="269"/>
                    <a:pt x="172" y="270"/>
                    <a:pt x="172" y="270"/>
                  </a:cubicBezTo>
                  <a:cubicBezTo>
                    <a:pt x="173" y="269"/>
                    <a:pt x="173" y="269"/>
                    <a:pt x="173" y="268"/>
                  </a:cubicBezTo>
                  <a:cubicBezTo>
                    <a:pt x="173" y="268"/>
                    <a:pt x="172" y="267"/>
                    <a:pt x="172" y="267"/>
                  </a:cubicBezTo>
                  <a:moveTo>
                    <a:pt x="177" y="266"/>
                  </a:moveTo>
                  <a:cubicBezTo>
                    <a:pt x="177" y="266"/>
                    <a:pt x="176" y="267"/>
                    <a:pt x="176" y="267"/>
                  </a:cubicBezTo>
                  <a:cubicBezTo>
                    <a:pt x="177" y="268"/>
                    <a:pt x="177" y="268"/>
                    <a:pt x="178" y="268"/>
                  </a:cubicBezTo>
                  <a:cubicBezTo>
                    <a:pt x="178" y="268"/>
                    <a:pt x="178" y="268"/>
                    <a:pt x="178" y="268"/>
                  </a:cubicBezTo>
                  <a:cubicBezTo>
                    <a:pt x="178" y="268"/>
                    <a:pt x="179" y="267"/>
                    <a:pt x="179" y="267"/>
                  </a:cubicBezTo>
                  <a:cubicBezTo>
                    <a:pt x="178" y="266"/>
                    <a:pt x="178" y="266"/>
                    <a:pt x="177" y="266"/>
                  </a:cubicBezTo>
                  <a:cubicBezTo>
                    <a:pt x="177" y="266"/>
                    <a:pt x="177" y="266"/>
                    <a:pt x="177" y="266"/>
                  </a:cubicBezTo>
                  <a:moveTo>
                    <a:pt x="182" y="264"/>
                  </a:moveTo>
                  <a:cubicBezTo>
                    <a:pt x="182" y="264"/>
                    <a:pt x="181" y="265"/>
                    <a:pt x="182" y="266"/>
                  </a:cubicBezTo>
                  <a:cubicBezTo>
                    <a:pt x="182" y="266"/>
                    <a:pt x="183" y="266"/>
                    <a:pt x="183" y="266"/>
                  </a:cubicBezTo>
                  <a:cubicBezTo>
                    <a:pt x="184" y="266"/>
                    <a:pt x="184" y="265"/>
                    <a:pt x="184" y="265"/>
                  </a:cubicBezTo>
                  <a:cubicBezTo>
                    <a:pt x="184" y="264"/>
                    <a:pt x="183" y="264"/>
                    <a:pt x="182" y="264"/>
                  </a:cubicBezTo>
                  <a:moveTo>
                    <a:pt x="188" y="262"/>
                  </a:moveTo>
                  <a:cubicBezTo>
                    <a:pt x="187" y="262"/>
                    <a:pt x="187" y="263"/>
                    <a:pt x="187" y="264"/>
                  </a:cubicBezTo>
                  <a:cubicBezTo>
                    <a:pt x="187" y="264"/>
                    <a:pt x="188" y="264"/>
                    <a:pt x="188" y="264"/>
                  </a:cubicBezTo>
                  <a:cubicBezTo>
                    <a:pt x="188" y="264"/>
                    <a:pt x="188" y="264"/>
                    <a:pt x="188" y="264"/>
                  </a:cubicBezTo>
                  <a:cubicBezTo>
                    <a:pt x="189" y="264"/>
                    <a:pt x="189" y="263"/>
                    <a:pt x="189" y="263"/>
                  </a:cubicBezTo>
                  <a:cubicBezTo>
                    <a:pt x="189" y="262"/>
                    <a:pt x="188" y="262"/>
                    <a:pt x="188" y="262"/>
                  </a:cubicBezTo>
                  <a:moveTo>
                    <a:pt x="193" y="260"/>
                  </a:moveTo>
                  <a:cubicBezTo>
                    <a:pt x="192" y="260"/>
                    <a:pt x="192" y="261"/>
                    <a:pt x="192" y="261"/>
                  </a:cubicBezTo>
                  <a:cubicBezTo>
                    <a:pt x="192" y="262"/>
                    <a:pt x="193" y="262"/>
                    <a:pt x="194" y="262"/>
                  </a:cubicBezTo>
                  <a:cubicBezTo>
                    <a:pt x="194" y="262"/>
                    <a:pt x="194" y="261"/>
                    <a:pt x="194" y="261"/>
                  </a:cubicBezTo>
                  <a:cubicBezTo>
                    <a:pt x="194" y="260"/>
                    <a:pt x="193" y="260"/>
                    <a:pt x="193" y="260"/>
                  </a:cubicBezTo>
                  <a:cubicBezTo>
                    <a:pt x="193" y="260"/>
                    <a:pt x="193" y="260"/>
                    <a:pt x="193" y="260"/>
                  </a:cubicBezTo>
                  <a:moveTo>
                    <a:pt x="198" y="258"/>
                  </a:moveTo>
                  <a:cubicBezTo>
                    <a:pt x="197" y="258"/>
                    <a:pt x="197" y="259"/>
                    <a:pt x="197" y="259"/>
                  </a:cubicBezTo>
                  <a:cubicBezTo>
                    <a:pt x="197" y="260"/>
                    <a:pt x="198" y="260"/>
                    <a:pt x="199" y="260"/>
                  </a:cubicBezTo>
                  <a:cubicBezTo>
                    <a:pt x="199" y="259"/>
                    <a:pt x="199" y="259"/>
                    <a:pt x="199" y="258"/>
                  </a:cubicBezTo>
                  <a:cubicBezTo>
                    <a:pt x="199" y="258"/>
                    <a:pt x="198" y="257"/>
                    <a:pt x="198" y="258"/>
                  </a:cubicBezTo>
                  <a:moveTo>
                    <a:pt x="203" y="255"/>
                  </a:moveTo>
                  <a:cubicBezTo>
                    <a:pt x="202" y="255"/>
                    <a:pt x="202" y="256"/>
                    <a:pt x="202" y="257"/>
                  </a:cubicBezTo>
                  <a:cubicBezTo>
                    <a:pt x="202" y="257"/>
                    <a:pt x="203" y="257"/>
                    <a:pt x="204" y="257"/>
                  </a:cubicBezTo>
                  <a:cubicBezTo>
                    <a:pt x="204" y="257"/>
                    <a:pt x="204" y="256"/>
                    <a:pt x="204" y="255"/>
                  </a:cubicBezTo>
                  <a:cubicBezTo>
                    <a:pt x="204" y="255"/>
                    <a:pt x="203" y="255"/>
                    <a:pt x="203" y="255"/>
                  </a:cubicBezTo>
                  <a:moveTo>
                    <a:pt x="207" y="252"/>
                  </a:moveTo>
                  <a:cubicBezTo>
                    <a:pt x="207" y="253"/>
                    <a:pt x="207" y="253"/>
                    <a:pt x="207" y="254"/>
                  </a:cubicBezTo>
                  <a:cubicBezTo>
                    <a:pt x="207" y="254"/>
                    <a:pt x="208" y="255"/>
                    <a:pt x="208" y="254"/>
                  </a:cubicBezTo>
                  <a:cubicBezTo>
                    <a:pt x="209" y="254"/>
                    <a:pt x="209" y="253"/>
                    <a:pt x="209" y="253"/>
                  </a:cubicBezTo>
                  <a:cubicBezTo>
                    <a:pt x="209" y="252"/>
                    <a:pt x="208" y="252"/>
                    <a:pt x="207" y="252"/>
                  </a:cubicBezTo>
                  <a:moveTo>
                    <a:pt x="212" y="249"/>
                  </a:moveTo>
                  <a:cubicBezTo>
                    <a:pt x="211" y="250"/>
                    <a:pt x="211" y="250"/>
                    <a:pt x="212" y="251"/>
                  </a:cubicBezTo>
                  <a:cubicBezTo>
                    <a:pt x="212" y="251"/>
                    <a:pt x="213" y="252"/>
                    <a:pt x="213" y="251"/>
                  </a:cubicBezTo>
                  <a:cubicBezTo>
                    <a:pt x="213" y="251"/>
                    <a:pt x="213" y="251"/>
                    <a:pt x="213" y="251"/>
                  </a:cubicBezTo>
                  <a:cubicBezTo>
                    <a:pt x="214" y="251"/>
                    <a:pt x="214" y="250"/>
                    <a:pt x="214" y="250"/>
                  </a:cubicBezTo>
                  <a:cubicBezTo>
                    <a:pt x="213" y="249"/>
                    <a:pt x="212" y="249"/>
                    <a:pt x="212" y="249"/>
                  </a:cubicBezTo>
                  <a:cubicBezTo>
                    <a:pt x="212" y="249"/>
                    <a:pt x="212" y="249"/>
                    <a:pt x="212" y="249"/>
                  </a:cubicBezTo>
                  <a:moveTo>
                    <a:pt x="217" y="246"/>
                  </a:moveTo>
                  <a:cubicBezTo>
                    <a:pt x="216" y="247"/>
                    <a:pt x="216" y="247"/>
                    <a:pt x="216" y="248"/>
                  </a:cubicBezTo>
                  <a:cubicBezTo>
                    <a:pt x="217" y="248"/>
                    <a:pt x="217" y="248"/>
                    <a:pt x="218" y="248"/>
                  </a:cubicBezTo>
                  <a:cubicBezTo>
                    <a:pt x="218" y="248"/>
                    <a:pt x="218" y="247"/>
                    <a:pt x="218" y="246"/>
                  </a:cubicBezTo>
                  <a:cubicBezTo>
                    <a:pt x="218" y="246"/>
                    <a:pt x="217" y="246"/>
                    <a:pt x="217" y="246"/>
                  </a:cubicBezTo>
                  <a:moveTo>
                    <a:pt x="221" y="243"/>
                  </a:moveTo>
                  <a:cubicBezTo>
                    <a:pt x="220" y="243"/>
                    <a:pt x="220" y="244"/>
                    <a:pt x="221" y="244"/>
                  </a:cubicBezTo>
                  <a:cubicBezTo>
                    <a:pt x="221" y="245"/>
                    <a:pt x="222" y="245"/>
                    <a:pt x="222" y="245"/>
                  </a:cubicBezTo>
                  <a:cubicBezTo>
                    <a:pt x="223" y="244"/>
                    <a:pt x="223" y="243"/>
                    <a:pt x="223" y="243"/>
                  </a:cubicBezTo>
                  <a:cubicBezTo>
                    <a:pt x="222" y="243"/>
                    <a:pt x="221" y="242"/>
                    <a:pt x="221" y="243"/>
                  </a:cubicBezTo>
                  <a:moveTo>
                    <a:pt x="225" y="239"/>
                  </a:moveTo>
                  <a:cubicBezTo>
                    <a:pt x="225" y="240"/>
                    <a:pt x="225" y="240"/>
                    <a:pt x="225" y="241"/>
                  </a:cubicBezTo>
                  <a:cubicBezTo>
                    <a:pt x="225" y="241"/>
                    <a:pt x="226" y="241"/>
                    <a:pt x="227" y="241"/>
                  </a:cubicBezTo>
                  <a:cubicBezTo>
                    <a:pt x="227" y="241"/>
                    <a:pt x="227" y="241"/>
                    <a:pt x="227" y="241"/>
                  </a:cubicBezTo>
                  <a:cubicBezTo>
                    <a:pt x="227" y="241"/>
                    <a:pt x="227" y="240"/>
                    <a:pt x="227" y="239"/>
                  </a:cubicBezTo>
                  <a:cubicBezTo>
                    <a:pt x="226" y="239"/>
                    <a:pt x="226" y="239"/>
                    <a:pt x="225" y="239"/>
                  </a:cubicBezTo>
                  <a:moveTo>
                    <a:pt x="229" y="236"/>
                  </a:moveTo>
                  <a:cubicBezTo>
                    <a:pt x="229" y="236"/>
                    <a:pt x="229" y="237"/>
                    <a:pt x="229" y="237"/>
                  </a:cubicBezTo>
                  <a:cubicBezTo>
                    <a:pt x="230" y="238"/>
                    <a:pt x="230" y="238"/>
                    <a:pt x="231" y="237"/>
                  </a:cubicBezTo>
                  <a:cubicBezTo>
                    <a:pt x="231" y="237"/>
                    <a:pt x="231" y="236"/>
                    <a:pt x="231" y="236"/>
                  </a:cubicBezTo>
                  <a:cubicBezTo>
                    <a:pt x="231" y="235"/>
                    <a:pt x="230" y="235"/>
                    <a:pt x="229" y="236"/>
                  </a:cubicBezTo>
                  <a:moveTo>
                    <a:pt x="233" y="232"/>
                  </a:moveTo>
                  <a:cubicBezTo>
                    <a:pt x="233" y="232"/>
                    <a:pt x="233" y="233"/>
                    <a:pt x="233" y="233"/>
                  </a:cubicBezTo>
                  <a:cubicBezTo>
                    <a:pt x="234" y="234"/>
                    <a:pt x="234" y="234"/>
                    <a:pt x="235" y="233"/>
                  </a:cubicBezTo>
                  <a:cubicBezTo>
                    <a:pt x="235" y="233"/>
                    <a:pt x="235" y="232"/>
                    <a:pt x="235" y="232"/>
                  </a:cubicBezTo>
                  <a:cubicBezTo>
                    <a:pt x="234" y="231"/>
                    <a:pt x="234" y="231"/>
                    <a:pt x="233" y="232"/>
                  </a:cubicBezTo>
                  <a:moveTo>
                    <a:pt x="237" y="228"/>
                  </a:moveTo>
                  <a:cubicBezTo>
                    <a:pt x="237" y="228"/>
                    <a:pt x="237" y="229"/>
                    <a:pt x="237" y="229"/>
                  </a:cubicBezTo>
                  <a:cubicBezTo>
                    <a:pt x="238" y="230"/>
                    <a:pt x="238" y="230"/>
                    <a:pt x="239" y="229"/>
                  </a:cubicBezTo>
                  <a:cubicBezTo>
                    <a:pt x="239" y="229"/>
                    <a:pt x="239" y="228"/>
                    <a:pt x="239" y="228"/>
                  </a:cubicBezTo>
                  <a:cubicBezTo>
                    <a:pt x="238" y="227"/>
                    <a:pt x="238" y="227"/>
                    <a:pt x="237" y="228"/>
                  </a:cubicBezTo>
                  <a:moveTo>
                    <a:pt x="241" y="224"/>
                  </a:moveTo>
                  <a:cubicBezTo>
                    <a:pt x="240" y="224"/>
                    <a:pt x="240" y="225"/>
                    <a:pt x="241" y="225"/>
                  </a:cubicBezTo>
                  <a:cubicBezTo>
                    <a:pt x="241" y="226"/>
                    <a:pt x="242" y="225"/>
                    <a:pt x="242" y="225"/>
                  </a:cubicBezTo>
                  <a:cubicBezTo>
                    <a:pt x="243" y="225"/>
                    <a:pt x="243" y="224"/>
                    <a:pt x="242" y="223"/>
                  </a:cubicBezTo>
                  <a:cubicBezTo>
                    <a:pt x="242" y="223"/>
                    <a:pt x="241" y="223"/>
                    <a:pt x="241" y="224"/>
                  </a:cubicBezTo>
                  <a:cubicBezTo>
                    <a:pt x="241" y="224"/>
                    <a:pt x="241" y="224"/>
                    <a:pt x="241" y="224"/>
                  </a:cubicBezTo>
                  <a:moveTo>
                    <a:pt x="244" y="219"/>
                  </a:moveTo>
                  <a:cubicBezTo>
                    <a:pt x="244" y="220"/>
                    <a:pt x="244" y="220"/>
                    <a:pt x="244" y="221"/>
                  </a:cubicBezTo>
                  <a:cubicBezTo>
                    <a:pt x="245" y="221"/>
                    <a:pt x="246" y="221"/>
                    <a:pt x="246" y="221"/>
                  </a:cubicBezTo>
                  <a:cubicBezTo>
                    <a:pt x="246" y="221"/>
                    <a:pt x="246" y="221"/>
                    <a:pt x="246" y="221"/>
                  </a:cubicBezTo>
                  <a:cubicBezTo>
                    <a:pt x="246" y="220"/>
                    <a:pt x="246" y="219"/>
                    <a:pt x="246" y="219"/>
                  </a:cubicBezTo>
                  <a:cubicBezTo>
                    <a:pt x="245" y="219"/>
                    <a:pt x="245" y="219"/>
                    <a:pt x="244" y="219"/>
                  </a:cubicBezTo>
                  <a:moveTo>
                    <a:pt x="248" y="215"/>
                  </a:moveTo>
                  <a:cubicBezTo>
                    <a:pt x="247" y="215"/>
                    <a:pt x="247" y="216"/>
                    <a:pt x="248" y="216"/>
                  </a:cubicBezTo>
                  <a:cubicBezTo>
                    <a:pt x="248" y="217"/>
                    <a:pt x="249" y="217"/>
                    <a:pt x="249" y="216"/>
                  </a:cubicBezTo>
                  <a:cubicBezTo>
                    <a:pt x="250" y="216"/>
                    <a:pt x="250" y="215"/>
                    <a:pt x="249" y="215"/>
                  </a:cubicBezTo>
                  <a:cubicBezTo>
                    <a:pt x="249" y="214"/>
                    <a:pt x="248" y="214"/>
                    <a:pt x="248" y="215"/>
                  </a:cubicBezTo>
                  <a:moveTo>
                    <a:pt x="251" y="210"/>
                  </a:moveTo>
                  <a:cubicBezTo>
                    <a:pt x="250" y="211"/>
                    <a:pt x="250" y="211"/>
                    <a:pt x="251" y="212"/>
                  </a:cubicBezTo>
                  <a:cubicBezTo>
                    <a:pt x="252" y="212"/>
                    <a:pt x="252" y="212"/>
                    <a:pt x="253" y="211"/>
                  </a:cubicBezTo>
                  <a:cubicBezTo>
                    <a:pt x="253" y="211"/>
                    <a:pt x="253" y="210"/>
                    <a:pt x="252" y="210"/>
                  </a:cubicBezTo>
                  <a:cubicBezTo>
                    <a:pt x="252" y="210"/>
                    <a:pt x="251" y="210"/>
                    <a:pt x="251" y="210"/>
                  </a:cubicBezTo>
                  <a:moveTo>
                    <a:pt x="254" y="206"/>
                  </a:moveTo>
                  <a:cubicBezTo>
                    <a:pt x="253" y="206"/>
                    <a:pt x="253" y="207"/>
                    <a:pt x="254" y="207"/>
                  </a:cubicBezTo>
                  <a:cubicBezTo>
                    <a:pt x="255" y="207"/>
                    <a:pt x="255" y="207"/>
                    <a:pt x="256" y="207"/>
                  </a:cubicBezTo>
                  <a:cubicBezTo>
                    <a:pt x="256" y="206"/>
                    <a:pt x="256" y="205"/>
                    <a:pt x="255" y="205"/>
                  </a:cubicBezTo>
                  <a:cubicBezTo>
                    <a:pt x="255" y="205"/>
                    <a:pt x="254" y="205"/>
                    <a:pt x="254" y="206"/>
                  </a:cubicBezTo>
                  <a:moveTo>
                    <a:pt x="256" y="201"/>
                  </a:moveTo>
                  <a:cubicBezTo>
                    <a:pt x="256" y="201"/>
                    <a:pt x="256" y="202"/>
                    <a:pt x="257" y="202"/>
                  </a:cubicBezTo>
                  <a:cubicBezTo>
                    <a:pt x="257" y="202"/>
                    <a:pt x="258" y="202"/>
                    <a:pt x="258" y="202"/>
                  </a:cubicBezTo>
                  <a:cubicBezTo>
                    <a:pt x="259" y="201"/>
                    <a:pt x="258" y="201"/>
                    <a:pt x="258" y="200"/>
                  </a:cubicBezTo>
                  <a:cubicBezTo>
                    <a:pt x="257" y="200"/>
                    <a:pt x="257" y="200"/>
                    <a:pt x="256" y="201"/>
                  </a:cubicBezTo>
                  <a:moveTo>
                    <a:pt x="259" y="196"/>
                  </a:moveTo>
                  <a:cubicBezTo>
                    <a:pt x="259" y="196"/>
                    <a:pt x="259" y="197"/>
                    <a:pt x="259" y="197"/>
                  </a:cubicBezTo>
                  <a:cubicBezTo>
                    <a:pt x="260" y="198"/>
                    <a:pt x="261" y="197"/>
                    <a:pt x="261" y="197"/>
                  </a:cubicBezTo>
                  <a:cubicBezTo>
                    <a:pt x="261" y="197"/>
                    <a:pt x="261" y="197"/>
                    <a:pt x="261" y="197"/>
                  </a:cubicBezTo>
                  <a:cubicBezTo>
                    <a:pt x="261" y="196"/>
                    <a:pt x="261" y="195"/>
                    <a:pt x="260" y="195"/>
                  </a:cubicBezTo>
                  <a:cubicBezTo>
                    <a:pt x="260" y="195"/>
                    <a:pt x="259" y="195"/>
                    <a:pt x="259" y="196"/>
                  </a:cubicBezTo>
                  <a:moveTo>
                    <a:pt x="261" y="191"/>
                  </a:moveTo>
                  <a:cubicBezTo>
                    <a:pt x="261" y="191"/>
                    <a:pt x="261" y="192"/>
                    <a:pt x="262" y="192"/>
                  </a:cubicBezTo>
                  <a:cubicBezTo>
                    <a:pt x="262" y="192"/>
                    <a:pt x="263" y="192"/>
                    <a:pt x="263" y="192"/>
                  </a:cubicBezTo>
                  <a:cubicBezTo>
                    <a:pt x="263" y="191"/>
                    <a:pt x="263" y="190"/>
                    <a:pt x="263" y="190"/>
                  </a:cubicBezTo>
                  <a:cubicBezTo>
                    <a:pt x="262" y="190"/>
                    <a:pt x="261" y="190"/>
                    <a:pt x="261" y="191"/>
                  </a:cubicBezTo>
                  <a:moveTo>
                    <a:pt x="263" y="186"/>
                  </a:moveTo>
                  <a:cubicBezTo>
                    <a:pt x="263" y="186"/>
                    <a:pt x="263" y="187"/>
                    <a:pt x="264" y="187"/>
                  </a:cubicBezTo>
                  <a:cubicBezTo>
                    <a:pt x="264" y="187"/>
                    <a:pt x="265" y="187"/>
                    <a:pt x="265" y="186"/>
                  </a:cubicBezTo>
                  <a:cubicBezTo>
                    <a:pt x="266" y="186"/>
                    <a:pt x="265" y="185"/>
                    <a:pt x="265" y="185"/>
                  </a:cubicBezTo>
                  <a:cubicBezTo>
                    <a:pt x="264" y="185"/>
                    <a:pt x="264" y="185"/>
                    <a:pt x="263" y="186"/>
                  </a:cubicBezTo>
                  <a:moveTo>
                    <a:pt x="265" y="180"/>
                  </a:moveTo>
                  <a:cubicBezTo>
                    <a:pt x="265" y="181"/>
                    <a:pt x="265" y="182"/>
                    <a:pt x="266" y="182"/>
                  </a:cubicBezTo>
                  <a:cubicBezTo>
                    <a:pt x="266" y="182"/>
                    <a:pt x="267" y="182"/>
                    <a:pt x="267" y="181"/>
                  </a:cubicBezTo>
                  <a:cubicBezTo>
                    <a:pt x="267" y="181"/>
                    <a:pt x="267" y="181"/>
                    <a:pt x="267" y="181"/>
                  </a:cubicBezTo>
                  <a:cubicBezTo>
                    <a:pt x="267" y="180"/>
                    <a:pt x="267" y="180"/>
                    <a:pt x="267" y="180"/>
                  </a:cubicBezTo>
                  <a:cubicBezTo>
                    <a:pt x="266" y="179"/>
                    <a:pt x="265" y="180"/>
                    <a:pt x="265" y="180"/>
                  </a:cubicBezTo>
                  <a:moveTo>
                    <a:pt x="267" y="175"/>
                  </a:moveTo>
                  <a:cubicBezTo>
                    <a:pt x="267" y="176"/>
                    <a:pt x="267" y="176"/>
                    <a:pt x="268" y="176"/>
                  </a:cubicBezTo>
                  <a:cubicBezTo>
                    <a:pt x="268" y="177"/>
                    <a:pt x="269" y="176"/>
                    <a:pt x="269" y="176"/>
                  </a:cubicBezTo>
                  <a:cubicBezTo>
                    <a:pt x="269" y="175"/>
                    <a:pt x="269" y="174"/>
                    <a:pt x="268" y="174"/>
                  </a:cubicBezTo>
                  <a:cubicBezTo>
                    <a:pt x="268" y="174"/>
                    <a:pt x="267" y="174"/>
                    <a:pt x="267" y="175"/>
                  </a:cubicBezTo>
                  <a:moveTo>
                    <a:pt x="268" y="170"/>
                  </a:moveTo>
                  <a:cubicBezTo>
                    <a:pt x="268" y="170"/>
                    <a:pt x="269" y="171"/>
                    <a:pt x="269" y="171"/>
                  </a:cubicBezTo>
                  <a:cubicBezTo>
                    <a:pt x="270" y="171"/>
                    <a:pt x="270" y="171"/>
                    <a:pt x="270" y="170"/>
                  </a:cubicBezTo>
                  <a:cubicBezTo>
                    <a:pt x="271" y="170"/>
                    <a:pt x="270" y="169"/>
                    <a:pt x="270" y="169"/>
                  </a:cubicBezTo>
                  <a:cubicBezTo>
                    <a:pt x="269" y="169"/>
                    <a:pt x="268" y="169"/>
                    <a:pt x="268" y="170"/>
                  </a:cubicBezTo>
                  <a:moveTo>
                    <a:pt x="270" y="164"/>
                  </a:moveTo>
                  <a:cubicBezTo>
                    <a:pt x="269" y="165"/>
                    <a:pt x="270" y="166"/>
                    <a:pt x="270" y="166"/>
                  </a:cubicBezTo>
                  <a:cubicBezTo>
                    <a:pt x="271" y="166"/>
                    <a:pt x="272" y="165"/>
                    <a:pt x="272" y="165"/>
                  </a:cubicBezTo>
                  <a:cubicBezTo>
                    <a:pt x="272" y="164"/>
                    <a:pt x="271" y="164"/>
                    <a:pt x="271" y="163"/>
                  </a:cubicBezTo>
                  <a:cubicBezTo>
                    <a:pt x="270" y="163"/>
                    <a:pt x="270" y="164"/>
                    <a:pt x="270" y="164"/>
                  </a:cubicBezTo>
                  <a:moveTo>
                    <a:pt x="271" y="159"/>
                  </a:moveTo>
                  <a:cubicBezTo>
                    <a:pt x="270" y="160"/>
                    <a:pt x="271" y="160"/>
                    <a:pt x="271" y="160"/>
                  </a:cubicBezTo>
                  <a:cubicBezTo>
                    <a:pt x="272" y="160"/>
                    <a:pt x="273" y="160"/>
                    <a:pt x="273" y="159"/>
                  </a:cubicBezTo>
                  <a:cubicBezTo>
                    <a:pt x="273" y="159"/>
                    <a:pt x="273" y="159"/>
                    <a:pt x="273" y="159"/>
                  </a:cubicBezTo>
                  <a:cubicBezTo>
                    <a:pt x="273" y="159"/>
                    <a:pt x="272" y="158"/>
                    <a:pt x="272" y="158"/>
                  </a:cubicBezTo>
                  <a:cubicBezTo>
                    <a:pt x="271" y="158"/>
                    <a:pt x="271" y="158"/>
                    <a:pt x="271" y="159"/>
                  </a:cubicBezTo>
                  <a:cubicBezTo>
                    <a:pt x="271" y="159"/>
                    <a:pt x="271" y="159"/>
                    <a:pt x="271" y="159"/>
                  </a:cubicBezTo>
                  <a:moveTo>
                    <a:pt x="271" y="153"/>
                  </a:moveTo>
                  <a:cubicBezTo>
                    <a:pt x="271" y="154"/>
                    <a:pt x="272" y="155"/>
                    <a:pt x="272" y="155"/>
                  </a:cubicBezTo>
                  <a:cubicBezTo>
                    <a:pt x="273" y="155"/>
                    <a:pt x="273" y="154"/>
                    <a:pt x="274" y="154"/>
                  </a:cubicBezTo>
                  <a:cubicBezTo>
                    <a:pt x="274" y="153"/>
                    <a:pt x="273" y="153"/>
                    <a:pt x="273" y="152"/>
                  </a:cubicBezTo>
                  <a:cubicBezTo>
                    <a:pt x="272" y="152"/>
                    <a:pt x="271" y="153"/>
                    <a:pt x="271" y="153"/>
                  </a:cubicBezTo>
                  <a:moveTo>
                    <a:pt x="272" y="148"/>
                  </a:moveTo>
                  <a:cubicBezTo>
                    <a:pt x="272" y="149"/>
                    <a:pt x="272" y="149"/>
                    <a:pt x="273" y="149"/>
                  </a:cubicBezTo>
                  <a:cubicBezTo>
                    <a:pt x="274" y="149"/>
                    <a:pt x="274" y="149"/>
                    <a:pt x="274" y="148"/>
                  </a:cubicBezTo>
                  <a:cubicBezTo>
                    <a:pt x="274" y="147"/>
                    <a:pt x="274" y="147"/>
                    <a:pt x="273" y="147"/>
                  </a:cubicBezTo>
                  <a:cubicBezTo>
                    <a:pt x="272" y="147"/>
                    <a:pt x="272" y="147"/>
                    <a:pt x="272" y="148"/>
                  </a:cubicBezTo>
                  <a:moveTo>
                    <a:pt x="272" y="142"/>
                  </a:moveTo>
                  <a:cubicBezTo>
                    <a:pt x="272" y="143"/>
                    <a:pt x="273" y="144"/>
                    <a:pt x="273" y="144"/>
                  </a:cubicBezTo>
                  <a:cubicBezTo>
                    <a:pt x="274" y="144"/>
                    <a:pt x="274" y="143"/>
                    <a:pt x="274" y="142"/>
                  </a:cubicBezTo>
                  <a:cubicBezTo>
                    <a:pt x="274" y="142"/>
                    <a:pt x="274" y="142"/>
                    <a:pt x="274" y="142"/>
                  </a:cubicBezTo>
                  <a:cubicBezTo>
                    <a:pt x="274" y="142"/>
                    <a:pt x="274" y="141"/>
                    <a:pt x="273" y="141"/>
                  </a:cubicBezTo>
                  <a:cubicBezTo>
                    <a:pt x="273" y="141"/>
                    <a:pt x="272" y="142"/>
                    <a:pt x="272" y="142"/>
                  </a:cubicBezTo>
                  <a:cubicBezTo>
                    <a:pt x="272" y="142"/>
                    <a:pt x="272" y="142"/>
                    <a:pt x="272" y="142"/>
                  </a:cubicBezTo>
                </a:path>
              </a:pathLst>
            </a:custGeom>
            <a:solidFill>
              <a:srgbClr val="E6E6E6"/>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61" name="Rectangle 307"/>
            <p:cNvSpPr>
              <a:spLocks noChangeArrowheads="1"/>
            </p:cNvSpPr>
            <p:nvPr/>
          </p:nvSpPr>
          <p:spPr bwMode="auto">
            <a:xfrm>
              <a:off x="11503797" y="3083096"/>
              <a:ext cx="152515" cy="463641"/>
            </a:xfrm>
            <a:prstGeom prst="rect">
              <a:avLst/>
            </a:prstGeom>
            <a:solidFill>
              <a:srgbClr val="FF8C00"/>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62" name="Rectangle 308"/>
            <p:cNvSpPr>
              <a:spLocks noChangeArrowheads="1"/>
            </p:cNvSpPr>
            <p:nvPr/>
          </p:nvSpPr>
          <p:spPr bwMode="auto">
            <a:xfrm>
              <a:off x="11339084" y="3186803"/>
              <a:ext cx="140315" cy="359934"/>
            </a:xfrm>
            <a:prstGeom prst="rect">
              <a:avLst/>
            </a:prstGeom>
            <a:solidFill>
              <a:srgbClr val="FFCB40"/>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63" name="Rectangle 309"/>
            <p:cNvSpPr>
              <a:spLocks noChangeArrowheads="1"/>
            </p:cNvSpPr>
            <p:nvPr/>
          </p:nvSpPr>
          <p:spPr bwMode="auto">
            <a:xfrm>
              <a:off x="11156067" y="3290515"/>
              <a:ext cx="140315" cy="256223"/>
            </a:xfrm>
            <a:prstGeom prst="rect">
              <a:avLst/>
            </a:prstGeom>
            <a:solidFill>
              <a:srgbClr val="FF8C00"/>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64" name="Rectangle 310"/>
            <p:cNvSpPr>
              <a:spLocks noChangeArrowheads="1"/>
            </p:cNvSpPr>
            <p:nvPr/>
          </p:nvSpPr>
          <p:spPr bwMode="auto">
            <a:xfrm>
              <a:off x="10991350" y="3400324"/>
              <a:ext cx="140315" cy="146413"/>
            </a:xfrm>
            <a:prstGeom prst="rect">
              <a:avLst/>
            </a:prstGeom>
            <a:solidFill>
              <a:srgbClr val="FFCB40"/>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15"/>
            <p:cNvSpPr>
              <a:spLocks/>
            </p:cNvSpPr>
            <p:nvPr/>
          </p:nvSpPr>
          <p:spPr bwMode="auto">
            <a:xfrm>
              <a:off x="10887643" y="4498423"/>
              <a:ext cx="244022" cy="244022"/>
            </a:xfrm>
            <a:custGeom>
              <a:avLst/>
              <a:gdLst>
                <a:gd name="T0" fmla="*/ 16 w 21"/>
                <a:gd name="T1" fmla="*/ 20 h 21"/>
                <a:gd name="T2" fmla="*/ 0 w 21"/>
                <a:gd name="T3" fmla="*/ 4 h 21"/>
                <a:gd name="T4" fmla="*/ 4 w 21"/>
                <a:gd name="T5" fmla="*/ 0 h 21"/>
                <a:gd name="T6" fmla="*/ 20 w 21"/>
                <a:gd name="T7" fmla="*/ 16 h 21"/>
                <a:gd name="T8" fmla="*/ 20 w 21"/>
                <a:gd name="T9" fmla="*/ 20 h 21"/>
                <a:gd name="T10" fmla="*/ 16 w 21"/>
                <a:gd name="T11" fmla="*/ 20 h 21"/>
              </a:gdLst>
              <a:ahLst/>
              <a:cxnLst>
                <a:cxn ang="0">
                  <a:pos x="T0" y="T1"/>
                </a:cxn>
                <a:cxn ang="0">
                  <a:pos x="T2" y="T3"/>
                </a:cxn>
                <a:cxn ang="0">
                  <a:pos x="T4" y="T5"/>
                </a:cxn>
                <a:cxn ang="0">
                  <a:pos x="T6" y="T7"/>
                </a:cxn>
                <a:cxn ang="0">
                  <a:pos x="T8" y="T9"/>
                </a:cxn>
                <a:cxn ang="0">
                  <a:pos x="T10" y="T11"/>
                </a:cxn>
              </a:cxnLst>
              <a:rect l="0" t="0" r="r" b="b"/>
              <a:pathLst>
                <a:path w="21" h="21">
                  <a:moveTo>
                    <a:pt x="16" y="20"/>
                  </a:moveTo>
                  <a:cubicBezTo>
                    <a:pt x="0" y="4"/>
                    <a:pt x="0" y="4"/>
                    <a:pt x="0" y="4"/>
                  </a:cubicBezTo>
                  <a:cubicBezTo>
                    <a:pt x="4" y="0"/>
                    <a:pt x="4" y="0"/>
                    <a:pt x="4" y="0"/>
                  </a:cubicBezTo>
                  <a:cubicBezTo>
                    <a:pt x="20" y="16"/>
                    <a:pt x="20" y="16"/>
                    <a:pt x="20" y="16"/>
                  </a:cubicBezTo>
                  <a:cubicBezTo>
                    <a:pt x="21" y="17"/>
                    <a:pt x="21" y="19"/>
                    <a:pt x="20" y="20"/>
                  </a:cubicBezTo>
                  <a:cubicBezTo>
                    <a:pt x="19" y="21"/>
                    <a:pt x="17" y="21"/>
                    <a:pt x="16" y="20"/>
                  </a:cubicBezTo>
                </a:path>
              </a:pathLst>
            </a:custGeom>
            <a:solidFill>
              <a:srgbClr val="FF8C00"/>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70" name="Oval 316"/>
            <p:cNvSpPr>
              <a:spLocks noChangeArrowheads="1"/>
            </p:cNvSpPr>
            <p:nvPr/>
          </p:nvSpPr>
          <p:spPr bwMode="auto">
            <a:xfrm>
              <a:off x="10533811" y="4162891"/>
              <a:ext cx="445343" cy="439239"/>
            </a:xfrm>
            <a:prstGeom prst="ellipse">
              <a:avLst/>
            </a:prstGeom>
            <a:solidFill>
              <a:srgbClr val="FF8C00"/>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71" name="Oval 317"/>
            <p:cNvSpPr>
              <a:spLocks noChangeArrowheads="1"/>
            </p:cNvSpPr>
            <p:nvPr/>
          </p:nvSpPr>
          <p:spPr bwMode="auto">
            <a:xfrm>
              <a:off x="10582616" y="4211695"/>
              <a:ext cx="347733" cy="347733"/>
            </a:xfrm>
            <a:prstGeom prst="ellipse">
              <a:avLst/>
            </a:pr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72" name="Freeform 318"/>
            <p:cNvSpPr>
              <a:spLocks noEditPoints="1"/>
            </p:cNvSpPr>
            <p:nvPr/>
          </p:nvSpPr>
          <p:spPr bwMode="auto">
            <a:xfrm>
              <a:off x="10747328" y="4358108"/>
              <a:ext cx="183017" cy="201320"/>
            </a:xfrm>
            <a:custGeom>
              <a:avLst/>
              <a:gdLst>
                <a:gd name="T0" fmla="*/ 1 w 16"/>
                <a:gd name="T1" fmla="*/ 17 h 17"/>
                <a:gd name="T2" fmla="*/ 1 w 16"/>
                <a:gd name="T3" fmla="*/ 17 h 17"/>
                <a:gd name="T4" fmla="*/ 1 w 16"/>
                <a:gd name="T5" fmla="*/ 17 h 17"/>
                <a:gd name="T6" fmla="*/ 1 w 16"/>
                <a:gd name="T7" fmla="*/ 17 h 17"/>
                <a:gd name="T8" fmla="*/ 1 w 16"/>
                <a:gd name="T9" fmla="*/ 17 h 17"/>
                <a:gd name="T10" fmla="*/ 1 w 16"/>
                <a:gd name="T11" fmla="*/ 17 h 17"/>
                <a:gd name="T12" fmla="*/ 1 w 16"/>
                <a:gd name="T13" fmla="*/ 17 h 17"/>
                <a:gd name="T14" fmla="*/ 1 w 16"/>
                <a:gd name="T15" fmla="*/ 17 h 17"/>
                <a:gd name="T16" fmla="*/ 1 w 16"/>
                <a:gd name="T17" fmla="*/ 17 h 17"/>
                <a:gd name="T18" fmla="*/ 1 w 16"/>
                <a:gd name="T19" fmla="*/ 17 h 17"/>
                <a:gd name="T20" fmla="*/ 1 w 16"/>
                <a:gd name="T21" fmla="*/ 17 h 17"/>
                <a:gd name="T22" fmla="*/ 1 w 16"/>
                <a:gd name="T23" fmla="*/ 17 h 17"/>
                <a:gd name="T24" fmla="*/ 1 w 16"/>
                <a:gd name="T25" fmla="*/ 17 h 17"/>
                <a:gd name="T26" fmla="*/ 1 w 16"/>
                <a:gd name="T27" fmla="*/ 17 h 17"/>
                <a:gd name="T28" fmla="*/ 1 w 16"/>
                <a:gd name="T29" fmla="*/ 17 h 17"/>
                <a:gd name="T30" fmla="*/ 0 w 16"/>
                <a:gd name="T31" fmla="*/ 17 h 17"/>
                <a:gd name="T32" fmla="*/ 0 w 16"/>
                <a:gd name="T33" fmla="*/ 17 h 17"/>
                <a:gd name="T34" fmla="*/ 0 w 16"/>
                <a:gd name="T35" fmla="*/ 17 h 17"/>
                <a:gd name="T36" fmla="*/ 0 w 16"/>
                <a:gd name="T37" fmla="*/ 17 h 17"/>
                <a:gd name="T38" fmla="*/ 0 w 16"/>
                <a:gd name="T39" fmla="*/ 17 h 17"/>
                <a:gd name="T40" fmla="*/ 0 w 16"/>
                <a:gd name="T41" fmla="*/ 17 h 17"/>
                <a:gd name="T42" fmla="*/ 0 w 16"/>
                <a:gd name="T43" fmla="*/ 17 h 17"/>
                <a:gd name="T44" fmla="*/ 0 w 16"/>
                <a:gd name="T45" fmla="*/ 17 h 17"/>
                <a:gd name="T46" fmla="*/ 0 w 16"/>
                <a:gd name="T47" fmla="*/ 17 h 17"/>
                <a:gd name="T48" fmla="*/ 0 w 16"/>
                <a:gd name="T49" fmla="*/ 17 h 17"/>
                <a:gd name="T50" fmla="*/ 0 w 16"/>
                <a:gd name="T51" fmla="*/ 17 h 17"/>
                <a:gd name="T52" fmla="*/ 0 w 16"/>
                <a:gd name="T53" fmla="*/ 17 h 17"/>
                <a:gd name="T54" fmla="*/ 16 w 16"/>
                <a:gd name="T55" fmla="*/ 2 h 17"/>
                <a:gd name="T56" fmla="*/ 16 w 16"/>
                <a:gd name="T57" fmla="*/ 2 h 17"/>
                <a:gd name="T58" fmla="*/ 16 w 16"/>
                <a:gd name="T59" fmla="*/ 2 h 17"/>
                <a:gd name="T60" fmla="*/ 16 w 16"/>
                <a:gd name="T61" fmla="*/ 2 h 17"/>
                <a:gd name="T62" fmla="*/ 16 w 16"/>
                <a:gd name="T63" fmla="*/ 2 h 17"/>
                <a:gd name="T64" fmla="*/ 16 w 16"/>
                <a:gd name="T65" fmla="*/ 2 h 17"/>
                <a:gd name="T66" fmla="*/ 16 w 16"/>
                <a:gd name="T67" fmla="*/ 1 h 17"/>
                <a:gd name="T68" fmla="*/ 16 w 16"/>
                <a:gd name="T69" fmla="*/ 2 h 17"/>
                <a:gd name="T70" fmla="*/ 16 w 16"/>
                <a:gd name="T71" fmla="*/ 1 h 17"/>
                <a:gd name="T72" fmla="*/ 16 w 16"/>
                <a:gd name="T73" fmla="*/ 1 h 17"/>
                <a:gd name="T74" fmla="*/ 16 w 16"/>
                <a:gd name="T75" fmla="*/ 1 h 17"/>
                <a:gd name="T76" fmla="*/ 16 w 16"/>
                <a:gd name="T77" fmla="*/ 1 h 17"/>
                <a:gd name="T78" fmla="*/ 16 w 16"/>
                <a:gd name="T79" fmla="*/ 1 h 17"/>
                <a:gd name="T80" fmla="*/ 16 w 16"/>
                <a:gd name="T81" fmla="*/ 1 h 17"/>
                <a:gd name="T82" fmla="*/ 16 w 16"/>
                <a:gd name="T83" fmla="*/ 1 h 17"/>
                <a:gd name="T84" fmla="*/ 16 w 16"/>
                <a:gd name="T85" fmla="*/ 1 h 17"/>
                <a:gd name="T86" fmla="*/ 16 w 16"/>
                <a:gd name="T87" fmla="*/ 1 h 17"/>
                <a:gd name="T88" fmla="*/ 16 w 16"/>
                <a:gd name="T89" fmla="*/ 1 h 17"/>
                <a:gd name="T90" fmla="*/ 16 w 16"/>
                <a:gd name="T91" fmla="*/ 1 h 17"/>
                <a:gd name="T92" fmla="*/ 16 w 16"/>
                <a:gd name="T93" fmla="*/ 1 h 17"/>
                <a:gd name="T94" fmla="*/ 16 w 16"/>
                <a:gd name="T95" fmla="*/ 1 h 17"/>
                <a:gd name="T96" fmla="*/ 16 w 16"/>
                <a:gd name="T97" fmla="*/ 1 h 17"/>
                <a:gd name="T98" fmla="*/ 16 w 16"/>
                <a:gd name="T99" fmla="*/ 1 h 17"/>
                <a:gd name="T100" fmla="*/ 16 w 16"/>
                <a:gd name="T101" fmla="*/ 1 h 17"/>
                <a:gd name="T102" fmla="*/ 16 w 16"/>
                <a:gd name="T103" fmla="*/ 0 h 17"/>
                <a:gd name="T104" fmla="*/ 16 w 16"/>
                <a:gd name="T105" fmla="*/ 0 h 17"/>
                <a:gd name="T106" fmla="*/ 16 w 16"/>
                <a:gd name="T107" fmla="*/ 0 h 17"/>
                <a:gd name="T108" fmla="*/ 16 w 16"/>
                <a:gd name="T109" fmla="*/ 0 h 17"/>
                <a:gd name="T110" fmla="*/ 16 w 16"/>
                <a:gd name="T111" fmla="*/ 0 h 17"/>
                <a:gd name="T112" fmla="*/ 16 w 16"/>
                <a:gd name="T11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 h="17">
                  <a:moveTo>
                    <a:pt x="1" y="17"/>
                  </a:moveTo>
                  <a:cubicBezTo>
                    <a:pt x="1" y="17"/>
                    <a:pt x="1" y="17"/>
                    <a:pt x="1" y="17"/>
                  </a:cubicBezTo>
                  <a:cubicBezTo>
                    <a:pt x="1" y="17"/>
                    <a:pt x="1" y="17"/>
                    <a:pt x="1" y="17"/>
                  </a:cubicBezTo>
                  <a:moveTo>
                    <a:pt x="1" y="17"/>
                  </a:moveTo>
                  <a:cubicBezTo>
                    <a:pt x="1" y="17"/>
                    <a:pt x="1" y="17"/>
                    <a:pt x="1" y="17"/>
                  </a:cubicBezTo>
                  <a:cubicBezTo>
                    <a:pt x="1" y="17"/>
                    <a:pt x="1" y="17"/>
                    <a:pt x="1" y="17"/>
                  </a:cubicBezTo>
                  <a:moveTo>
                    <a:pt x="1" y="17"/>
                  </a:moveTo>
                  <a:cubicBezTo>
                    <a:pt x="1" y="17"/>
                    <a:pt x="1" y="17"/>
                    <a:pt x="1" y="17"/>
                  </a:cubicBezTo>
                  <a:cubicBezTo>
                    <a:pt x="1" y="17"/>
                    <a:pt x="1" y="17"/>
                    <a:pt x="1" y="17"/>
                  </a:cubicBezTo>
                  <a:moveTo>
                    <a:pt x="1" y="17"/>
                  </a:moveTo>
                  <a:cubicBezTo>
                    <a:pt x="1" y="17"/>
                    <a:pt x="1" y="17"/>
                    <a:pt x="1" y="17"/>
                  </a:cubicBezTo>
                  <a:cubicBezTo>
                    <a:pt x="1" y="17"/>
                    <a:pt x="1" y="17"/>
                    <a:pt x="1" y="17"/>
                  </a:cubicBezTo>
                  <a:moveTo>
                    <a:pt x="1" y="17"/>
                  </a:moveTo>
                  <a:cubicBezTo>
                    <a:pt x="1" y="17"/>
                    <a:pt x="1" y="17"/>
                    <a:pt x="1" y="17"/>
                  </a:cubicBezTo>
                  <a:cubicBezTo>
                    <a:pt x="1" y="17"/>
                    <a:pt x="1" y="17"/>
                    <a:pt x="1" y="17"/>
                  </a:cubicBezTo>
                  <a:moveTo>
                    <a:pt x="0" y="17"/>
                  </a:moveTo>
                  <a:cubicBezTo>
                    <a:pt x="0" y="17"/>
                    <a:pt x="0" y="17"/>
                    <a:pt x="0" y="17"/>
                  </a:cubicBezTo>
                  <a:cubicBezTo>
                    <a:pt x="0" y="17"/>
                    <a:pt x="0" y="17"/>
                    <a:pt x="0" y="17"/>
                  </a:cubicBezTo>
                  <a:moveTo>
                    <a:pt x="0" y="17"/>
                  </a:moveTo>
                  <a:cubicBezTo>
                    <a:pt x="0" y="17"/>
                    <a:pt x="0" y="17"/>
                    <a:pt x="0" y="17"/>
                  </a:cubicBezTo>
                  <a:cubicBezTo>
                    <a:pt x="0" y="17"/>
                    <a:pt x="0" y="17"/>
                    <a:pt x="0" y="17"/>
                  </a:cubicBezTo>
                  <a:moveTo>
                    <a:pt x="0" y="17"/>
                  </a:moveTo>
                  <a:cubicBezTo>
                    <a:pt x="0" y="17"/>
                    <a:pt x="0" y="17"/>
                    <a:pt x="0" y="17"/>
                  </a:cubicBezTo>
                  <a:cubicBezTo>
                    <a:pt x="0" y="17"/>
                    <a:pt x="0" y="17"/>
                    <a:pt x="0" y="17"/>
                  </a:cubicBezTo>
                  <a:moveTo>
                    <a:pt x="0" y="17"/>
                  </a:moveTo>
                  <a:cubicBezTo>
                    <a:pt x="0" y="17"/>
                    <a:pt x="0" y="17"/>
                    <a:pt x="0" y="17"/>
                  </a:cubicBezTo>
                  <a:cubicBezTo>
                    <a:pt x="0" y="17"/>
                    <a:pt x="0" y="17"/>
                    <a:pt x="0" y="17"/>
                  </a:cubicBezTo>
                  <a:moveTo>
                    <a:pt x="16" y="2"/>
                  </a:moveTo>
                  <a:cubicBezTo>
                    <a:pt x="16" y="2"/>
                    <a:pt x="16" y="2"/>
                    <a:pt x="16" y="2"/>
                  </a:cubicBezTo>
                  <a:cubicBezTo>
                    <a:pt x="16" y="2"/>
                    <a:pt x="16" y="2"/>
                    <a:pt x="16" y="2"/>
                  </a:cubicBezTo>
                  <a:moveTo>
                    <a:pt x="16" y="2"/>
                  </a:moveTo>
                  <a:cubicBezTo>
                    <a:pt x="16" y="2"/>
                    <a:pt x="16" y="2"/>
                    <a:pt x="16" y="2"/>
                  </a:cubicBezTo>
                  <a:cubicBezTo>
                    <a:pt x="16" y="2"/>
                    <a:pt x="16" y="2"/>
                    <a:pt x="16" y="2"/>
                  </a:cubicBezTo>
                  <a:moveTo>
                    <a:pt x="16" y="1"/>
                  </a:moveTo>
                  <a:cubicBezTo>
                    <a:pt x="16" y="1"/>
                    <a:pt x="16" y="1"/>
                    <a:pt x="16" y="2"/>
                  </a:cubicBezTo>
                  <a:cubicBezTo>
                    <a:pt x="16" y="1"/>
                    <a:pt x="16" y="1"/>
                    <a:pt x="16" y="1"/>
                  </a:cubicBezTo>
                  <a:moveTo>
                    <a:pt x="16" y="1"/>
                  </a:moveTo>
                  <a:cubicBezTo>
                    <a:pt x="16" y="1"/>
                    <a:pt x="16" y="1"/>
                    <a:pt x="16" y="1"/>
                  </a:cubicBezTo>
                  <a:cubicBezTo>
                    <a:pt x="16" y="1"/>
                    <a:pt x="16" y="1"/>
                    <a:pt x="16" y="1"/>
                  </a:cubicBezTo>
                  <a:moveTo>
                    <a:pt x="16" y="1"/>
                  </a:moveTo>
                  <a:cubicBezTo>
                    <a:pt x="16" y="1"/>
                    <a:pt x="16" y="1"/>
                    <a:pt x="16" y="1"/>
                  </a:cubicBezTo>
                  <a:cubicBezTo>
                    <a:pt x="16" y="1"/>
                    <a:pt x="16" y="1"/>
                    <a:pt x="16" y="1"/>
                  </a:cubicBezTo>
                  <a:moveTo>
                    <a:pt x="16" y="1"/>
                  </a:moveTo>
                  <a:cubicBezTo>
                    <a:pt x="16" y="1"/>
                    <a:pt x="16" y="1"/>
                    <a:pt x="16" y="1"/>
                  </a:cubicBezTo>
                  <a:cubicBezTo>
                    <a:pt x="16" y="1"/>
                    <a:pt x="16" y="1"/>
                    <a:pt x="16" y="1"/>
                  </a:cubicBezTo>
                  <a:moveTo>
                    <a:pt x="16" y="1"/>
                  </a:moveTo>
                  <a:cubicBezTo>
                    <a:pt x="16" y="1"/>
                    <a:pt x="16" y="1"/>
                    <a:pt x="16" y="1"/>
                  </a:cubicBezTo>
                  <a:cubicBezTo>
                    <a:pt x="16" y="1"/>
                    <a:pt x="16" y="1"/>
                    <a:pt x="16" y="1"/>
                  </a:cubicBezTo>
                  <a:moveTo>
                    <a:pt x="16" y="1"/>
                  </a:moveTo>
                  <a:cubicBezTo>
                    <a:pt x="16" y="1"/>
                    <a:pt x="16" y="1"/>
                    <a:pt x="16" y="1"/>
                  </a:cubicBezTo>
                  <a:cubicBezTo>
                    <a:pt x="16" y="1"/>
                    <a:pt x="16" y="1"/>
                    <a:pt x="16" y="1"/>
                  </a:cubicBezTo>
                  <a:moveTo>
                    <a:pt x="16" y="0"/>
                  </a:moveTo>
                  <a:cubicBezTo>
                    <a:pt x="16" y="0"/>
                    <a:pt x="16" y="0"/>
                    <a:pt x="16" y="0"/>
                  </a:cubicBezTo>
                  <a:cubicBezTo>
                    <a:pt x="16" y="0"/>
                    <a:pt x="16" y="0"/>
                    <a:pt x="16" y="0"/>
                  </a:cubicBezTo>
                  <a:moveTo>
                    <a:pt x="16" y="0"/>
                  </a:moveTo>
                  <a:cubicBezTo>
                    <a:pt x="16" y="0"/>
                    <a:pt x="16" y="0"/>
                    <a:pt x="16" y="0"/>
                  </a:cubicBezTo>
                  <a:cubicBezTo>
                    <a:pt x="16" y="0"/>
                    <a:pt x="16" y="0"/>
                    <a:pt x="16" y="0"/>
                  </a:cubicBezTo>
                </a:path>
              </a:pathLst>
            </a:custGeom>
            <a:solidFill>
              <a:srgbClr val="0420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Freeform 319"/>
            <p:cNvSpPr>
              <a:spLocks/>
            </p:cNvSpPr>
            <p:nvPr/>
          </p:nvSpPr>
          <p:spPr bwMode="auto">
            <a:xfrm>
              <a:off x="10619218" y="4223897"/>
              <a:ext cx="311130" cy="335532"/>
            </a:xfrm>
            <a:custGeom>
              <a:avLst/>
              <a:gdLst>
                <a:gd name="T0" fmla="*/ 19 w 27"/>
                <a:gd name="T1" fmla="*/ 0 h 29"/>
                <a:gd name="T2" fmla="*/ 20 w 27"/>
                <a:gd name="T3" fmla="*/ 5 h 29"/>
                <a:gd name="T4" fmla="*/ 1 w 27"/>
                <a:gd name="T5" fmla="*/ 23 h 29"/>
                <a:gd name="T6" fmla="*/ 0 w 27"/>
                <a:gd name="T7" fmla="*/ 23 h 29"/>
                <a:gd name="T8" fmla="*/ 11 w 27"/>
                <a:gd name="T9" fmla="*/ 29 h 29"/>
                <a:gd name="T10" fmla="*/ 11 w 27"/>
                <a:gd name="T11" fmla="*/ 29 h 29"/>
                <a:gd name="T12" fmla="*/ 11 w 27"/>
                <a:gd name="T13" fmla="*/ 29 h 29"/>
                <a:gd name="T14" fmla="*/ 11 w 27"/>
                <a:gd name="T15" fmla="*/ 29 h 29"/>
                <a:gd name="T16" fmla="*/ 11 w 27"/>
                <a:gd name="T17" fmla="*/ 29 h 29"/>
                <a:gd name="T18" fmla="*/ 11 w 27"/>
                <a:gd name="T19" fmla="*/ 29 h 29"/>
                <a:gd name="T20" fmla="*/ 11 w 27"/>
                <a:gd name="T21" fmla="*/ 29 h 29"/>
                <a:gd name="T22" fmla="*/ 11 w 27"/>
                <a:gd name="T23" fmla="*/ 29 h 29"/>
                <a:gd name="T24" fmla="*/ 12 w 27"/>
                <a:gd name="T25" fmla="*/ 29 h 29"/>
                <a:gd name="T26" fmla="*/ 12 w 27"/>
                <a:gd name="T27" fmla="*/ 29 h 29"/>
                <a:gd name="T28" fmla="*/ 12 w 27"/>
                <a:gd name="T29" fmla="*/ 29 h 29"/>
                <a:gd name="T30" fmla="*/ 12 w 27"/>
                <a:gd name="T31" fmla="*/ 29 h 29"/>
                <a:gd name="T32" fmla="*/ 12 w 27"/>
                <a:gd name="T33" fmla="*/ 29 h 29"/>
                <a:gd name="T34" fmla="*/ 12 w 27"/>
                <a:gd name="T35" fmla="*/ 29 h 29"/>
                <a:gd name="T36" fmla="*/ 12 w 27"/>
                <a:gd name="T37" fmla="*/ 29 h 29"/>
                <a:gd name="T38" fmla="*/ 12 w 27"/>
                <a:gd name="T39" fmla="*/ 29 h 29"/>
                <a:gd name="T40" fmla="*/ 12 w 27"/>
                <a:gd name="T41" fmla="*/ 29 h 29"/>
                <a:gd name="T42" fmla="*/ 12 w 27"/>
                <a:gd name="T43" fmla="*/ 29 h 29"/>
                <a:gd name="T44" fmla="*/ 12 w 27"/>
                <a:gd name="T45" fmla="*/ 29 h 29"/>
                <a:gd name="T46" fmla="*/ 27 w 27"/>
                <a:gd name="T47" fmla="*/ 14 h 29"/>
                <a:gd name="T48" fmla="*/ 27 w 27"/>
                <a:gd name="T49" fmla="*/ 14 h 29"/>
                <a:gd name="T50" fmla="*/ 27 w 27"/>
                <a:gd name="T51" fmla="*/ 14 h 29"/>
                <a:gd name="T52" fmla="*/ 27 w 27"/>
                <a:gd name="T53" fmla="*/ 14 h 29"/>
                <a:gd name="T54" fmla="*/ 27 w 27"/>
                <a:gd name="T55" fmla="*/ 14 h 29"/>
                <a:gd name="T56" fmla="*/ 27 w 27"/>
                <a:gd name="T57" fmla="*/ 14 h 29"/>
                <a:gd name="T58" fmla="*/ 27 w 27"/>
                <a:gd name="T59" fmla="*/ 14 h 29"/>
                <a:gd name="T60" fmla="*/ 27 w 27"/>
                <a:gd name="T61" fmla="*/ 13 h 29"/>
                <a:gd name="T62" fmla="*/ 27 w 27"/>
                <a:gd name="T63" fmla="*/ 13 h 29"/>
                <a:gd name="T64" fmla="*/ 27 w 27"/>
                <a:gd name="T65" fmla="*/ 13 h 29"/>
                <a:gd name="T66" fmla="*/ 27 w 27"/>
                <a:gd name="T67" fmla="*/ 13 h 29"/>
                <a:gd name="T68" fmla="*/ 27 w 27"/>
                <a:gd name="T69" fmla="*/ 13 h 29"/>
                <a:gd name="T70" fmla="*/ 27 w 27"/>
                <a:gd name="T71" fmla="*/ 13 h 29"/>
                <a:gd name="T72" fmla="*/ 27 w 27"/>
                <a:gd name="T73" fmla="*/ 13 h 29"/>
                <a:gd name="T74" fmla="*/ 27 w 27"/>
                <a:gd name="T75" fmla="*/ 13 h 29"/>
                <a:gd name="T76" fmla="*/ 27 w 27"/>
                <a:gd name="T77" fmla="*/ 13 h 29"/>
                <a:gd name="T78" fmla="*/ 27 w 27"/>
                <a:gd name="T79" fmla="*/ 13 h 29"/>
                <a:gd name="T80" fmla="*/ 27 w 27"/>
                <a:gd name="T81" fmla="*/ 13 h 29"/>
                <a:gd name="T82" fmla="*/ 27 w 27"/>
                <a:gd name="T83" fmla="*/ 12 h 29"/>
                <a:gd name="T84" fmla="*/ 27 w 27"/>
                <a:gd name="T85" fmla="*/ 12 h 29"/>
                <a:gd name="T86" fmla="*/ 27 w 27"/>
                <a:gd name="T87" fmla="*/ 12 h 29"/>
                <a:gd name="T88" fmla="*/ 27 w 27"/>
                <a:gd name="T89" fmla="*/ 12 h 29"/>
                <a:gd name="T90" fmla="*/ 19 w 27"/>
                <a:gd name="T9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 h="29">
                  <a:moveTo>
                    <a:pt x="19" y="0"/>
                  </a:moveTo>
                  <a:cubicBezTo>
                    <a:pt x="20" y="2"/>
                    <a:pt x="20" y="3"/>
                    <a:pt x="20" y="5"/>
                  </a:cubicBezTo>
                  <a:cubicBezTo>
                    <a:pt x="20" y="15"/>
                    <a:pt x="11" y="23"/>
                    <a:pt x="1" y="23"/>
                  </a:cubicBezTo>
                  <a:cubicBezTo>
                    <a:pt x="1" y="23"/>
                    <a:pt x="0" y="23"/>
                    <a:pt x="0" y="23"/>
                  </a:cubicBezTo>
                  <a:cubicBezTo>
                    <a:pt x="3" y="27"/>
                    <a:pt x="7" y="29"/>
                    <a:pt x="11" y="29"/>
                  </a:cubicBezTo>
                  <a:cubicBezTo>
                    <a:pt x="11" y="29"/>
                    <a:pt x="11" y="29"/>
                    <a:pt x="11" y="29"/>
                  </a:cubicBezTo>
                  <a:cubicBezTo>
                    <a:pt x="11" y="29"/>
                    <a:pt x="11" y="29"/>
                    <a:pt x="11" y="29"/>
                  </a:cubicBezTo>
                  <a:cubicBezTo>
                    <a:pt x="11" y="29"/>
                    <a:pt x="11" y="29"/>
                    <a:pt x="11" y="29"/>
                  </a:cubicBezTo>
                  <a:cubicBezTo>
                    <a:pt x="11" y="29"/>
                    <a:pt x="11" y="29"/>
                    <a:pt x="11" y="29"/>
                  </a:cubicBezTo>
                  <a:cubicBezTo>
                    <a:pt x="11" y="29"/>
                    <a:pt x="11" y="29"/>
                    <a:pt x="11" y="29"/>
                  </a:cubicBezTo>
                  <a:cubicBezTo>
                    <a:pt x="11" y="29"/>
                    <a:pt x="11" y="29"/>
                    <a:pt x="11" y="29"/>
                  </a:cubicBezTo>
                  <a:cubicBezTo>
                    <a:pt x="11" y="29"/>
                    <a:pt x="11" y="29"/>
                    <a:pt x="11" y="29"/>
                  </a:cubicBezTo>
                  <a:cubicBezTo>
                    <a:pt x="11" y="29"/>
                    <a:pt x="11" y="29"/>
                    <a:pt x="12" y="29"/>
                  </a:cubicBezTo>
                  <a:cubicBezTo>
                    <a:pt x="12" y="29"/>
                    <a:pt x="12" y="29"/>
                    <a:pt x="12" y="29"/>
                  </a:cubicBezTo>
                  <a:cubicBezTo>
                    <a:pt x="12" y="29"/>
                    <a:pt x="12" y="29"/>
                    <a:pt x="12" y="29"/>
                  </a:cubicBezTo>
                  <a:cubicBezTo>
                    <a:pt x="12" y="29"/>
                    <a:pt x="12" y="29"/>
                    <a:pt x="12" y="29"/>
                  </a:cubicBezTo>
                  <a:cubicBezTo>
                    <a:pt x="12" y="29"/>
                    <a:pt x="12" y="29"/>
                    <a:pt x="12" y="29"/>
                  </a:cubicBezTo>
                  <a:cubicBezTo>
                    <a:pt x="12" y="29"/>
                    <a:pt x="12" y="29"/>
                    <a:pt x="12" y="29"/>
                  </a:cubicBezTo>
                  <a:cubicBezTo>
                    <a:pt x="12" y="29"/>
                    <a:pt x="12" y="29"/>
                    <a:pt x="12" y="29"/>
                  </a:cubicBezTo>
                  <a:cubicBezTo>
                    <a:pt x="12" y="29"/>
                    <a:pt x="12" y="29"/>
                    <a:pt x="12" y="29"/>
                  </a:cubicBezTo>
                  <a:cubicBezTo>
                    <a:pt x="12" y="29"/>
                    <a:pt x="12" y="29"/>
                    <a:pt x="12" y="29"/>
                  </a:cubicBezTo>
                  <a:cubicBezTo>
                    <a:pt x="12" y="29"/>
                    <a:pt x="12" y="29"/>
                    <a:pt x="12" y="29"/>
                  </a:cubicBezTo>
                  <a:cubicBezTo>
                    <a:pt x="12" y="29"/>
                    <a:pt x="12" y="29"/>
                    <a:pt x="12" y="29"/>
                  </a:cubicBezTo>
                  <a:cubicBezTo>
                    <a:pt x="21" y="29"/>
                    <a:pt x="27" y="22"/>
                    <a:pt x="27" y="14"/>
                  </a:cubicBezTo>
                  <a:cubicBezTo>
                    <a:pt x="27" y="14"/>
                    <a:pt x="27" y="14"/>
                    <a:pt x="27" y="14"/>
                  </a:cubicBezTo>
                  <a:cubicBezTo>
                    <a:pt x="27" y="14"/>
                    <a:pt x="27" y="14"/>
                    <a:pt x="27" y="14"/>
                  </a:cubicBezTo>
                  <a:cubicBezTo>
                    <a:pt x="27" y="14"/>
                    <a:pt x="27" y="14"/>
                    <a:pt x="27" y="14"/>
                  </a:cubicBezTo>
                  <a:cubicBezTo>
                    <a:pt x="27" y="14"/>
                    <a:pt x="27" y="14"/>
                    <a:pt x="27" y="14"/>
                  </a:cubicBezTo>
                  <a:cubicBezTo>
                    <a:pt x="27" y="14"/>
                    <a:pt x="27" y="14"/>
                    <a:pt x="27" y="14"/>
                  </a:cubicBezTo>
                  <a:cubicBezTo>
                    <a:pt x="27" y="14"/>
                    <a:pt x="27" y="14"/>
                    <a:pt x="27" y="14"/>
                  </a:cubicBezTo>
                  <a:cubicBezTo>
                    <a:pt x="27" y="13"/>
                    <a:pt x="27" y="13"/>
                    <a:pt x="27" y="13"/>
                  </a:cubicBezTo>
                  <a:cubicBezTo>
                    <a:pt x="27" y="13"/>
                    <a:pt x="27" y="13"/>
                    <a:pt x="27" y="13"/>
                  </a:cubicBezTo>
                  <a:cubicBezTo>
                    <a:pt x="27" y="13"/>
                    <a:pt x="27" y="13"/>
                    <a:pt x="27" y="13"/>
                  </a:cubicBezTo>
                  <a:cubicBezTo>
                    <a:pt x="27" y="13"/>
                    <a:pt x="27" y="13"/>
                    <a:pt x="27" y="13"/>
                  </a:cubicBezTo>
                  <a:cubicBezTo>
                    <a:pt x="27" y="13"/>
                    <a:pt x="27" y="13"/>
                    <a:pt x="27" y="13"/>
                  </a:cubicBezTo>
                  <a:cubicBezTo>
                    <a:pt x="27" y="13"/>
                    <a:pt x="27" y="13"/>
                    <a:pt x="27" y="13"/>
                  </a:cubicBezTo>
                  <a:cubicBezTo>
                    <a:pt x="27" y="13"/>
                    <a:pt x="27" y="13"/>
                    <a:pt x="27" y="13"/>
                  </a:cubicBezTo>
                  <a:cubicBezTo>
                    <a:pt x="27" y="13"/>
                    <a:pt x="27" y="13"/>
                    <a:pt x="27" y="13"/>
                  </a:cubicBezTo>
                  <a:cubicBezTo>
                    <a:pt x="27" y="13"/>
                    <a:pt x="27" y="13"/>
                    <a:pt x="27" y="13"/>
                  </a:cubicBezTo>
                  <a:cubicBezTo>
                    <a:pt x="27" y="13"/>
                    <a:pt x="27" y="13"/>
                    <a:pt x="27" y="13"/>
                  </a:cubicBezTo>
                  <a:cubicBezTo>
                    <a:pt x="27" y="13"/>
                    <a:pt x="27" y="13"/>
                    <a:pt x="27" y="13"/>
                  </a:cubicBezTo>
                  <a:cubicBezTo>
                    <a:pt x="27" y="13"/>
                    <a:pt x="27" y="12"/>
                    <a:pt x="27" y="12"/>
                  </a:cubicBezTo>
                  <a:cubicBezTo>
                    <a:pt x="27" y="12"/>
                    <a:pt x="27" y="12"/>
                    <a:pt x="27" y="12"/>
                  </a:cubicBezTo>
                  <a:cubicBezTo>
                    <a:pt x="27" y="12"/>
                    <a:pt x="27" y="12"/>
                    <a:pt x="27" y="12"/>
                  </a:cubicBezTo>
                  <a:cubicBezTo>
                    <a:pt x="27" y="12"/>
                    <a:pt x="27" y="12"/>
                    <a:pt x="27" y="12"/>
                  </a:cubicBezTo>
                  <a:cubicBezTo>
                    <a:pt x="27" y="7"/>
                    <a:pt x="24" y="3"/>
                    <a:pt x="19" y="0"/>
                  </a:cubicBezTo>
                </a:path>
              </a:pathLst>
            </a:custGeom>
            <a:solidFill>
              <a:srgbClr val="FFCB40"/>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74" name="Freeform 320"/>
            <p:cNvSpPr>
              <a:spLocks/>
            </p:cNvSpPr>
            <p:nvPr/>
          </p:nvSpPr>
          <p:spPr bwMode="auto">
            <a:xfrm>
              <a:off x="8240006" y="4199495"/>
              <a:ext cx="396537" cy="384337"/>
            </a:xfrm>
            <a:custGeom>
              <a:avLst/>
              <a:gdLst>
                <a:gd name="T0" fmla="*/ 29 w 34"/>
                <a:gd name="T1" fmla="*/ 0 h 33"/>
                <a:gd name="T2" fmla="*/ 4 w 34"/>
                <a:gd name="T3" fmla="*/ 0 h 33"/>
                <a:gd name="T4" fmla="*/ 0 w 34"/>
                <a:gd name="T5" fmla="*/ 4 h 33"/>
                <a:gd name="T6" fmla="*/ 0 w 34"/>
                <a:gd name="T7" fmla="*/ 21 h 33"/>
                <a:gd name="T8" fmla="*/ 4 w 34"/>
                <a:gd name="T9" fmla="*/ 26 h 33"/>
                <a:gd name="T10" fmla="*/ 9 w 34"/>
                <a:gd name="T11" fmla="*/ 26 h 33"/>
                <a:gd name="T12" fmla="*/ 9 w 34"/>
                <a:gd name="T13" fmla="*/ 33 h 33"/>
                <a:gd name="T14" fmla="*/ 16 w 34"/>
                <a:gd name="T15" fmla="*/ 26 h 33"/>
                <a:gd name="T16" fmla="*/ 29 w 34"/>
                <a:gd name="T17" fmla="*/ 26 h 33"/>
                <a:gd name="T18" fmla="*/ 34 w 34"/>
                <a:gd name="T19" fmla="*/ 21 h 33"/>
                <a:gd name="T20" fmla="*/ 34 w 34"/>
                <a:gd name="T21" fmla="*/ 4 h 33"/>
                <a:gd name="T22" fmla="*/ 29 w 34"/>
                <a:gd name="T23"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33">
                  <a:moveTo>
                    <a:pt x="29" y="0"/>
                  </a:moveTo>
                  <a:cubicBezTo>
                    <a:pt x="4" y="0"/>
                    <a:pt x="4" y="0"/>
                    <a:pt x="4" y="0"/>
                  </a:cubicBezTo>
                  <a:cubicBezTo>
                    <a:pt x="2" y="0"/>
                    <a:pt x="0" y="2"/>
                    <a:pt x="0" y="4"/>
                  </a:cubicBezTo>
                  <a:cubicBezTo>
                    <a:pt x="0" y="21"/>
                    <a:pt x="0" y="21"/>
                    <a:pt x="0" y="21"/>
                  </a:cubicBezTo>
                  <a:cubicBezTo>
                    <a:pt x="0" y="23"/>
                    <a:pt x="2" y="26"/>
                    <a:pt x="4" y="26"/>
                  </a:cubicBezTo>
                  <a:cubicBezTo>
                    <a:pt x="9" y="26"/>
                    <a:pt x="9" y="26"/>
                    <a:pt x="9" y="26"/>
                  </a:cubicBezTo>
                  <a:cubicBezTo>
                    <a:pt x="9" y="33"/>
                    <a:pt x="9" y="33"/>
                    <a:pt x="9" y="33"/>
                  </a:cubicBezTo>
                  <a:cubicBezTo>
                    <a:pt x="16" y="26"/>
                    <a:pt x="16" y="26"/>
                    <a:pt x="16" y="26"/>
                  </a:cubicBezTo>
                  <a:cubicBezTo>
                    <a:pt x="29" y="26"/>
                    <a:pt x="29" y="26"/>
                    <a:pt x="29" y="26"/>
                  </a:cubicBezTo>
                  <a:cubicBezTo>
                    <a:pt x="31" y="26"/>
                    <a:pt x="34" y="23"/>
                    <a:pt x="34" y="21"/>
                  </a:cubicBezTo>
                  <a:cubicBezTo>
                    <a:pt x="34" y="4"/>
                    <a:pt x="34" y="4"/>
                    <a:pt x="34" y="4"/>
                  </a:cubicBezTo>
                  <a:cubicBezTo>
                    <a:pt x="34" y="2"/>
                    <a:pt x="31" y="0"/>
                    <a:pt x="29" y="0"/>
                  </a:cubicBezTo>
                  <a:close/>
                </a:path>
              </a:pathLst>
            </a:custGeom>
            <a:solidFill>
              <a:srgbClr val="FF8C00"/>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75" name="Freeform 321"/>
            <p:cNvSpPr>
              <a:spLocks/>
            </p:cNvSpPr>
            <p:nvPr/>
          </p:nvSpPr>
          <p:spPr bwMode="auto">
            <a:xfrm>
              <a:off x="8563332" y="4339808"/>
              <a:ext cx="384337" cy="372135"/>
            </a:xfrm>
            <a:custGeom>
              <a:avLst/>
              <a:gdLst>
                <a:gd name="T0" fmla="*/ 29 w 33"/>
                <a:gd name="T1" fmla="*/ 0 h 32"/>
                <a:gd name="T2" fmla="*/ 7 w 33"/>
                <a:gd name="T3" fmla="*/ 0 h 32"/>
                <a:gd name="T4" fmla="*/ 7 w 33"/>
                <a:gd name="T5" fmla="*/ 9 h 32"/>
                <a:gd name="T6" fmla="*/ 1 w 33"/>
                <a:gd name="T7" fmla="*/ 15 h 32"/>
                <a:gd name="T8" fmla="*/ 0 w 33"/>
                <a:gd name="T9" fmla="*/ 15 h 32"/>
                <a:gd name="T10" fmla="*/ 0 w 33"/>
                <a:gd name="T11" fmla="*/ 21 h 32"/>
                <a:gd name="T12" fmla="*/ 4 w 33"/>
                <a:gd name="T13" fmla="*/ 25 h 32"/>
                <a:gd name="T14" fmla="*/ 17 w 33"/>
                <a:gd name="T15" fmla="*/ 25 h 32"/>
                <a:gd name="T16" fmla="*/ 25 w 33"/>
                <a:gd name="T17" fmla="*/ 32 h 32"/>
                <a:gd name="T18" fmla="*/ 25 w 33"/>
                <a:gd name="T19" fmla="*/ 25 h 32"/>
                <a:gd name="T20" fmla="*/ 29 w 33"/>
                <a:gd name="T21" fmla="*/ 25 h 32"/>
                <a:gd name="T22" fmla="*/ 33 w 33"/>
                <a:gd name="T23" fmla="*/ 21 h 32"/>
                <a:gd name="T24" fmla="*/ 33 w 33"/>
                <a:gd name="T25" fmla="*/ 4 h 32"/>
                <a:gd name="T26" fmla="*/ 29 w 33"/>
                <a:gd name="T2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32">
                  <a:moveTo>
                    <a:pt x="29" y="0"/>
                  </a:moveTo>
                  <a:cubicBezTo>
                    <a:pt x="7" y="0"/>
                    <a:pt x="7" y="0"/>
                    <a:pt x="7" y="0"/>
                  </a:cubicBezTo>
                  <a:cubicBezTo>
                    <a:pt x="7" y="9"/>
                    <a:pt x="7" y="9"/>
                    <a:pt x="7" y="9"/>
                  </a:cubicBezTo>
                  <a:cubicBezTo>
                    <a:pt x="7" y="12"/>
                    <a:pt x="4" y="15"/>
                    <a:pt x="1" y="15"/>
                  </a:cubicBezTo>
                  <a:cubicBezTo>
                    <a:pt x="0" y="15"/>
                    <a:pt x="0" y="15"/>
                    <a:pt x="0" y="15"/>
                  </a:cubicBezTo>
                  <a:cubicBezTo>
                    <a:pt x="0" y="21"/>
                    <a:pt x="0" y="21"/>
                    <a:pt x="0" y="21"/>
                  </a:cubicBezTo>
                  <a:cubicBezTo>
                    <a:pt x="0" y="23"/>
                    <a:pt x="2" y="25"/>
                    <a:pt x="4" y="25"/>
                  </a:cubicBezTo>
                  <a:cubicBezTo>
                    <a:pt x="17" y="25"/>
                    <a:pt x="17" y="25"/>
                    <a:pt x="17" y="25"/>
                  </a:cubicBezTo>
                  <a:cubicBezTo>
                    <a:pt x="25" y="32"/>
                    <a:pt x="25" y="32"/>
                    <a:pt x="25" y="32"/>
                  </a:cubicBezTo>
                  <a:cubicBezTo>
                    <a:pt x="25" y="25"/>
                    <a:pt x="25" y="25"/>
                    <a:pt x="25" y="25"/>
                  </a:cubicBezTo>
                  <a:cubicBezTo>
                    <a:pt x="29" y="25"/>
                    <a:pt x="29" y="25"/>
                    <a:pt x="29" y="25"/>
                  </a:cubicBezTo>
                  <a:cubicBezTo>
                    <a:pt x="31" y="25"/>
                    <a:pt x="33" y="23"/>
                    <a:pt x="33" y="21"/>
                  </a:cubicBezTo>
                  <a:cubicBezTo>
                    <a:pt x="33" y="4"/>
                    <a:pt x="33" y="4"/>
                    <a:pt x="33" y="4"/>
                  </a:cubicBezTo>
                  <a:cubicBezTo>
                    <a:pt x="33" y="2"/>
                    <a:pt x="31" y="0"/>
                    <a:pt x="2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322"/>
            <p:cNvSpPr>
              <a:spLocks/>
            </p:cNvSpPr>
            <p:nvPr/>
          </p:nvSpPr>
          <p:spPr bwMode="auto">
            <a:xfrm>
              <a:off x="8111891" y="3199005"/>
              <a:ext cx="439239" cy="305028"/>
            </a:xfrm>
            <a:custGeom>
              <a:avLst/>
              <a:gdLst>
                <a:gd name="T0" fmla="*/ 10 w 38"/>
                <a:gd name="T1" fmla="*/ 26 h 26"/>
                <a:gd name="T2" fmla="*/ 10 w 38"/>
                <a:gd name="T3" fmla="*/ 17 h 26"/>
                <a:gd name="T4" fmla="*/ 9 w 38"/>
                <a:gd name="T5" fmla="*/ 16 h 26"/>
                <a:gd name="T6" fmla="*/ 9 w 38"/>
                <a:gd name="T7" fmla="*/ 15 h 26"/>
                <a:gd name="T8" fmla="*/ 6 w 38"/>
                <a:gd name="T9" fmla="*/ 16 h 26"/>
                <a:gd name="T10" fmla="*/ 5 w 38"/>
                <a:gd name="T11" fmla="*/ 16 h 26"/>
                <a:gd name="T12" fmla="*/ 2 w 38"/>
                <a:gd name="T13" fmla="*/ 16 h 26"/>
                <a:gd name="T14" fmla="*/ 0 w 38"/>
                <a:gd name="T15" fmla="*/ 13 h 26"/>
                <a:gd name="T16" fmla="*/ 2 w 38"/>
                <a:gd name="T17" fmla="*/ 9 h 26"/>
                <a:gd name="T18" fmla="*/ 5 w 38"/>
                <a:gd name="T19" fmla="*/ 9 h 26"/>
                <a:gd name="T20" fmla="*/ 6 w 38"/>
                <a:gd name="T21" fmla="*/ 10 h 26"/>
                <a:gd name="T22" fmla="*/ 9 w 38"/>
                <a:gd name="T23" fmla="*/ 10 h 26"/>
                <a:gd name="T24" fmla="*/ 9 w 38"/>
                <a:gd name="T25" fmla="*/ 10 h 26"/>
                <a:gd name="T26" fmla="*/ 10 w 38"/>
                <a:gd name="T27" fmla="*/ 9 h 26"/>
                <a:gd name="T28" fmla="*/ 10 w 38"/>
                <a:gd name="T29" fmla="*/ 0 h 26"/>
                <a:gd name="T30" fmla="*/ 38 w 38"/>
                <a:gd name="T31" fmla="*/ 0 h 26"/>
                <a:gd name="T32" fmla="*/ 38 w 38"/>
                <a:gd name="T33" fmla="*/ 26 h 26"/>
                <a:gd name="T34" fmla="*/ 27 w 38"/>
                <a:gd name="T35" fmla="*/ 26 h 26"/>
                <a:gd name="T36" fmla="*/ 26 w 38"/>
                <a:gd name="T37" fmla="*/ 25 h 26"/>
                <a:gd name="T38" fmla="*/ 26 w 38"/>
                <a:gd name="T39" fmla="*/ 24 h 26"/>
                <a:gd name="T40" fmla="*/ 26 w 38"/>
                <a:gd name="T41" fmla="*/ 22 h 26"/>
                <a:gd name="T42" fmla="*/ 27 w 38"/>
                <a:gd name="T43" fmla="*/ 20 h 26"/>
                <a:gd name="T44" fmla="*/ 27 w 38"/>
                <a:gd name="T45" fmla="*/ 18 h 26"/>
                <a:gd name="T46" fmla="*/ 23 w 38"/>
                <a:gd name="T47" fmla="*/ 16 h 26"/>
                <a:gd name="T48" fmla="*/ 20 w 38"/>
                <a:gd name="T49" fmla="*/ 18 h 26"/>
                <a:gd name="T50" fmla="*/ 20 w 38"/>
                <a:gd name="T51" fmla="*/ 20 h 26"/>
                <a:gd name="T52" fmla="*/ 21 w 38"/>
                <a:gd name="T53" fmla="*/ 22 h 26"/>
                <a:gd name="T54" fmla="*/ 21 w 38"/>
                <a:gd name="T55" fmla="*/ 24 h 26"/>
                <a:gd name="T56" fmla="*/ 21 w 38"/>
                <a:gd name="T57" fmla="*/ 25 h 26"/>
                <a:gd name="T58" fmla="*/ 20 w 38"/>
                <a:gd name="T59" fmla="*/ 26 h 26"/>
                <a:gd name="T60" fmla="*/ 10 w 38"/>
                <a:gd name="T6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8" h="26">
                  <a:moveTo>
                    <a:pt x="10" y="26"/>
                  </a:moveTo>
                  <a:cubicBezTo>
                    <a:pt x="10" y="17"/>
                    <a:pt x="10" y="17"/>
                    <a:pt x="10" y="17"/>
                  </a:cubicBezTo>
                  <a:cubicBezTo>
                    <a:pt x="10" y="16"/>
                    <a:pt x="9" y="16"/>
                    <a:pt x="9" y="16"/>
                  </a:cubicBezTo>
                  <a:cubicBezTo>
                    <a:pt x="9" y="15"/>
                    <a:pt x="9" y="15"/>
                    <a:pt x="9" y="15"/>
                  </a:cubicBezTo>
                  <a:cubicBezTo>
                    <a:pt x="8" y="15"/>
                    <a:pt x="7" y="15"/>
                    <a:pt x="6" y="16"/>
                  </a:cubicBezTo>
                  <a:cubicBezTo>
                    <a:pt x="5" y="16"/>
                    <a:pt x="5" y="16"/>
                    <a:pt x="5" y="16"/>
                  </a:cubicBezTo>
                  <a:cubicBezTo>
                    <a:pt x="4" y="16"/>
                    <a:pt x="3" y="16"/>
                    <a:pt x="2" y="16"/>
                  </a:cubicBezTo>
                  <a:cubicBezTo>
                    <a:pt x="1" y="16"/>
                    <a:pt x="0" y="14"/>
                    <a:pt x="0" y="13"/>
                  </a:cubicBezTo>
                  <a:cubicBezTo>
                    <a:pt x="0" y="11"/>
                    <a:pt x="1" y="10"/>
                    <a:pt x="2" y="9"/>
                  </a:cubicBezTo>
                  <a:cubicBezTo>
                    <a:pt x="3" y="9"/>
                    <a:pt x="4" y="9"/>
                    <a:pt x="5" y="9"/>
                  </a:cubicBezTo>
                  <a:cubicBezTo>
                    <a:pt x="6" y="10"/>
                    <a:pt x="6" y="10"/>
                    <a:pt x="6" y="10"/>
                  </a:cubicBezTo>
                  <a:cubicBezTo>
                    <a:pt x="7" y="10"/>
                    <a:pt x="8" y="11"/>
                    <a:pt x="9" y="10"/>
                  </a:cubicBezTo>
                  <a:cubicBezTo>
                    <a:pt x="9" y="10"/>
                    <a:pt x="9" y="10"/>
                    <a:pt x="9" y="10"/>
                  </a:cubicBezTo>
                  <a:cubicBezTo>
                    <a:pt x="9" y="10"/>
                    <a:pt x="10" y="10"/>
                    <a:pt x="10" y="9"/>
                  </a:cubicBezTo>
                  <a:cubicBezTo>
                    <a:pt x="10" y="0"/>
                    <a:pt x="10" y="0"/>
                    <a:pt x="10" y="0"/>
                  </a:cubicBezTo>
                  <a:cubicBezTo>
                    <a:pt x="38" y="0"/>
                    <a:pt x="38" y="0"/>
                    <a:pt x="38" y="0"/>
                  </a:cubicBezTo>
                  <a:cubicBezTo>
                    <a:pt x="38" y="26"/>
                    <a:pt x="38" y="26"/>
                    <a:pt x="38" y="26"/>
                  </a:cubicBezTo>
                  <a:cubicBezTo>
                    <a:pt x="27" y="26"/>
                    <a:pt x="27" y="26"/>
                    <a:pt x="27" y="26"/>
                  </a:cubicBezTo>
                  <a:cubicBezTo>
                    <a:pt x="26" y="26"/>
                    <a:pt x="26" y="25"/>
                    <a:pt x="26" y="25"/>
                  </a:cubicBezTo>
                  <a:cubicBezTo>
                    <a:pt x="26" y="24"/>
                    <a:pt x="26" y="24"/>
                    <a:pt x="26" y="24"/>
                  </a:cubicBezTo>
                  <a:cubicBezTo>
                    <a:pt x="26" y="24"/>
                    <a:pt x="26" y="23"/>
                    <a:pt x="26" y="22"/>
                  </a:cubicBezTo>
                  <a:cubicBezTo>
                    <a:pt x="27" y="20"/>
                    <a:pt x="27" y="20"/>
                    <a:pt x="27" y="20"/>
                  </a:cubicBezTo>
                  <a:cubicBezTo>
                    <a:pt x="27" y="20"/>
                    <a:pt x="27" y="19"/>
                    <a:pt x="27" y="18"/>
                  </a:cubicBezTo>
                  <a:cubicBezTo>
                    <a:pt x="26" y="17"/>
                    <a:pt x="25" y="16"/>
                    <a:pt x="23" y="16"/>
                  </a:cubicBezTo>
                  <a:cubicBezTo>
                    <a:pt x="22" y="16"/>
                    <a:pt x="20" y="17"/>
                    <a:pt x="20" y="18"/>
                  </a:cubicBezTo>
                  <a:cubicBezTo>
                    <a:pt x="20" y="19"/>
                    <a:pt x="20" y="20"/>
                    <a:pt x="20" y="20"/>
                  </a:cubicBezTo>
                  <a:cubicBezTo>
                    <a:pt x="21" y="22"/>
                    <a:pt x="21" y="22"/>
                    <a:pt x="21" y="22"/>
                  </a:cubicBezTo>
                  <a:cubicBezTo>
                    <a:pt x="21" y="23"/>
                    <a:pt x="21" y="24"/>
                    <a:pt x="21" y="24"/>
                  </a:cubicBezTo>
                  <a:cubicBezTo>
                    <a:pt x="21" y="25"/>
                    <a:pt x="21" y="25"/>
                    <a:pt x="21" y="25"/>
                  </a:cubicBezTo>
                  <a:cubicBezTo>
                    <a:pt x="20" y="25"/>
                    <a:pt x="20" y="26"/>
                    <a:pt x="20" y="26"/>
                  </a:cubicBezTo>
                  <a:lnTo>
                    <a:pt x="10" y="26"/>
                  </a:lnTo>
                  <a:close/>
                </a:path>
              </a:pathLst>
            </a:custGeom>
            <a:solidFill>
              <a:srgbClr val="FFCB40"/>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77" name="Freeform 323"/>
            <p:cNvSpPr>
              <a:spLocks/>
            </p:cNvSpPr>
            <p:nvPr/>
          </p:nvSpPr>
          <p:spPr bwMode="auto">
            <a:xfrm>
              <a:off x="7794663" y="3199005"/>
              <a:ext cx="329430" cy="408739"/>
            </a:xfrm>
            <a:custGeom>
              <a:avLst/>
              <a:gdLst>
                <a:gd name="T0" fmla="*/ 28 w 28"/>
                <a:gd name="T1" fmla="*/ 25 h 35"/>
                <a:gd name="T2" fmla="*/ 18 w 28"/>
                <a:gd name="T3" fmla="*/ 25 h 35"/>
                <a:gd name="T4" fmla="*/ 16 w 28"/>
                <a:gd name="T5" fmla="*/ 26 h 35"/>
                <a:gd name="T6" fmla="*/ 16 w 28"/>
                <a:gd name="T7" fmla="*/ 26 h 35"/>
                <a:gd name="T8" fmla="*/ 16 w 28"/>
                <a:gd name="T9" fmla="*/ 29 h 35"/>
                <a:gd name="T10" fmla="*/ 17 w 28"/>
                <a:gd name="T11" fmla="*/ 30 h 35"/>
                <a:gd name="T12" fmla="*/ 17 w 28"/>
                <a:gd name="T13" fmla="*/ 33 h 35"/>
                <a:gd name="T14" fmla="*/ 14 w 28"/>
                <a:gd name="T15" fmla="*/ 35 h 35"/>
                <a:gd name="T16" fmla="*/ 10 w 28"/>
                <a:gd name="T17" fmla="*/ 33 h 35"/>
                <a:gd name="T18" fmla="*/ 10 w 28"/>
                <a:gd name="T19" fmla="*/ 30 h 35"/>
                <a:gd name="T20" fmla="*/ 11 w 28"/>
                <a:gd name="T21" fmla="*/ 29 h 35"/>
                <a:gd name="T22" fmla="*/ 11 w 28"/>
                <a:gd name="T23" fmla="*/ 26 h 35"/>
                <a:gd name="T24" fmla="*/ 11 w 28"/>
                <a:gd name="T25" fmla="*/ 26 h 35"/>
                <a:gd name="T26" fmla="*/ 10 w 28"/>
                <a:gd name="T27" fmla="*/ 25 h 35"/>
                <a:gd name="T28" fmla="*/ 0 w 28"/>
                <a:gd name="T29" fmla="*/ 25 h 35"/>
                <a:gd name="T30" fmla="*/ 0 w 28"/>
                <a:gd name="T31" fmla="*/ 0 h 35"/>
                <a:gd name="T32" fmla="*/ 28 w 28"/>
                <a:gd name="T33" fmla="*/ 0 h 35"/>
                <a:gd name="T34" fmla="*/ 28 w 28"/>
                <a:gd name="T35" fmla="*/ 9 h 35"/>
                <a:gd name="T36" fmla="*/ 27 w 28"/>
                <a:gd name="T37" fmla="*/ 10 h 35"/>
                <a:gd name="T38" fmla="*/ 26 w 28"/>
                <a:gd name="T39" fmla="*/ 10 h 35"/>
                <a:gd name="T40" fmla="*/ 24 w 28"/>
                <a:gd name="T41" fmla="*/ 10 h 35"/>
                <a:gd name="T42" fmla="*/ 22 w 28"/>
                <a:gd name="T43" fmla="*/ 9 h 35"/>
                <a:gd name="T44" fmla="*/ 20 w 28"/>
                <a:gd name="T45" fmla="*/ 9 h 35"/>
                <a:gd name="T46" fmla="*/ 18 w 28"/>
                <a:gd name="T47" fmla="*/ 13 h 35"/>
                <a:gd name="T48" fmla="*/ 20 w 28"/>
                <a:gd name="T49" fmla="*/ 16 h 35"/>
                <a:gd name="T50" fmla="*/ 22 w 28"/>
                <a:gd name="T51" fmla="*/ 16 h 35"/>
                <a:gd name="T52" fmla="*/ 24 w 28"/>
                <a:gd name="T53" fmla="*/ 15 h 35"/>
                <a:gd name="T54" fmla="*/ 26 w 28"/>
                <a:gd name="T55" fmla="*/ 15 h 35"/>
                <a:gd name="T56" fmla="*/ 27 w 28"/>
                <a:gd name="T57" fmla="*/ 15 h 35"/>
                <a:gd name="T58" fmla="*/ 28 w 28"/>
                <a:gd name="T59" fmla="*/ 17 h 35"/>
                <a:gd name="T60" fmla="*/ 28 w 28"/>
                <a:gd name="T61" fmla="*/ 2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 h="35">
                  <a:moveTo>
                    <a:pt x="28" y="25"/>
                  </a:moveTo>
                  <a:cubicBezTo>
                    <a:pt x="18" y="25"/>
                    <a:pt x="18" y="25"/>
                    <a:pt x="18" y="25"/>
                  </a:cubicBezTo>
                  <a:cubicBezTo>
                    <a:pt x="17" y="25"/>
                    <a:pt x="17" y="26"/>
                    <a:pt x="16" y="26"/>
                  </a:cubicBezTo>
                  <a:cubicBezTo>
                    <a:pt x="16" y="26"/>
                    <a:pt x="16" y="26"/>
                    <a:pt x="16" y="26"/>
                  </a:cubicBezTo>
                  <a:cubicBezTo>
                    <a:pt x="16" y="27"/>
                    <a:pt x="16" y="28"/>
                    <a:pt x="16" y="29"/>
                  </a:cubicBezTo>
                  <a:cubicBezTo>
                    <a:pt x="17" y="30"/>
                    <a:pt x="17" y="30"/>
                    <a:pt x="17" y="30"/>
                  </a:cubicBezTo>
                  <a:cubicBezTo>
                    <a:pt x="17" y="31"/>
                    <a:pt x="17" y="32"/>
                    <a:pt x="17" y="33"/>
                  </a:cubicBezTo>
                  <a:cubicBezTo>
                    <a:pt x="17" y="34"/>
                    <a:pt x="15" y="35"/>
                    <a:pt x="14" y="35"/>
                  </a:cubicBezTo>
                  <a:cubicBezTo>
                    <a:pt x="12" y="35"/>
                    <a:pt x="11" y="34"/>
                    <a:pt x="10" y="33"/>
                  </a:cubicBezTo>
                  <a:cubicBezTo>
                    <a:pt x="10" y="32"/>
                    <a:pt x="10" y="31"/>
                    <a:pt x="10" y="30"/>
                  </a:cubicBezTo>
                  <a:cubicBezTo>
                    <a:pt x="11" y="29"/>
                    <a:pt x="11" y="29"/>
                    <a:pt x="11" y="29"/>
                  </a:cubicBezTo>
                  <a:cubicBezTo>
                    <a:pt x="11" y="28"/>
                    <a:pt x="11" y="27"/>
                    <a:pt x="11" y="26"/>
                  </a:cubicBezTo>
                  <a:cubicBezTo>
                    <a:pt x="11" y="26"/>
                    <a:pt x="11" y="26"/>
                    <a:pt x="11" y="26"/>
                  </a:cubicBezTo>
                  <a:cubicBezTo>
                    <a:pt x="11" y="26"/>
                    <a:pt x="10" y="25"/>
                    <a:pt x="10" y="25"/>
                  </a:cubicBezTo>
                  <a:cubicBezTo>
                    <a:pt x="0" y="25"/>
                    <a:pt x="0" y="25"/>
                    <a:pt x="0" y="25"/>
                  </a:cubicBezTo>
                  <a:cubicBezTo>
                    <a:pt x="0" y="0"/>
                    <a:pt x="0" y="0"/>
                    <a:pt x="0" y="0"/>
                  </a:cubicBezTo>
                  <a:cubicBezTo>
                    <a:pt x="28" y="0"/>
                    <a:pt x="28" y="0"/>
                    <a:pt x="28" y="0"/>
                  </a:cubicBezTo>
                  <a:cubicBezTo>
                    <a:pt x="28" y="9"/>
                    <a:pt x="28" y="9"/>
                    <a:pt x="28" y="9"/>
                  </a:cubicBezTo>
                  <a:cubicBezTo>
                    <a:pt x="28" y="10"/>
                    <a:pt x="27" y="10"/>
                    <a:pt x="27" y="10"/>
                  </a:cubicBezTo>
                  <a:cubicBezTo>
                    <a:pt x="26" y="10"/>
                    <a:pt x="26" y="10"/>
                    <a:pt x="26" y="10"/>
                  </a:cubicBezTo>
                  <a:cubicBezTo>
                    <a:pt x="26" y="11"/>
                    <a:pt x="25" y="10"/>
                    <a:pt x="24" y="10"/>
                  </a:cubicBezTo>
                  <a:cubicBezTo>
                    <a:pt x="22" y="9"/>
                    <a:pt x="22" y="9"/>
                    <a:pt x="22" y="9"/>
                  </a:cubicBezTo>
                  <a:cubicBezTo>
                    <a:pt x="22" y="9"/>
                    <a:pt x="21" y="9"/>
                    <a:pt x="20" y="9"/>
                  </a:cubicBezTo>
                  <a:cubicBezTo>
                    <a:pt x="19" y="10"/>
                    <a:pt x="18" y="11"/>
                    <a:pt x="18" y="13"/>
                  </a:cubicBezTo>
                  <a:cubicBezTo>
                    <a:pt x="18" y="14"/>
                    <a:pt x="19" y="16"/>
                    <a:pt x="20" y="16"/>
                  </a:cubicBezTo>
                  <a:cubicBezTo>
                    <a:pt x="21" y="16"/>
                    <a:pt x="22" y="16"/>
                    <a:pt x="22" y="16"/>
                  </a:cubicBezTo>
                  <a:cubicBezTo>
                    <a:pt x="24" y="15"/>
                    <a:pt x="24" y="15"/>
                    <a:pt x="24" y="15"/>
                  </a:cubicBezTo>
                  <a:cubicBezTo>
                    <a:pt x="25" y="15"/>
                    <a:pt x="26" y="15"/>
                    <a:pt x="26" y="15"/>
                  </a:cubicBezTo>
                  <a:cubicBezTo>
                    <a:pt x="27" y="15"/>
                    <a:pt x="27" y="15"/>
                    <a:pt x="27" y="15"/>
                  </a:cubicBezTo>
                  <a:cubicBezTo>
                    <a:pt x="27" y="16"/>
                    <a:pt x="28" y="16"/>
                    <a:pt x="28" y="17"/>
                  </a:cubicBezTo>
                  <a:lnTo>
                    <a:pt x="28" y="25"/>
                  </a:lnTo>
                  <a:close/>
                </a:path>
              </a:pathLst>
            </a:custGeom>
            <a:solidFill>
              <a:srgbClr val="FF8C00"/>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78" name="Freeform 324"/>
            <p:cNvSpPr>
              <a:spLocks/>
            </p:cNvSpPr>
            <p:nvPr/>
          </p:nvSpPr>
          <p:spPr bwMode="auto">
            <a:xfrm>
              <a:off x="10503307" y="2436438"/>
              <a:ext cx="780870" cy="18304"/>
            </a:xfrm>
            <a:custGeom>
              <a:avLst/>
              <a:gdLst>
                <a:gd name="T0" fmla="*/ 0 w 67"/>
                <a:gd name="T1" fmla="*/ 0 h 2"/>
                <a:gd name="T2" fmla="*/ 0 w 67"/>
                <a:gd name="T3" fmla="*/ 1 h 2"/>
                <a:gd name="T4" fmla="*/ 2 w 67"/>
                <a:gd name="T5" fmla="*/ 2 h 2"/>
                <a:gd name="T6" fmla="*/ 66 w 67"/>
                <a:gd name="T7" fmla="*/ 2 h 2"/>
                <a:gd name="T8" fmla="*/ 67 w 67"/>
                <a:gd name="T9" fmla="*/ 1 h 2"/>
                <a:gd name="T10" fmla="*/ 67 w 67"/>
                <a:gd name="T11" fmla="*/ 0 h 2"/>
                <a:gd name="T12" fmla="*/ 0 w 67"/>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67" h="2">
                  <a:moveTo>
                    <a:pt x="0" y="0"/>
                  </a:moveTo>
                  <a:cubicBezTo>
                    <a:pt x="0" y="1"/>
                    <a:pt x="0" y="1"/>
                    <a:pt x="0" y="1"/>
                  </a:cubicBezTo>
                  <a:cubicBezTo>
                    <a:pt x="0" y="2"/>
                    <a:pt x="1" y="2"/>
                    <a:pt x="2" y="2"/>
                  </a:cubicBezTo>
                  <a:cubicBezTo>
                    <a:pt x="66" y="2"/>
                    <a:pt x="66" y="2"/>
                    <a:pt x="66" y="2"/>
                  </a:cubicBezTo>
                  <a:cubicBezTo>
                    <a:pt x="66" y="2"/>
                    <a:pt x="67" y="2"/>
                    <a:pt x="67" y="1"/>
                  </a:cubicBezTo>
                  <a:cubicBezTo>
                    <a:pt x="67" y="0"/>
                    <a:pt x="67" y="0"/>
                    <a:pt x="67" y="0"/>
                  </a:cubicBezTo>
                  <a:lnTo>
                    <a:pt x="0" y="0"/>
                  </a:ln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325"/>
            <p:cNvSpPr>
              <a:spLocks/>
            </p:cNvSpPr>
            <p:nvPr/>
          </p:nvSpPr>
          <p:spPr bwMode="auto">
            <a:xfrm>
              <a:off x="10503307" y="2308325"/>
              <a:ext cx="780870" cy="140315"/>
            </a:xfrm>
            <a:custGeom>
              <a:avLst/>
              <a:gdLst>
                <a:gd name="T0" fmla="*/ 67 w 67"/>
                <a:gd name="T1" fmla="*/ 11 h 12"/>
                <a:gd name="T2" fmla="*/ 66 w 67"/>
                <a:gd name="T3" fmla="*/ 12 h 12"/>
                <a:gd name="T4" fmla="*/ 1 w 67"/>
                <a:gd name="T5" fmla="*/ 12 h 12"/>
                <a:gd name="T6" fmla="*/ 1 w 67"/>
                <a:gd name="T7" fmla="*/ 11 h 12"/>
                <a:gd name="T8" fmla="*/ 5 w 67"/>
                <a:gd name="T9" fmla="*/ 2 h 12"/>
                <a:gd name="T10" fmla="*/ 8 w 67"/>
                <a:gd name="T11" fmla="*/ 0 h 12"/>
                <a:gd name="T12" fmla="*/ 59 w 67"/>
                <a:gd name="T13" fmla="*/ 0 h 12"/>
                <a:gd name="T14" fmla="*/ 62 w 67"/>
                <a:gd name="T15" fmla="*/ 2 h 12"/>
                <a:gd name="T16" fmla="*/ 67 w 67"/>
                <a:gd name="T17" fmla="*/ 1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2">
                  <a:moveTo>
                    <a:pt x="67" y="11"/>
                  </a:moveTo>
                  <a:cubicBezTo>
                    <a:pt x="67" y="11"/>
                    <a:pt x="67" y="12"/>
                    <a:pt x="66" y="12"/>
                  </a:cubicBezTo>
                  <a:cubicBezTo>
                    <a:pt x="1" y="12"/>
                    <a:pt x="1" y="12"/>
                    <a:pt x="1" y="12"/>
                  </a:cubicBezTo>
                  <a:cubicBezTo>
                    <a:pt x="1" y="12"/>
                    <a:pt x="0" y="11"/>
                    <a:pt x="1" y="11"/>
                  </a:cubicBezTo>
                  <a:cubicBezTo>
                    <a:pt x="5" y="2"/>
                    <a:pt x="5" y="2"/>
                    <a:pt x="5" y="2"/>
                  </a:cubicBezTo>
                  <a:cubicBezTo>
                    <a:pt x="6" y="1"/>
                    <a:pt x="7" y="0"/>
                    <a:pt x="8" y="0"/>
                  </a:cubicBezTo>
                  <a:cubicBezTo>
                    <a:pt x="59" y="0"/>
                    <a:pt x="59" y="0"/>
                    <a:pt x="59" y="0"/>
                  </a:cubicBezTo>
                  <a:cubicBezTo>
                    <a:pt x="60" y="0"/>
                    <a:pt x="61" y="1"/>
                    <a:pt x="62" y="2"/>
                  </a:cubicBezTo>
                  <a:lnTo>
                    <a:pt x="67"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326"/>
            <p:cNvSpPr>
              <a:spLocks/>
            </p:cNvSpPr>
            <p:nvPr/>
          </p:nvSpPr>
          <p:spPr bwMode="auto">
            <a:xfrm>
              <a:off x="10570414" y="1875187"/>
              <a:ext cx="640560" cy="433141"/>
            </a:xfrm>
            <a:custGeom>
              <a:avLst/>
              <a:gdLst>
                <a:gd name="T0" fmla="*/ 55 w 55"/>
                <a:gd name="T1" fmla="*/ 35 h 37"/>
                <a:gd name="T2" fmla="*/ 53 w 55"/>
                <a:gd name="T3" fmla="*/ 37 h 37"/>
                <a:gd name="T4" fmla="*/ 3 w 55"/>
                <a:gd name="T5" fmla="*/ 37 h 37"/>
                <a:gd name="T6" fmla="*/ 0 w 55"/>
                <a:gd name="T7" fmla="*/ 35 h 37"/>
                <a:gd name="T8" fmla="*/ 0 w 55"/>
                <a:gd name="T9" fmla="*/ 3 h 37"/>
                <a:gd name="T10" fmla="*/ 3 w 55"/>
                <a:gd name="T11" fmla="*/ 0 h 37"/>
                <a:gd name="T12" fmla="*/ 53 w 55"/>
                <a:gd name="T13" fmla="*/ 0 h 37"/>
                <a:gd name="T14" fmla="*/ 55 w 55"/>
                <a:gd name="T15" fmla="*/ 3 h 37"/>
                <a:gd name="T16" fmla="*/ 55 w 55"/>
                <a:gd name="T17" fmla="*/ 3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37">
                  <a:moveTo>
                    <a:pt x="55" y="35"/>
                  </a:moveTo>
                  <a:cubicBezTo>
                    <a:pt x="55" y="36"/>
                    <a:pt x="54" y="37"/>
                    <a:pt x="53" y="37"/>
                  </a:cubicBezTo>
                  <a:cubicBezTo>
                    <a:pt x="3" y="37"/>
                    <a:pt x="3" y="37"/>
                    <a:pt x="3" y="37"/>
                  </a:cubicBezTo>
                  <a:cubicBezTo>
                    <a:pt x="1" y="37"/>
                    <a:pt x="0" y="36"/>
                    <a:pt x="0" y="35"/>
                  </a:cubicBezTo>
                  <a:cubicBezTo>
                    <a:pt x="0" y="3"/>
                    <a:pt x="0" y="3"/>
                    <a:pt x="0" y="3"/>
                  </a:cubicBezTo>
                  <a:cubicBezTo>
                    <a:pt x="0" y="1"/>
                    <a:pt x="1" y="0"/>
                    <a:pt x="3" y="0"/>
                  </a:cubicBezTo>
                  <a:cubicBezTo>
                    <a:pt x="53" y="0"/>
                    <a:pt x="53" y="0"/>
                    <a:pt x="53" y="0"/>
                  </a:cubicBezTo>
                  <a:cubicBezTo>
                    <a:pt x="54" y="0"/>
                    <a:pt x="55" y="1"/>
                    <a:pt x="55" y="3"/>
                  </a:cubicBezTo>
                  <a:lnTo>
                    <a:pt x="55"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Rectangle 327"/>
            <p:cNvSpPr>
              <a:spLocks noChangeArrowheads="1"/>
            </p:cNvSpPr>
            <p:nvPr/>
          </p:nvSpPr>
          <p:spPr bwMode="auto">
            <a:xfrm>
              <a:off x="10619218" y="1911791"/>
              <a:ext cx="555152" cy="359934"/>
            </a:xfrm>
            <a:prstGeom prst="rect">
              <a:avLst/>
            </a:prstGeom>
            <a:solidFill>
              <a:srgbClr val="FF8C00"/>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82" name="Freeform 328"/>
            <p:cNvSpPr>
              <a:spLocks/>
            </p:cNvSpPr>
            <p:nvPr/>
          </p:nvSpPr>
          <p:spPr bwMode="auto">
            <a:xfrm>
              <a:off x="10503307" y="2320525"/>
              <a:ext cx="780870" cy="128113"/>
            </a:xfrm>
            <a:custGeom>
              <a:avLst/>
              <a:gdLst>
                <a:gd name="T0" fmla="*/ 67 w 67"/>
                <a:gd name="T1" fmla="*/ 11 h 11"/>
                <a:gd name="T2" fmla="*/ 6 w 67"/>
                <a:gd name="T3" fmla="*/ 0 h 11"/>
                <a:gd name="T4" fmla="*/ 5 w 67"/>
                <a:gd name="T5" fmla="*/ 1 h 11"/>
                <a:gd name="T6" fmla="*/ 1 w 67"/>
                <a:gd name="T7" fmla="*/ 10 h 11"/>
                <a:gd name="T8" fmla="*/ 1 w 67"/>
                <a:gd name="T9" fmla="*/ 11 h 11"/>
                <a:gd name="T10" fmla="*/ 66 w 67"/>
                <a:gd name="T11" fmla="*/ 11 h 11"/>
                <a:gd name="T12" fmla="*/ 67 w 67"/>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67" h="11">
                  <a:moveTo>
                    <a:pt x="67" y="11"/>
                  </a:moveTo>
                  <a:cubicBezTo>
                    <a:pt x="6" y="0"/>
                    <a:pt x="6" y="0"/>
                    <a:pt x="6" y="0"/>
                  </a:cubicBezTo>
                  <a:cubicBezTo>
                    <a:pt x="6" y="0"/>
                    <a:pt x="6" y="0"/>
                    <a:pt x="5" y="1"/>
                  </a:cubicBezTo>
                  <a:cubicBezTo>
                    <a:pt x="1" y="10"/>
                    <a:pt x="1" y="10"/>
                    <a:pt x="1" y="10"/>
                  </a:cubicBezTo>
                  <a:cubicBezTo>
                    <a:pt x="0" y="10"/>
                    <a:pt x="1" y="11"/>
                    <a:pt x="1" y="11"/>
                  </a:cubicBezTo>
                  <a:cubicBezTo>
                    <a:pt x="66" y="11"/>
                    <a:pt x="66" y="11"/>
                    <a:pt x="66" y="11"/>
                  </a:cubicBezTo>
                  <a:cubicBezTo>
                    <a:pt x="66" y="11"/>
                    <a:pt x="67" y="11"/>
                    <a:pt x="67" y="11"/>
                  </a:cubicBezTo>
                  <a:close/>
                </a:path>
              </a:pathLst>
            </a:custGeom>
            <a:solidFill>
              <a:srgbClr val="DEDE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Rectangle 329"/>
            <p:cNvSpPr>
              <a:spLocks noChangeArrowheads="1"/>
            </p:cNvSpPr>
            <p:nvPr/>
          </p:nvSpPr>
          <p:spPr bwMode="auto">
            <a:xfrm>
              <a:off x="10887643" y="2283923"/>
              <a:ext cx="12202" cy="12202"/>
            </a:xfrm>
            <a:prstGeom prst="rect">
              <a:avLst/>
            </a:prstGeom>
            <a:solidFill>
              <a:srgbClr val="ADADA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330"/>
            <p:cNvSpPr>
              <a:spLocks/>
            </p:cNvSpPr>
            <p:nvPr/>
          </p:nvSpPr>
          <p:spPr bwMode="auto">
            <a:xfrm>
              <a:off x="8599936" y="2619454"/>
              <a:ext cx="79309" cy="24402"/>
            </a:xfrm>
            <a:custGeom>
              <a:avLst/>
              <a:gdLst>
                <a:gd name="T0" fmla="*/ 0 w 13"/>
                <a:gd name="T1" fmla="*/ 0 h 4"/>
                <a:gd name="T2" fmla="*/ 2 w 13"/>
                <a:gd name="T3" fmla="*/ 4 h 4"/>
                <a:gd name="T4" fmla="*/ 11 w 13"/>
                <a:gd name="T5" fmla="*/ 4 h 4"/>
                <a:gd name="T6" fmla="*/ 13 w 13"/>
                <a:gd name="T7" fmla="*/ 0 h 4"/>
                <a:gd name="T8" fmla="*/ 0 w 13"/>
                <a:gd name="T9" fmla="*/ 0 h 4"/>
              </a:gdLst>
              <a:ahLst/>
              <a:cxnLst>
                <a:cxn ang="0">
                  <a:pos x="T0" y="T1"/>
                </a:cxn>
                <a:cxn ang="0">
                  <a:pos x="T2" y="T3"/>
                </a:cxn>
                <a:cxn ang="0">
                  <a:pos x="T4" y="T5"/>
                </a:cxn>
                <a:cxn ang="0">
                  <a:pos x="T6" y="T7"/>
                </a:cxn>
                <a:cxn ang="0">
                  <a:pos x="T8" y="T9"/>
                </a:cxn>
              </a:cxnLst>
              <a:rect l="0" t="0" r="r" b="b"/>
              <a:pathLst>
                <a:path w="13" h="4">
                  <a:moveTo>
                    <a:pt x="0" y="0"/>
                  </a:moveTo>
                  <a:lnTo>
                    <a:pt x="2" y="4"/>
                  </a:lnTo>
                  <a:lnTo>
                    <a:pt x="11" y="4"/>
                  </a:lnTo>
                  <a:lnTo>
                    <a:pt x="13" y="0"/>
                  </a:lnTo>
                  <a:lnTo>
                    <a:pt x="0" y="0"/>
                  </a:lnTo>
                  <a:close/>
                </a:path>
              </a:pathLst>
            </a:custGeom>
            <a:solidFill>
              <a:srgbClr val="334D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Freeform 331"/>
            <p:cNvSpPr>
              <a:spLocks/>
            </p:cNvSpPr>
            <p:nvPr/>
          </p:nvSpPr>
          <p:spPr bwMode="auto">
            <a:xfrm>
              <a:off x="8599938" y="2619454"/>
              <a:ext cx="79309" cy="24402"/>
            </a:xfrm>
            <a:custGeom>
              <a:avLst/>
              <a:gdLst>
                <a:gd name="T0" fmla="*/ 0 w 13"/>
                <a:gd name="T1" fmla="*/ 0 h 4"/>
                <a:gd name="T2" fmla="*/ 2 w 13"/>
                <a:gd name="T3" fmla="*/ 4 h 4"/>
                <a:gd name="T4" fmla="*/ 11 w 13"/>
                <a:gd name="T5" fmla="*/ 4 h 4"/>
                <a:gd name="T6" fmla="*/ 13 w 13"/>
                <a:gd name="T7" fmla="*/ 0 h 4"/>
                <a:gd name="T8" fmla="*/ 0 w 13"/>
                <a:gd name="T9" fmla="*/ 0 h 4"/>
              </a:gdLst>
              <a:ahLst/>
              <a:cxnLst>
                <a:cxn ang="0">
                  <a:pos x="T0" y="T1"/>
                </a:cxn>
                <a:cxn ang="0">
                  <a:pos x="T2" y="T3"/>
                </a:cxn>
                <a:cxn ang="0">
                  <a:pos x="T4" y="T5"/>
                </a:cxn>
                <a:cxn ang="0">
                  <a:pos x="T6" y="T7"/>
                </a:cxn>
                <a:cxn ang="0">
                  <a:pos x="T8" y="T9"/>
                </a:cxn>
              </a:cxnLst>
              <a:rect l="0" t="0" r="r" b="b"/>
              <a:pathLst>
                <a:path w="13" h="4">
                  <a:moveTo>
                    <a:pt x="0" y="0"/>
                  </a:moveTo>
                  <a:lnTo>
                    <a:pt x="2" y="4"/>
                  </a:lnTo>
                  <a:lnTo>
                    <a:pt x="11" y="4"/>
                  </a:lnTo>
                  <a:lnTo>
                    <a:pt x="13" y="0"/>
                  </a:lnTo>
                  <a:lnTo>
                    <a:pt x="0" y="0"/>
                  </a:lnTo>
                  <a:close/>
                </a:path>
              </a:pathLst>
            </a:custGeom>
            <a:solidFill>
              <a:srgbClr val="282828"/>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86" name="Oval 332"/>
            <p:cNvSpPr>
              <a:spLocks noChangeArrowheads="1"/>
            </p:cNvSpPr>
            <p:nvPr/>
          </p:nvSpPr>
          <p:spPr bwMode="auto">
            <a:xfrm>
              <a:off x="8307110" y="1948394"/>
              <a:ext cx="664962" cy="658860"/>
            </a:xfrm>
            <a:prstGeom prst="ellipse">
              <a:avLst/>
            </a:prstGeom>
            <a:solidFill>
              <a:srgbClr val="FF8C00"/>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87" name="Oval 333"/>
            <p:cNvSpPr>
              <a:spLocks noChangeArrowheads="1"/>
            </p:cNvSpPr>
            <p:nvPr/>
          </p:nvSpPr>
          <p:spPr bwMode="auto">
            <a:xfrm>
              <a:off x="8380316" y="2015498"/>
              <a:ext cx="524647" cy="512445"/>
            </a:xfrm>
            <a:prstGeom prst="ellipse">
              <a:avLst/>
            </a:prstGeom>
            <a:solidFill>
              <a:srgbClr val="FFA940"/>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88" name="Freeform 334"/>
            <p:cNvSpPr>
              <a:spLocks/>
            </p:cNvSpPr>
            <p:nvPr/>
          </p:nvSpPr>
          <p:spPr bwMode="auto">
            <a:xfrm>
              <a:off x="8459625" y="2088704"/>
              <a:ext cx="359934" cy="530750"/>
            </a:xfrm>
            <a:custGeom>
              <a:avLst/>
              <a:gdLst>
                <a:gd name="T0" fmla="*/ 31 w 31"/>
                <a:gd name="T1" fmla="*/ 16 h 46"/>
                <a:gd name="T2" fmla="*/ 14 w 31"/>
                <a:gd name="T3" fmla="*/ 1 h 46"/>
                <a:gd name="T4" fmla="*/ 0 w 31"/>
                <a:gd name="T5" fmla="*/ 15 h 46"/>
                <a:gd name="T6" fmla="*/ 5 w 31"/>
                <a:gd name="T7" fmla="*/ 27 h 46"/>
                <a:gd name="T8" fmla="*/ 10 w 31"/>
                <a:gd name="T9" fmla="*/ 39 h 46"/>
                <a:gd name="T10" fmla="*/ 10 w 31"/>
                <a:gd name="T11" fmla="*/ 46 h 46"/>
                <a:gd name="T12" fmla="*/ 21 w 31"/>
                <a:gd name="T13" fmla="*/ 46 h 46"/>
                <a:gd name="T14" fmla="*/ 21 w 31"/>
                <a:gd name="T15" fmla="*/ 39 h 46"/>
                <a:gd name="T16" fmla="*/ 26 w 31"/>
                <a:gd name="T17" fmla="*/ 27 h 46"/>
                <a:gd name="T18" fmla="*/ 31 w 31"/>
                <a:gd name="T19" fmla="*/ 1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46">
                  <a:moveTo>
                    <a:pt x="31" y="16"/>
                  </a:moveTo>
                  <a:cubicBezTo>
                    <a:pt x="31" y="7"/>
                    <a:pt x="23" y="0"/>
                    <a:pt x="14" y="1"/>
                  </a:cubicBezTo>
                  <a:cubicBezTo>
                    <a:pt x="7" y="2"/>
                    <a:pt x="1" y="7"/>
                    <a:pt x="0" y="15"/>
                  </a:cubicBezTo>
                  <a:cubicBezTo>
                    <a:pt x="0" y="19"/>
                    <a:pt x="2" y="24"/>
                    <a:pt x="5" y="27"/>
                  </a:cubicBezTo>
                  <a:cubicBezTo>
                    <a:pt x="8" y="30"/>
                    <a:pt x="10" y="34"/>
                    <a:pt x="10" y="39"/>
                  </a:cubicBezTo>
                  <a:cubicBezTo>
                    <a:pt x="10" y="46"/>
                    <a:pt x="10" y="46"/>
                    <a:pt x="10" y="46"/>
                  </a:cubicBezTo>
                  <a:cubicBezTo>
                    <a:pt x="21" y="46"/>
                    <a:pt x="21" y="46"/>
                    <a:pt x="21" y="46"/>
                  </a:cubicBezTo>
                  <a:cubicBezTo>
                    <a:pt x="21" y="39"/>
                    <a:pt x="21" y="39"/>
                    <a:pt x="21" y="39"/>
                  </a:cubicBezTo>
                  <a:cubicBezTo>
                    <a:pt x="21" y="35"/>
                    <a:pt x="23" y="30"/>
                    <a:pt x="26" y="27"/>
                  </a:cubicBezTo>
                  <a:cubicBezTo>
                    <a:pt x="29" y="24"/>
                    <a:pt x="31" y="20"/>
                    <a:pt x="31"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335"/>
            <p:cNvSpPr>
              <a:spLocks/>
            </p:cNvSpPr>
            <p:nvPr/>
          </p:nvSpPr>
          <p:spPr bwMode="auto">
            <a:xfrm>
              <a:off x="8572123" y="2540145"/>
              <a:ext cx="134938" cy="91511"/>
            </a:xfrm>
            <a:custGeom>
              <a:avLst/>
              <a:gdLst>
                <a:gd name="T0" fmla="*/ 17 w 21"/>
                <a:gd name="T1" fmla="*/ 15 h 15"/>
                <a:gd name="T2" fmla="*/ 21 w 21"/>
                <a:gd name="T3" fmla="*/ 15 h 15"/>
                <a:gd name="T4" fmla="*/ 21 w 21"/>
                <a:gd name="T5" fmla="*/ 0 h 15"/>
                <a:gd name="T6" fmla="*/ 0 w 21"/>
                <a:gd name="T7" fmla="*/ 0 h 15"/>
                <a:gd name="T8" fmla="*/ 0 w 21"/>
                <a:gd name="T9" fmla="*/ 15 h 15"/>
                <a:gd name="T10" fmla="*/ 4 w 21"/>
                <a:gd name="T11" fmla="*/ 15 h 15"/>
                <a:gd name="T12" fmla="*/ 17 w 21"/>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21" h="15">
                  <a:moveTo>
                    <a:pt x="17" y="15"/>
                  </a:moveTo>
                  <a:lnTo>
                    <a:pt x="21" y="15"/>
                  </a:lnTo>
                  <a:lnTo>
                    <a:pt x="21" y="0"/>
                  </a:lnTo>
                  <a:lnTo>
                    <a:pt x="0" y="0"/>
                  </a:lnTo>
                  <a:lnTo>
                    <a:pt x="0" y="15"/>
                  </a:lnTo>
                  <a:lnTo>
                    <a:pt x="4" y="15"/>
                  </a:lnTo>
                  <a:lnTo>
                    <a:pt x="17" y="15"/>
                  </a:lnTo>
                  <a:close/>
                </a:path>
              </a:pathLst>
            </a:custGeom>
            <a:solidFill>
              <a:srgbClr val="737373"/>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90" name="Freeform 336"/>
            <p:cNvSpPr>
              <a:spLocks/>
            </p:cNvSpPr>
            <p:nvPr/>
          </p:nvSpPr>
          <p:spPr bwMode="auto">
            <a:xfrm>
              <a:off x="10710724" y="1978895"/>
              <a:ext cx="36604" cy="61006"/>
            </a:xfrm>
            <a:custGeom>
              <a:avLst/>
              <a:gdLst>
                <a:gd name="T0" fmla="*/ 4 w 6"/>
                <a:gd name="T1" fmla="*/ 8 h 10"/>
                <a:gd name="T2" fmla="*/ 4 w 6"/>
                <a:gd name="T3" fmla="*/ 6 h 10"/>
                <a:gd name="T4" fmla="*/ 4 w 6"/>
                <a:gd name="T5" fmla="*/ 6 h 10"/>
                <a:gd name="T6" fmla="*/ 6 w 6"/>
                <a:gd name="T7" fmla="*/ 6 h 10"/>
                <a:gd name="T8" fmla="*/ 6 w 6"/>
                <a:gd name="T9" fmla="*/ 8 h 10"/>
                <a:gd name="T10" fmla="*/ 4 w 6"/>
                <a:gd name="T11" fmla="*/ 10 h 10"/>
                <a:gd name="T12" fmla="*/ 0 w 6"/>
                <a:gd name="T13" fmla="*/ 10 h 10"/>
                <a:gd name="T14" fmla="*/ 0 w 6"/>
                <a:gd name="T15" fmla="*/ 8 h 10"/>
                <a:gd name="T16" fmla="*/ 0 w 6"/>
                <a:gd name="T17" fmla="*/ 8 h 10"/>
                <a:gd name="T18" fmla="*/ 2 w 6"/>
                <a:gd name="T19" fmla="*/ 8 h 10"/>
                <a:gd name="T20" fmla="*/ 2 w 6"/>
                <a:gd name="T21" fmla="*/ 2 h 10"/>
                <a:gd name="T22" fmla="*/ 0 w 6"/>
                <a:gd name="T23" fmla="*/ 2 h 10"/>
                <a:gd name="T24" fmla="*/ 0 w 6"/>
                <a:gd name="T25" fmla="*/ 0 h 10"/>
                <a:gd name="T26" fmla="*/ 0 w 6"/>
                <a:gd name="T27" fmla="*/ 0 h 10"/>
                <a:gd name="T28" fmla="*/ 2 w 6"/>
                <a:gd name="T29" fmla="*/ 0 h 10"/>
                <a:gd name="T30" fmla="*/ 2 w 6"/>
                <a:gd name="T31" fmla="*/ 8 h 10"/>
                <a:gd name="T32" fmla="*/ 4 w 6"/>
                <a:gd name="T33"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 h="10">
                  <a:moveTo>
                    <a:pt x="4" y="8"/>
                  </a:moveTo>
                  <a:lnTo>
                    <a:pt x="4" y="6"/>
                  </a:lnTo>
                  <a:lnTo>
                    <a:pt x="4" y="6"/>
                  </a:lnTo>
                  <a:lnTo>
                    <a:pt x="6" y="6"/>
                  </a:lnTo>
                  <a:lnTo>
                    <a:pt x="6" y="8"/>
                  </a:lnTo>
                  <a:lnTo>
                    <a:pt x="4" y="10"/>
                  </a:lnTo>
                  <a:lnTo>
                    <a:pt x="0" y="10"/>
                  </a:lnTo>
                  <a:lnTo>
                    <a:pt x="0" y="8"/>
                  </a:lnTo>
                  <a:lnTo>
                    <a:pt x="0" y="8"/>
                  </a:lnTo>
                  <a:lnTo>
                    <a:pt x="2" y="8"/>
                  </a:lnTo>
                  <a:lnTo>
                    <a:pt x="2" y="2"/>
                  </a:lnTo>
                  <a:lnTo>
                    <a:pt x="0" y="2"/>
                  </a:lnTo>
                  <a:lnTo>
                    <a:pt x="0" y="0"/>
                  </a:lnTo>
                  <a:lnTo>
                    <a:pt x="0" y="0"/>
                  </a:lnTo>
                  <a:lnTo>
                    <a:pt x="2" y="0"/>
                  </a:lnTo>
                  <a:lnTo>
                    <a:pt x="2" y="8"/>
                  </a:lnTo>
                  <a:lnTo>
                    <a:pt x="4" y="8"/>
                  </a:lnTo>
                  <a:close/>
                </a:path>
              </a:pathLst>
            </a:custGeom>
            <a:solidFill>
              <a:srgbClr val="FFCB40"/>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91" name="Freeform 337"/>
            <p:cNvSpPr>
              <a:spLocks noEditPoints="1"/>
            </p:cNvSpPr>
            <p:nvPr/>
          </p:nvSpPr>
          <p:spPr bwMode="auto">
            <a:xfrm>
              <a:off x="10759530" y="1978895"/>
              <a:ext cx="30505" cy="61006"/>
            </a:xfrm>
            <a:custGeom>
              <a:avLst/>
              <a:gdLst>
                <a:gd name="T0" fmla="*/ 3 w 5"/>
                <a:gd name="T1" fmla="*/ 0 h 10"/>
                <a:gd name="T2" fmla="*/ 5 w 5"/>
                <a:gd name="T3" fmla="*/ 2 h 10"/>
                <a:gd name="T4" fmla="*/ 5 w 5"/>
                <a:gd name="T5" fmla="*/ 8 h 10"/>
                <a:gd name="T6" fmla="*/ 3 w 5"/>
                <a:gd name="T7" fmla="*/ 10 h 10"/>
                <a:gd name="T8" fmla="*/ 2 w 5"/>
                <a:gd name="T9" fmla="*/ 10 h 10"/>
                <a:gd name="T10" fmla="*/ 0 w 5"/>
                <a:gd name="T11" fmla="*/ 8 h 10"/>
                <a:gd name="T12" fmla="*/ 0 w 5"/>
                <a:gd name="T13" fmla="*/ 2 h 10"/>
                <a:gd name="T14" fmla="*/ 2 w 5"/>
                <a:gd name="T15" fmla="*/ 0 h 10"/>
                <a:gd name="T16" fmla="*/ 3 w 5"/>
                <a:gd name="T17" fmla="*/ 0 h 10"/>
                <a:gd name="T18" fmla="*/ 3 w 5"/>
                <a:gd name="T19" fmla="*/ 8 h 10"/>
                <a:gd name="T20" fmla="*/ 3 w 5"/>
                <a:gd name="T21" fmla="*/ 2 h 10"/>
                <a:gd name="T22" fmla="*/ 2 w 5"/>
                <a:gd name="T23" fmla="*/ 2 h 10"/>
                <a:gd name="T24" fmla="*/ 2 w 5"/>
                <a:gd name="T25" fmla="*/ 8 h 10"/>
                <a:gd name="T26" fmla="*/ 3 w 5"/>
                <a:gd name="T2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10">
                  <a:moveTo>
                    <a:pt x="3" y="0"/>
                  </a:moveTo>
                  <a:lnTo>
                    <a:pt x="5" y="2"/>
                  </a:lnTo>
                  <a:lnTo>
                    <a:pt x="5" y="8"/>
                  </a:lnTo>
                  <a:lnTo>
                    <a:pt x="3" y="10"/>
                  </a:lnTo>
                  <a:lnTo>
                    <a:pt x="2" y="10"/>
                  </a:lnTo>
                  <a:lnTo>
                    <a:pt x="0" y="8"/>
                  </a:lnTo>
                  <a:lnTo>
                    <a:pt x="0" y="2"/>
                  </a:lnTo>
                  <a:lnTo>
                    <a:pt x="2" y="0"/>
                  </a:lnTo>
                  <a:lnTo>
                    <a:pt x="3" y="0"/>
                  </a:lnTo>
                  <a:close/>
                  <a:moveTo>
                    <a:pt x="3" y="8"/>
                  </a:moveTo>
                  <a:lnTo>
                    <a:pt x="3" y="2"/>
                  </a:lnTo>
                  <a:lnTo>
                    <a:pt x="2" y="2"/>
                  </a:lnTo>
                  <a:lnTo>
                    <a:pt x="2" y="8"/>
                  </a:lnTo>
                  <a:lnTo>
                    <a:pt x="3" y="8"/>
                  </a:lnTo>
                  <a:close/>
                </a:path>
              </a:pathLst>
            </a:custGeom>
            <a:solidFill>
              <a:srgbClr val="FFCB40"/>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92" name="Freeform 338"/>
            <p:cNvSpPr>
              <a:spLocks noEditPoints="1"/>
            </p:cNvSpPr>
            <p:nvPr/>
          </p:nvSpPr>
          <p:spPr bwMode="auto">
            <a:xfrm>
              <a:off x="10802235" y="1978895"/>
              <a:ext cx="36604" cy="61006"/>
            </a:xfrm>
            <a:custGeom>
              <a:avLst/>
              <a:gdLst>
                <a:gd name="T0" fmla="*/ 6 w 6"/>
                <a:gd name="T1" fmla="*/ 0 h 10"/>
                <a:gd name="T2" fmla="*/ 6 w 6"/>
                <a:gd name="T3" fmla="*/ 2 h 10"/>
                <a:gd name="T4" fmla="*/ 6 w 6"/>
                <a:gd name="T5" fmla="*/ 8 h 10"/>
                <a:gd name="T6" fmla="*/ 6 w 6"/>
                <a:gd name="T7" fmla="*/ 10 h 10"/>
                <a:gd name="T8" fmla="*/ 2 w 6"/>
                <a:gd name="T9" fmla="*/ 10 h 10"/>
                <a:gd name="T10" fmla="*/ 0 w 6"/>
                <a:gd name="T11" fmla="*/ 8 h 10"/>
                <a:gd name="T12" fmla="*/ 0 w 6"/>
                <a:gd name="T13" fmla="*/ 2 h 10"/>
                <a:gd name="T14" fmla="*/ 2 w 6"/>
                <a:gd name="T15" fmla="*/ 0 h 10"/>
                <a:gd name="T16" fmla="*/ 6 w 6"/>
                <a:gd name="T17" fmla="*/ 0 h 10"/>
                <a:gd name="T18" fmla="*/ 6 w 6"/>
                <a:gd name="T19" fmla="*/ 8 h 10"/>
                <a:gd name="T20" fmla="*/ 6 w 6"/>
                <a:gd name="T21" fmla="*/ 2 h 10"/>
                <a:gd name="T22" fmla="*/ 2 w 6"/>
                <a:gd name="T23" fmla="*/ 2 h 10"/>
                <a:gd name="T24" fmla="*/ 2 w 6"/>
                <a:gd name="T25" fmla="*/ 8 h 10"/>
                <a:gd name="T26" fmla="*/ 6 w 6"/>
                <a:gd name="T2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10">
                  <a:moveTo>
                    <a:pt x="6" y="0"/>
                  </a:moveTo>
                  <a:lnTo>
                    <a:pt x="6" y="2"/>
                  </a:lnTo>
                  <a:lnTo>
                    <a:pt x="6" y="8"/>
                  </a:lnTo>
                  <a:lnTo>
                    <a:pt x="6" y="10"/>
                  </a:lnTo>
                  <a:lnTo>
                    <a:pt x="2" y="10"/>
                  </a:lnTo>
                  <a:lnTo>
                    <a:pt x="0" y="8"/>
                  </a:lnTo>
                  <a:lnTo>
                    <a:pt x="0" y="2"/>
                  </a:lnTo>
                  <a:lnTo>
                    <a:pt x="2" y="0"/>
                  </a:lnTo>
                  <a:lnTo>
                    <a:pt x="6" y="0"/>
                  </a:lnTo>
                  <a:close/>
                  <a:moveTo>
                    <a:pt x="6" y="8"/>
                  </a:moveTo>
                  <a:lnTo>
                    <a:pt x="6" y="2"/>
                  </a:lnTo>
                  <a:lnTo>
                    <a:pt x="2" y="2"/>
                  </a:lnTo>
                  <a:lnTo>
                    <a:pt x="2" y="8"/>
                  </a:lnTo>
                  <a:lnTo>
                    <a:pt x="6" y="8"/>
                  </a:lnTo>
                  <a:close/>
                </a:path>
              </a:pathLst>
            </a:custGeom>
            <a:solidFill>
              <a:srgbClr val="FFCB40"/>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93" name="Freeform 339"/>
            <p:cNvSpPr>
              <a:spLocks/>
            </p:cNvSpPr>
            <p:nvPr/>
          </p:nvSpPr>
          <p:spPr bwMode="auto">
            <a:xfrm>
              <a:off x="10863241" y="1978895"/>
              <a:ext cx="36604" cy="61006"/>
            </a:xfrm>
            <a:custGeom>
              <a:avLst/>
              <a:gdLst>
                <a:gd name="T0" fmla="*/ 4 w 6"/>
                <a:gd name="T1" fmla="*/ 8 h 10"/>
                <a:gd name="T2" fmla="*/ 4 w 6"/>
                <a:gd name="T3" fmla="*/ 6 h 10"/>
                <a:gd name="T4" fmla="*/ 4 w 6"/>
                <a:gd name="T5" fmla="*/ 6 h 10"/>
                <a:gd name="T6" fmla="*/ 6 w 6"/>
                <a:gd name="T7" fmla="*/ 6 h 10"/>
                <a:gd name="T8" fmla="*/ 6 w 6"/>
                <a:gd name="T9" fmla="*/ 8 h 10"/>
                <a:gd name="T10" fmla="*/ 4 w 6"/>
                <a:gd name="T11" fmla="*/ 10 h 10"/>
                <a:gd name="T12" fmla="*/ 0 w 6"/>
                <a:gd name="T13" fmla="*/ 10 h 10"/>
                <a:gd name="T14" fmla="*/ 0 w 6"/>
                <a:gd name="T15" fmla="*/ 8 h 10"/>
                <a:gd name="T16" fmla="*/ 0 w 6"/>
                <a:gd name="T17" fmla="*/ 8 h 10"/>
                <a:gd name="T18" fmla="*/ 2 w 6"/>
                <a:gd name="T19" fmla="*/ 8 h 10"/>
                <a:gd name="T20" fmla="*/ 2 w 6"/>
                <a:gd name="T21" fmla="*/ 2 h 10"/>
                <a:gd name="T22" fmla="*/ 0 w 6"/>
                <a:gd name="T23" fmla="*/ 2 h 10"/>
                <a:gd name="T24" fmla="*/ 0 w 6"/>
                <a:gd name="T25" fmla="*/ 0 h 10"/>
                <a:gd name="T26" fmla="*/ 0 w 6"/>
                <a:gd name="T27" fmla="*/ 0 h 10"/>
                <a:gd name="T28" fmla="*/ 2 w 6"/>
                <a:gd name="T29" fmla="*/ 0 h 10"/>
                <a:gd name="T30" fmla="*/ 2 w 6"/>
                <a:gd name="T31" fmla="*/ 8 h 10"/>
                <a:gd name="T32" fmla="*/ 4 w 6"/>
                <a:gd name="T33"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 h="10">
                  <a:moveTo>
                    <a:pt x="4" y="8"/>
                  </a:moveTo>
                  <a:lnTo>
                    <a:pt x="4" y="6"/>
                  </a:lnTo>
                  <a:lnTo>
                    <a:pt x="4" y="6"/>
                  </a:lnTo>
                  <a:lnTo>
                    <a:pt x="6" y="6"/>
                  </a:lnTo>
                  <a:lnTo>
                    <a:pt x="6" y="8"/>
                  </a:lnTo>
                  <a:lnTo>
                    <a:pt x="4" y="10"/>
                  </a:lnTo>
                  <a:lnTo>
                    <a:pt x="0" y="10"/>
                  </a:lnTo>
                  <a:lnTo>
                    <a:pt x="0" y="8"/>
                  </a:lnTo>
                  <a:lnTo>
                    <a:pt x="0" y="8"/>
                  </a:lnTo>
                  <a:lnTo>
                    <a:pt x="2" y="8"/>
                  </a:lnTo>
                  <a:lnTo>
                    <a:pt x="2" y="2"/>
                  </a:lnTo>
                  <a:lnTo>
                    <a:pt x="0" y="2"/>
                  </a:lnTo>
                  <a:lnTo>
                    <a:pt x="0" y="0"/>
                  </a:lnTo>
                  <a:lnTo>
                    <a:pt x="0" y="0"/>
                  </a:lnTo>
                  <a:lnTo>
                    <a:pt x="2" y="0"/>
                  </a:lnTo>
                  <a:lnTo>
                    <a:pt x="2" y="8"/>
                  </a:lnTo>
                  <a:lnTo>
                    <a:pt x="4" y="8"/>
                  </a:lnTo>
                  <a:close/>
                </a:path>
              </a:pathLst>
            </a:custGeom>
            <a:solidFill>
              <a:srgbClr val="FFCB40"/>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94" name="Freeform 340"/>
            <p:cNvSpPr>
              <a:spLocks noEditPoints="1"/>
            </p:cNvSpPr>
            <p:nvPr/>
          </p:nvSpPr>
          <p:spPr bwMode="auto">
            <a:xfrm>
              <a:off x="10905943" y="1978895"/>
              <a:ext cx="36604" cy="61006"/>
            </a:xfrm>
            <a:custGeom>
              <a:avLst/>
              <a:gdLst>
                <a:gd name="T0" fmla="*/ 4 w 6"/>
                <a:gd name="T1" fmla="*/ 0 h 10"/>
                <a:gd name="T2" fmla="*/ 6 w 6"/>
                <a:gd name="T3" fmla="*/ 2 h 10"/>
                <a:gd name="T4" fmla="*/ 6 w 6"/>
                <a:gd name="T5" fmla="*/ 8 h 10"/>
                <a:gd name="T6" fmla="*/ 4 w 6"/>
                <a:gd name="T7" fmla="*/ 10 h 10"/>
                <a:gd name="T8" fmla="*/ 0 w 6"/>
                <a:gd name="T9" fmla="*/ 10 h 10"/>
                <a:gd name="T10" fmla="*/ 0 w 6"/>
                <a:gd name="T11" fmla="*/ 8 h 10"/>
                <a:gd name="T12" fmla="*/ 0 w 6"/>
                <a:gd name="T13" fmla="*/ 2 h 10"/>
                <a:gd name="T14" fmla="*/ 0 w 6"/>
                <a:gd name="T15" fmla="*/ 0 h 10"/>
                <a:gd name="T16" fmla="*/ 4 w 6"/>
                <a:gd name="T17" fmla="*/ 0 h 10"/>
                <a:gd name="T18" fmla="*/ 4 w 6"/>
                <a:gd name="T19" fmla="*/ 8 h 10"/>
                <a:gd name="T20" fmla="*/ 4 w 6"/>
                <a:gd name="T21" fmla="*/ 2 h 10"/>
                <a:gd name="T22" fmla="*/ 0 w 6"/>
                <a:gd name="T23" fmla="*/ 2 h 10"/>
                <a:gd name="T24" fmla="*/ 0 w 6"/>
                <a:gd name="T25" fmla="*/ 8 h 10"/>
                <a:gd name="T26" fmla="*/ 4 w 6"/>
                <a:gd name="T2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10">
                  <a:moveTo>
                    <a:pt x="4" y="0"/>
                  </a:moveTo>
                  <a:lnTo>
                    <a:pt x="6" y="2"/>
                  </a:lnTo>
                  <a:lnTo>
                    <a:pt x="6" y="8"/>
                  </a:lnTo>
                  <a:lnTo>
                    <a:pt x="4" y="10"/>
                  </a:lnTo>
                  <a:lnTo>
                    <a:pt x="0" y="10"/>
                  </a:lnTo>
                  <a:lnTo>
                    <a:pt x="0" y="8"/>
                  </a:lnTo>
                  <a:lnTo>
                    <a:pt x="0" y="2"/>
                  </a:lnTo>
                  <a:lnTo>
                    <a:pt x="0" y="0"/>
                  </a:lnTo>
                  <a:lnTo>
                    <a:pt x="4" y="0"/>
                  </a:lnTo>
                  <a:close/>
                  <a:moveTo>
                    <a:pt x="4" y="8"/>
                  </a:moveTo>
                  <a:lnTo>
                    <a:pt x="4" y="2"/>
                  </a:lnTo>
                  <a:lnTo>
                    <a:pt x="0" y="2"/>
                  </a:lnTo>
                  <a:lnTo>
                    <a:pt x="0" y="8"/>
                  </a:lnTo>
                  <a:lnTo>
                    <a:pt x="4" y="8"/>
                  </a:lnTo>
                  <a:close/>
                </a:path>
              </a:pathLst>
            </a:custGeom>
            <a:solidFill>
              <a:srgbClr val="FFCB40"/>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95" name="Freeform 341"/>
            <p:cNvSpPr>
              <a:spLocks/>
            </p:cNvSpPr>
            <p:nvPr/>
          </p:nvSpPr>
          <p:spPr bwMode="auto">
            <a:xfrm>
              <a:off x="10954747" y="1978895"/>
              <a:ext cx="36604" cy="61006"/>
            </a:xfrm>
            <a:custGeom>
              <a:avLst/>
              <a:gdLst>
                <a:gd name="T0" fmla="*/ 6 w 6"/>
                <a:gd name="T1" fmla="*/ 8 h 10"/>
                <a:gd name="T2" fmla="*/ 6 w 6"/>
                <a:gd name="T3" fmla="*/ 6 h 10"/>
                <a:gd name="T4" fmla="*/ 6 w 6"/>
                <a:gd name="T5" fmla="*/ 6 h 10"/>
                <a:gd name="T6" fmla="*/ 6 w 6"/>
                <a:gd name="T7" fmla="*/ 6 h 10"/>
                <a:gd name="T8" fmla="*/ 6 w 6"/>
                <a:gd name="T9" fmla="*/ 8 h 10"/>
                <a:gd name="T10" fmla="*/ 6 w 6"/>
                <a:gd name="T11" fmla="*/ 10 h 10"/>
                <a:gd name="T12" fmla="*/ 0 w 6"/>
                <a:gd name="T13" fmla="*/ 10 h 10"/>
                <a:gd name="T14" fmla="*/ 0 w 6"/>
                <a:gd name="T15" fmla="*/ 8 h 10"/>
                <a:gd name="T16" fmla="*/ 0 w 6"/>
                <a:gd name="T17" fmla="*/ 8 h 10"/>
                <a:gd name="T18" fmla="*/ 2 w 6"/>
                <a:gd name="T19" fmla="*/ 8 h 10"/>
                <a:gd name="T20" fmla="*/ 2 w 6"/>
                <a:gd name="T21" fmla="*/ 2 h 10"/>
                <a:gd name="T22" fmla="*/ 0 w 6"/>
                <a:gd name="T23" fmla="*/ 2 h 10"/>
                <a:gd name="T24" fmla="*/ 0 w 6"/>
                <a:gd name="T25" fmla="*/ 0 h 10"/>
                <a:gd name="T26" fmla="*/ 0 w 6"/>
                <a:gd name="T27" fmla="*/ 0 h 10"/>
                <a:gd name="T28" fmla="*/ 4 w 6"/>
                <a:gd name="T29" fmla="*/ 0 h 10"/>
                <a:gd name="T30" fmla="*/ 4 w 6"/>
                <a:gd name="T31" fmla="*/ 8 h 10"/>
                <a:gd name="T32" fmla="*/ 6 w 6"/>
                <a:gd name="T33"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 h="10">
                  <a:moveTo>
                    <a:pt x="6" y="8"/>
                  </a:moveTo>
                  <a:lnTo>
                    <a:pt x="6" y="6"/>
                  </a:lnTo>
                  <a:lnTo>
                    <a:pt x="6" y="6"/>
                  </a:lnTo>
                  <a:lnTo>
                    <a:pt x="6" y="6"/>
                  </a:lnTo>
                  <a:lnTo>
                    <a:pt x="6" y="8"/>
                  </a:lnTo>
                  <a:lnTo>
                    <a:pt x="6" y="10"/>
                  </a:lnTo>
                  <a:lnTo>
                    <a:pt x="0" y="10"/>
                  </a:lnTo>
                  <a:lnTo>
                    <a:pt x="0" y="8"/>
                  </a:lnTo>
                  <a:lnTo>
                    <a:pt x="0" y="8"/>
                  </a:lnTo>
                  <a:lnTo>
                    <a:pt x="2" y="8"/>
                  </a:lnTo>
                  <a:lnTo>
                    <a:pt x="2" y="2"/>
                  </a:lnTo>
                  <a:lnTo>
                    <a:pt x="0" y="2"/>
                  </a:lnTo>
                  <a:lnTo>
                    <a:pt x="0" y="0"/>
                  </a:lnTo>
                  <a:lnTo>
                    <a:pt x="0" y="0"/>
                  </a:lnTo>
                  <a:lnTo>
                    <a:pt x="4" y="0"/>
                  </a:lnTo>
                  <a:lnTo>
                    <a:pt x="4" y="8"/>
                  </a:lnTo>
                  <a:lnTo>
                    <a:pt x="6" y="8"/>
                  </a:lnTo>
                  <a:close/>
                </a:path>
              </a:pathLst>
            </a:custGeom>
            <a:solidFill>
              <a:srgbClr val="FFCB40"/>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96" name="Freeform 342"/>
            <p:cNvSpPr>
              <a:spLocks noEditPoints="1"/>
            </p:cNvSpPr>
            <p:nvPr/>
          </p:nvSpPr>
          <p:spPr bwMode="auto">
            <a:xfrm>
              <a:off x="11003552" y="1978895"/>
              <a:ext cx="30505" cy="61006"/>
            </a:xfrm>
            <a:custGeom>
              <a:avLst/>
              <a:gdLst>
                <a:gd name="T0" fmla="*/ 5 w 5"/>
                <a:gd name="T1" fmla="*/ 0 h 10"/>
                <a:gd name="T2" fmla="*/ 5 w 5"/>
                <a:gd name="T3" fmla="*/ 2 h 10"/>
                <a:gd name="T4" fmla="*/ 5 w 5"/>
                <a:gd name="T5" fmla="*/ 8 h 10"/>
                <a:gd name="T6" fmla="*/ 5 w 5"/>
                <a:gd name="T7" fmla="*/ 10 h 10"/>
                <a:gd name="T8" fmla="*/ 2 w 5"/>
                <a:gd name="T9" fmla="*/ 10 h 10"/>
                <a:gd name="T10" fmla="*/ 0 w 5"/>
                <a:gd name="T11" fmla="*/ 8 h 10"/>
                <a:gd name="T12" fmla="*/ 0 w 5"/>
                <a:gd name="T13" fmla="*/ 2 h 10"/>
                <a:gd name="T14" fmla="*/ 2 w 5"/>
                <a:gd name="T15" fmla="*/ 0 h 10"/>
                <a:gd name="T16" fmla="*/ 5 w 5"/>
                <a:gd name="T17" fmla="*/ 0 h 10"/>
                <a:gd name="T18" fmla="*/ 5 w 5"/>
                <a:gd name="T19" fmla="*/ 8 h 10"/>
                <a:gd name="T20" fmla="*/ 5 w 5"/>
                <a:gd name="T21" fmla="*/ 2 h 10"/>
                <a:gd name="T22" fmla="*/ 2 w 5"/>
                <a:gd name="T23" fmla="*/ 2 h 10"/>
                <a:gd name="T24" fmla="*/ 2 w 5"/>
                <a:gd name="T25" fmla="*/ 8 h 10"/>
                <a:gd name="T26" fmla="*/ 5 w 5"/>
                <a:gd name="T2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10">
                  <a:moveTo>
                    <a:pt x="5" y="0"/>
                  </a:moveTo>
                  <a:lnTo>
                    <a:pt x="5" y="2"/>
                  </a:lnTo>
                  <a:lnTo>
                    <a:pt x="5" y="8"/>
                  </a:lnTo>
                  <a:lnTo>
                    <a:pt x="5" y="10"/>
                  </a:lnTo>
                  <a:lnTo>
                    <a:pt x="2" y="10"/>
                  </a:lnTo>
                  <a:lnTo>
                    <a:pt x="0" y="8"/>
                  </a:lnTo>
                  <a:lnTo>
                    <a:pt x="0" y="2"/>
                  </a:lnTo>
                  <a:lnTo>
                    <a:pt x="2" y="0"/>
                  </a:lnTo>
                  <a:lnTo>
                    <a:pt x="5" y="0"/>
                  </a:lnTo>
                  <a:close/>
                  <a:moveTo>
                    <a:pt x="5" y="8"/>
                  </a:moveTo>
                  <a:lnTo>
                    <a:pt x="5" y="2"/>
                  </a:lnTo>
                  <a:lnTo>
                    <a:pt x="2" y="2"/>
                  </a:lnTo>
                  <a:lnTo>
                    <a:pt x="2" y="8"/>
                  </a:lnTo>
                  <a:lnTo>
                    <a:pt x="5" y="8"/>
                  </a:lnTo>
                  <a:close/>
                </a:path>
              </a:pathLst>
            </a:custGeom>
            <a:solidFill>
              <a:srgbClr val="FFCB40"/>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97" name="Freeform 343"/>
            <p:cNvSpPr>
              <a:spLocks/>
            </p:cNvSpPr>
            <p:nvPr/>
          </p:nvSpPr>
          <p:spPr bwMode="auto">
            <a:xfrm>
              <a:off x="11058458" y="1978895"/>
              <a:ext cx="36604" cy="61006"/>
            </a:xfrm>
            <a:custGeom>
              <a:avLst/>
              <a:gdLst>
                <a:gd name="T0" fmla="*/ 4 w 6"/>
                <a:gd name="T1" fmla="*/ 8 h 10"/>
                <a:gd name="T2" fmla="*/ 4 w 6"/>
                <a:gd name="T3" fmla="*/ 6 h 10"/>
                <a:gd name="T4" fmla="*/ 4 w 6"/>
                <a:gd name="T5" fmla="*/ 6 h 10"/>
                <a:gd name="T6" fmla="*/ 6 w 6"/>
                <a:gd name="T7" fmla="*/ 6 h 10"/>
                <a:gd name="T8" fmla="*/ 6 w 6"/>
                <a:gd name="T9" fmla="*/ 8 h 10"/>
                <a:gd name="T10" fmla="*/ 4 w 6"/>
                <a:gd name="T11" fmla="*/ 10 h 10"/>
                <a:gd name="T12" fmla="*/ 0 w 6"/>
                <a:gd name="T13" fmla="*/ 10 h 10"/>
                <a:gd name="T14" fmla="*/ 0 w 6"/>
                <a:gd name="T15" fmla="*/ 8 h 10"/>
                <a:gd name="T16" fmla="*/ 0 w 6"/>
                <a:gd name="T17" fmla="*/ 8 h 10"/>
                <a:gd name="T18" fmla="*/ 2 w 6"/>
                <a:gd name="T19" fmla="*/ 8 h 10"/>
                <a:gd name="T20" fmla="*/ 2 w 6"/>
                <a:gd name="T21" fmla="*/ 2 h 10"/>
                <a:gd name="T22" fmla="*/ 0 w 6"/>
                <a:gd name="T23" fmla="*/ 2 h 10"/>
                <a:gd name="T24" fmla="*/ 0 w 6"/>
                <a:gd name="T25" fmla="*/ 0 h 10"/>
                <a:gd name="T26" fmla="*/ 0 w 6"/>
                <a:gd name="T27" fmla="*/ 0 h 10"/>
                <a:gd name="T28" fmla="*/ 4 w 6"/>
                <a:gd name="T29" fmla="*/ 0 h 10"/>
                <a:gd name="T30" fmla="*/ 4 w 6"/>
                <a:gd name="T31" fmla="*/ 8 h 10"/>
                <a:gd name="T32" fmla="*/ 4 w 6"/>
                <a:gd name="T33"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 h="10">
                  <a:moveTo>
                    <a:pt x="4" y="8"/>
                  </a:moveTo>
                  <a:lnTo>
                    <a:pt x="4" y="6"/>
                  </a:lnTo>
                  <a:lnTo>
                    <a:pt x="4" y="6"/>
                  </a:lnTo>
                  <a:lnTo>
                    <a:pt x="6" y="6"/>
                  </a:lnTo>
                  <a:lnTo>
                    <a:pt x="6" y="8"/>
                  </a:lnTo>
                  <a:lnTo>
                    <a:pt x="4" y="10"/>
                  </a:lnTo>
                  <a:lnTo>
                    <a:pt x="0" y="10"/>
                  </a:lnTo>
                  <a:lnTo>
                    <a:pt x="0" y="8"/>
                  </a:lnTo>
                  <a:lnTo>
                    <a:pt x="0" y="8"/>
                  </a:lnTo>
                  <a:lnTo>
                    <a:pt x="2" y="8"/>
                  </a:lnTo>
                  <a:lnTo>
                    <a:pt x="2" y="2"/>
                  </a:lnTo>
                  <a:lnTo>
                    <a:pt x="0" y="2"/>
                  </a:lnTo>
                  <a:lnTo>
                    <a:pt x="0" y="0"/>
                  </a:lnTo>
                  <a:lnTo>
                    <a:pt x="0" y="0"/>
                  </a:lnTo>
                  <a:lnTo>
                    <a:pt x="4" y="0"/>
                  </a:lnTo>
                  <a:lnTo>
                    <a:pt x="4" y="8"/>
                  </a:lnTo>
                  <a:lnTo>
                    <a:pt x="4" y="8"/>
                  </a:lnTo>
                  <a:close/>
                </a:path>
              </a:pathLst>
            </a:custGeom>
            <a:solidFill>
              <a:srgbClr val="FFCB40"/>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98" name="Freeform 344"/>
            <p:cNvSpPr>
              <a:spLocks noEditPoints="1"/>
            </p:cNvSpPr>
            <p:nvPr/>
          </p:nvSpPr>
          <p:spPr bwMode="auto">
            <a:xfrm>
              <a:off x="10710724" y="2064302"/>
              <a:ext cx="36604" cy="54907"/>
            </a:xfrm>
            <a:custGeom>
              <a:avLst/>
              <a:gdLst>
                <a:gd name="T0" fmla="*/ 4 w 6"/>
                <a:gd name="T1" fmla="*/ 0 h 9"/>
                <a:gd name="T2" fmla="*/ 6 w 6"/>
                <a:gd name="T3" fmla="*/ 2 h 9"/>
                <a:gd name="T4" fmla="*/ 6 w 6"/>
                <a:gd name="T5" fmla="*/ 7 h 9"/>
                <a:gd name="T6" fmla="*/ 4 w 6"/>
                <a:gd name="T7" fmla="*/ 9 h 9"/>
                <a:gd name="T8" fmla="*/ 0 w 6"/>
                <a:gd name="T9" fmla="*/ 9 h 9"/>
                <a:gd name="T10" fmla="*/ 0 w 6"/>
                <a:gd name="T11" fmla="*/ 7 h 9"/>
                <a:gd name="T12" fmla="*/ 0 w 6"/>
                <a:gd name="T13" fmla="*/ 2 h 9"/>
                <a:gd name="T14" fmla="*/ 0 w 6"/>
                <a:gd name="T15" fmla="*/ 0 h 9"/>
                <a:gd name="T16" fmla="*/ 4 w 6"/>
                <a:gd name="T17" fmla="*/ 0 h 9"/>
                <a:gd name="T18" fmla="*/ 4 w 6"/>
                <a:gd name="T19" fmla="*/ 7 h 9"/>
                <a:gd name="T20" fmla="*/ 4 w 6"/>
                <a:gd name="T21" fmla="*/ 2 h 9"/>
                <a:gd name="T22" fmla="*/ 0 w 6"/>
                <a:gd name="T23" fmla="*/ 2 h 9"/>
                <a:gd name="T24" fmla="*/ 0 w 6"/>
                <a:gd name="T25" fmla="*/ 7 h 9"/>
                <a:gd name="T26" fmla="*/ 4 w 6"/>
                <a:gd name="T27"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9">
                  <a:moveTo>
                    <a:pt x="4" y="0"/>
                  </a:moveTo>
                  <a:lnTo>
                    <a:pt x="6" y="2"/>
                  </a:lnTo>
                  <a:lnTo>
                    <a:pt x="6" y="7"/>
                  </a:lnTo>
                  <a:lnTo>
                    <a:pt x="4" y="9"/>
                  </a:lnTo>
                  <a:lnTo>
                    <a:pt x="0" y="9"/>
                  </a:lnTo>
                  <a:lnTo>
                    <a:pt x="0" y="7"/>
                  </a:lnTo>
                  <a:lnTo>
                    <a:pt x="0" y="2"/>
                  </a:lnTo>
                  <a:lnTo>
                    <a:pt x="0" y="0"/>
                  </a:lnTo>
                  <a:lnTo>
                    <a:pt x="4" y="0"/>
                  </a:lnTo>
                  <a:close/>
                  <a:moveTo>
                    <a:pt x="4" y="7"/>
                  </a:moveTo>
                  <a:lnTo>
                    <a:pt x="4" y="2"/>
                  </a:lnTo>
                  <a:lnTo>
                    <a:pt x="0" y="2"/>
                  </a:lnTo>
                  <a:lnTo>
                    <a:pt x="0" y="7"/>
                  </a:lnTo>
                  <a:lnTo>
                    <a:pt x="4" y="7"/>
                  </a:lnTo>
                  <a:close/>
                </a:path>
              </a:pathLst>
            </a:custGeom>
            <a:solidFill>
              <a:srgbClr val="FFCB40"/>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99" name="Freeform 345"/>
            <p:cNvSpPr>
              <a:spLocks/>
            </p:cNvSpPr>
            <p:nvPr/>
          </p:nvSpPr>
          <p:spPr bwMode="auto">
            <a:xfrm>
              <a:off x="10759530" y="2064302"/>
              <a:ext cx="30505" cy="54907"/>
            </a:xfrm>
            <a:custGeom>
              <a:avLst/>
              <a:gdLst>
                <a:gd name="T0" fmla="*/ 3 w 5"/>
                <a:gd name="T1" fmla="*/ 7 h 9"/>
                <a:gd name="T2" fmla="*/ 3 w 5"/>
                <a:gd name="T3" fmla="*/ 5 h 9"/>
                <a:gd name="T4" fmla="*/ 5 w 5"/>
                <a:gd name="T5" fmla="*/ 5 h 9"/>
                <a:gd name="T6" fmla="*/ 5 w 5"/>
                <a:gd name="T7" fmla="*/ 5 h 9"/>
                <a:gd name="T8" fmla="*/ 5 w 5"/>
                <a:gd name="T9" fmla="*/ 9 h 9"/>
                <a:gd name="T10" fmla="*/ 5 w 5"/>
                <a:gd name="T11" fmla="*/ 9 h 9"/>
                <a:gd name="T12" fmla="*/ 0 w 5"/>
                <a:gd name="T13" fmla="*/ 9 h 9"/>
                <a:gd name="T14" fmla="*/ 0 w 5"/>
                <a:gd name="T15" fmla="*/ 9 h 9"/>
                <a:gd name="T16" fmla="*/ 0 w 5"/>
                <a:gd name="T17" fmla="*/ 7 h 9"/>
                <a:gd name="T18" fmla="*/ 2 w 5"/>
                <a:gd name="T19" fmla="*/ 7 h 9"/>
                <a:gd name="T20" fmla="*/ 2 w 5"/>
                <a:gd name="T21" fmla="*/ 2 h 9"/>
                <a:gd name="T22" fmla="*/ 0 w 5"/>
                <a:gd name="T23" fmla="*/ 2 h 9"/>
                <a:gd name="T24" fmla="*/ 0 w 5"/>
                <a:gd name="T25" fmla="*/ 2 h 9"/>
                <a:gd name="T26" fmla="*/ 0 w 5"/>
                <a:gd name="T27" fmla="*/ 0 h 9"/>
                <a:gd name="T28" fmla="*/ 3 w 5"/>
                <a:gd name="T29" fmla="*/ 0 h 9"/>
                <a:gd name="T30" fmla="*/ 3 w 5"/>
                <a:gd name="T31" fmla="*/ 7 h 9"/>
                <a:gd name="T32" fmla="*/ 3 w 5"/>
                <a:gd name="T3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 h="9">
                  <a:moveTo>
                    <a:pt x="3" y="7"/>
                  </a:moveTo>
                  <a:lnTo>
                    <a:pt x="3" y="5"/>
                  </a:lnTo>
                  <a:lnTo>
                    <a:pt x="5" y="5"/>
                  </a:lnTo>
                  <a:lnTo>
                    <a:pt x="5" y="5"/>
                  </a:lnTo>
                  <a:lnTo>
                    <a:pt x="5" y="9"/>
                  </a:lnTo>
                  <a:lnTo>
                    <a:pt x="5" y="9"/>
                  </a:lnTo>
                  <a:lnTo>
                    <a:pt x="0" y="9"/>
                  </a:lnTo>
                  <a:lnTo>
                    <a:pt x="0" y="9"/>
                  </a:lnTo>
                  <a:lnTo>
                    <a:pt x="0" y="7"/>
                  </a:lnTo>
                  <a:lnTo>
                    <a:pt x="2" y="7"/>
                  </a:lnTo>
                  <a:lnTo>
                    <a:pt x="2" y="2"/>
                  </a:lnTo>
                  <a:lnTo>
                    <a:pt x="0" y="2"/>
                  </a:lnTo>
                  <a:lnTo>
                    <a:pt x="0" y="2"/>
                  </a:lnTo>
                  <a:lnTo>
                    <a:pt x="0" y="0"/>
                  </a:lnTo>
                  <a:lnTo>
                    <a:pt x="3" y="0"/>
                  </a:lnTo>
                  <a:lnTo>
                    <a:pt x="3" y="7"/>
                  </a:lnTo>
                  <a:lnTo>
                    <a:pt x="3" y="7"/>
                  </a:lnTo>
                  <a:close/>
                </a:path>
              </a:pathLst>
            </a:custGeom>
            <a:solidFill>
              <a:srgbClr val="FFCB40"/>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346"/>
            <p:cNvSpPr>
              <a:spLocks noEditPoints="1"/>
            </p:cNvSpPr>
            <p:nvPr/>
          </p:nvSpPr>
          <p:spPr bwMode="auto">
            <a:xfrm>
              <a:off x="10802235" y="2064302"/>
              <a:ext cx="36604" cy="54907"/>
            </a:xfrm>
            <a:custGeom>
              <a:avLst/>
              <a:gdLst>
                <a:gd name="T0" fmla="*/ 6 w 6"/>
                <a:gd name="T1" fmla="*/ 0 h 9"/>
                <a:gd name="T2" fmla="*/ 6 w 6"/>
                <a:gd name="T3" fmla="*/ 2 h 9"/>
                <a:gd name="T4" fmla="*/ 6 w 6"/>
                <a:gd name="T5" fmla="*/ 7 h 9"/>
                <a:gd name="T6" fmla="*/ 6 w 6"/>
                <a:gd name="T7" fmla="*/ 9 h 9"/>
                <a:gd name="T8" fmla="*/ 2 w 6"/>
                <a:gd name="T9" fmla="*/ 9 h 9"/>
                <a:gd name="T10" fmla="*/ 0 w 6"/>
                <a:gd name="T11" fmla="*/ 7 h 9"/>
                <a:gd name="T12" fmla="*/ 0 w 6"/>
                <a:gd name="T13" fmla="*/ 2 h 9"/>
                <a:gd name="T14" fmla="*/ 2 w 6"/>
                <a:gd name="T15" fmla="*/ 0 h 9"/>
                <a:gd name="T16" fmla="*/ 6 w 6"/>
                <a:gd name="T17" fmla="*/ 0 h 9"/>
                <a:gd name="T18" fmla="*/ 6 w 6"/>
                <a:gd name="T19" fmla="*/ 7 h 9"/>
                <a:gd name="T20" fmla="*/ 6 w 6"/>
                <a:gd name="T21" fmla="*/ 2 h 9"/>
                <a:gd name="T22" fmla="*/ 2 w 6"/>
                <a:gd name="T23" fmla="*/ 2 h 9"/>
                <a:gd name="T24" fmla="*/ 2 w 6"/>
                <a:gd name="T25" fmla="*/ 7 h 9"/>
                <a:gd name="T26" fmla="*/ 6 w 6"/>
                <a:gd name="T27"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9">
                  <a:moveTo>
                    <a:pt x="6" y="0"/>
                  </a:moveTo>
                  <a:lnTo>
                    <a:pt x="6" y="2"/>
                  </a:lnTo>
                  <a:lnTo>
                    <a:pt x="6" y="7"/>
                  </a:lnTo>
                  <a:lnTo>
                    <a:pt x="6" y="9"/>
                  </a:lnTo>
                  <a:lnTo>
                    <a:pt x="2" y="9"/>
                  </a:lnTo>
                  <a:lnTo>
                    <a:pt x="0" y="7"/>
                  </a:lnTo>
                  <a:lnTo>
                    <a:pt x="0" y="2"/>
                  </a:lnTo>
                  <a:lnTo>
                    <a:pt x="2" y="0"/>
                  </a:lnTo>
                  <a:lnTo>
                    <a:pt x="6" y="0"/>
                  </a:lnTo>
                  <a:close/>
                  <a:moveTo>
                    <a:pt x="6" y="7"/>
                  </a:moveTo>
                  <a:lnTo>
                    <a:pt x="6" y="2"/>
                  </a:lnTo>
                  <a:lnTo>
                    <a:pt x="2" y="2"/>
                  </a:lnTo>
                  <a:lnTo>
                    <a:pt x="2" y="7"/>
                  </a:lnTo>
                  <a:lnTo>
                    <a:pt x="6" y="7"/>
                  </a:lnTo>
                  <a:close/>
                </a:path>
              </a:pathLst>
            </a:custGeom>
            <a:solidFill>
              <a:srgbClr val="FFCB40"/>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01" name="Freeform 347"/>
            <p:cNvSpPr>
              <a:spLocks noEditPoints="1"/>
            </p:cNvSpPr>
            <p:nvPr/>
          </p:nvSpPr>
          <p:spPr bwMode="auto">
            <a:xfrm>
              <a:off x="10863241" y="2064302"/>
              <a:ext cx="36604" cy="54907"/>
            </a:xfrm>
            <a:custGeom>
              <a:avLst/>
              <a:gdLst>
                <a:gd name="T0" fmla="*/ 4 w 6"/>
                <a:gd name="T1" fmla="*/ 0 h 9"/>
                <a:gd name="T2" fmla="*/ 6 w 6"/>
                <a:gd name="T3" fmla="*/ 2 h 9"/>
                <a:gd name="T4" fmla="*/ 6 w 6"/>
                <a:gd name="T5" fmla="*/ 7 h 9"/>
                <a:gd name="T6" fmla="*/ 4 w 6"/>
                <a:gd name="T7" fmla="*/ 9 h 9"/>
                <a:gd name="T8" fmla="*/ 0 w 6"/>
                <a:gd name="T9" fmla="*/ 9 h 9"/>
                <a:gd name="T10" fmla="*/ 0 w 6"/>
                <a:gd name="T11" fmla="*/ 7 h 9"/>
                <a:gd name="T12" fmla="*/ 0 w 6"/>
                <a:gd name="T13" fmla="*/ 2 h 9"/>
                <a:gd name="T14" fmla="*/ 0 w 6"/>
                <a:gd name="T15" fmla="*/ 0 h 9"/>
                <a:gd name="T16" fmla="*/ 4 w 6"/>
                <a:gd name="T17" fmla="*/ 0 h 9"/>
                <a:gd name="T18" fmla="*/ 4 w 6"/>
                <a:gd name="T19" fmla="*/ 7 h 9"/>
                <a:gd name="T20" fmla="*/ 4 w 6"/>
                <a:gd name="T21" fmla="*/ 2 h 9"/>
                <a:gd name="T22" fmla="*/ 0 w 6"/>
                <a:gd name="T23" fmla="*/ 2 h 9"/>
                <a:gd name="T24" fmla="*/ 0 w 6"/>
                <a:gd name="T25" fmla="*/ 7 h 9"/>
                <a:gd name="T26" fmla="*/ 4 w 6"/>
                <a:gd name="T27"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9">
                  <a:moveTo>
                    <a:pt x="4" y="0"/>
                  </a:moveTo>
                  <a:lnTo>
                    <a:pt x="6" y="2"/>
                  </a:lnTo>
                  <a:lnTo>
                    <a:pt x="6" y="7"/>
                  </a:lnTo>
                  <a:lnTo>
                    <a:pt x="4" y="9"/>
                  </a:lnTo>
                  <a:lnTo>
                    <a:pt x="0" y="9"/>
                  </a:lnTo>
                  <a:lnTo>
                    <a:pt x="0" y="7"/>
                  </a:lnTo>
                  <a:lnTo>
                    <a:pt x="0" y="2"/>
                  </a:lnTo>
                  <a:lnTo>
                    <a:pt x="0" y="0"/>
                  </a:lnTo>
                  <a:lnTo>
                    <a:pt x="4" y="0"/>
                  </a:lnTo>
                  <a:close/>
                  <a:moveTo>
                    <a:pt x="4" y="7"/>
                  </a:moveTo>
                  <a:lnTo>
                    <a:pt x="4" y="2"/>
                  </a:lnTo>
                  <a:lnTo>
                    <a:pt x="0" y="2"/>
                  </a:lnTo>
                  <a:lnTo>
                    <a:pt x="0" y="7"/>
                  </a:lnTo>
                  <a:lnTo>
                    <a:pt x="4" y="7"/>
                  </a:lnTo>
                  <a:close/>
                </a:path>
              </a:pathLst>
            </a:custGeom>
            <a:solidFill>
              <a:srgbClr val="FFCB40"/>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02" name="Freeform 348"/>
            <p:cNvSpPr>
              <a:spLocks/>
            </p:cNvSpPr>
            <p:nvPr/>
          </p:nvSpPr>
          <p:spPr bwMode="auto">
            <a:xfrm>
              <a:off x="10905943" y="2064302"/>
              <a:ext cx="36604" cy="54907"/>
            </a:xfrm>
            <a:custGeom>
              <a:avLst/>
              <a:gdLst>
                <a:gd name="T0" fmla="*/ 4 w 6"/>
                <a:gd name="T1" fmla="*/ 7 h 9"/>
                <a:gd name="T2" fmla="*/ 4 w 6"/>
                <a:gd name="T3" fmla="*/ 5 h 9"/>
                <a:gd name="T4" fmla="*/ 6 w 6"/>
                <a:gd name="T5" fmla="*/ 5 h 9"/>
                <a:gd name="T6" fmla="*/ 6 w 6"/>
                <a:gd name="T7" fmla="*/ 5 h 9"/>
                <a:gd name="T8" fmla="*/ 6 w 6"/>
                <a:gd name="T9" fmla="*/ 9 h 9"/>
                <a:gd name="T10" fmla="*/ 6 w 6"/>
                <a:gd name="T11" fmla="*/ 9 h 9"/>
                <a:gd name="T12" fmla="*/ 0 w 6"/>
                <a:gd name="T13" fmla="*/ 9 h 9"/>
                <a:gd name="T14" fmla="*/ 0 w 6"/>
                <a:gd name="T15" fmla="*/ 9 h 9"/>
                <a:gd name="T16" fmla="*/ 0 w 6"/>
                <a:gd name="T17" fmla="*/ 7 h 9"/>
                <a:gd name="T18" fmla="*/ 2 w 6"/>
                <a:gd name="T19" fmla="*/ 7 h 9"/>
                <a:gd name="T20" fmla="*/ 2 w 6"/>
                <a:gd name="T21" fmla="*/ 2 h 9"/>
                <a:gd name="T22" fmla="*/ 0 w 6"/>
                <a:gd name="T23" fmla="*/ 2 h 9"/>
                <a:gd name="T24" fmla="*/ 0 w 6"/>
                <a:gd name="T25" fmla="*/ 2 h 9"/>
                <a:gd name="T26" fmla="*/ 0 w 6"/>
                <a:gd name="T27" fmla="*/ 0 h 9"/>
                <a:gd name="T28" fmla="*/ 4 w 6"/>
                <a:gd name="T29" fmla="*/ 0 h 9"/>
                <a:gd name="T30" fmla="*/ 4 w 6"/>
                <a:gd name="T31" fmla="*/ 7 h 9"/>
                <a:gd name="T32" fmla="*/ 4 w 6"/>
                <a:gd name="T3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 h="9">
                  <a:moveTo>
                    <a:pt x="4" y="7"/>
                  </a:moveTo>
                  <a:lnTo>
                    <a:pt x="4" y="5"/>
                  </a:lnTo>
                  <a:lnTo>
                    <a:pt x="6" y="5"/>
                  </a:lnTo>
                  <a:lnTo>
                    <a:pt x="6" y="5"/>
                  </a:lnTo>
                  <a:lnTo>
                    <a:pt x="6" y="9"/>
                  </a:lnTo>
                  <a:lnTo>
                    <a:pt x="6" y="9"/>
                  </a:lnTo>
                  <a:lnTo>
                    <a:pt x="0" y="9"/>
                  </a:lnTo>
                  <a:lnTo>
                    <a:pt x="0" y="9"/>
                  </a:lnTo>
                  <a:lnTo>
                    <a:pt x="0" y="7"/>
                  </a:lnTo>
                  <a:lnTo>
                    <a:pt x="2" y="7"/>
                  </a:lnTo>
                  <a:lnTo>
                    <a:pt x="2" y="2"/>
                  </a:lnTo>
                  <a:lnTo>
                    <a:pt x="0" y="2"/>
                  </a:lnTo>
                  <a:lnTo>
                    <a:pt x="0" y="2"/>
                  </a:lnTo>
                  <a:lnTo>
                    <a:pt x="0" y="0"/>
                  </a:lnTo>
                  <a:lnTo>
                    <a:pt x="4" y="0"/>
                  </a:lnTo>
                  <a:lnTo>
                    <a:pt x="4" y="7"/>
                  </a:lnTo>
                  <a:lnTo>
                    <a:pt x="4" y="7"/>
                  </a:lnTo>
                  <a:close/>
                </a:path>
              </a:pathLst>
            </a:custGeom>
            <a:solidFill>
              <a:srgbClr val="FFCB40"/>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349"/>
            <p:cNvSpPr>
              <a:spLocks/>
            </p:cNvSpPr>
            <p:nvPr/>
          </p:nvSpPr>
          <p:spPr bwMode="auto">
            <a:xfrm>
              <a:off x="10954747" y="2064302"/>
              <a:ext cx="36604" cy="54907"/>
            </a:xfrm>
            <a:custGeom>
              <a:avLst/>
              <a:gdLst>
                <a:gd name="T0" fmla="*/ 6 w 6"/>
                <a:gd name="T1" fmla="*/ 7 h 9"/>
                <a:gd name="T2" fmla="*/ 6 w 6"/>
                <a:gd name="T3" fmla="*/ 5 h 9"/>
                <a:gd name="T4" fmla="*/ 6 w 6"/>
                <a:gd name="T5" fmla="*/ 5 h 9"/>
                <a:gd name="T6" fmla="*/ 6 w 6"/>
                <a:gd name="T7" fmla="*/ 5 h 9"/>
                <a:gd name="T8" fmla="*/ 6 w 6"/>
                <a:gd name="T9" fmla="*/ 9 h 9"/>
                <a:gd name="T10" fmla="*/ 6 w 6"/>
                <a:gd name="T11" fmla="*/ 9 h 9"/>
                <a:gd name="T12" fmla="*/ 0 w 6"/>
                <a:gd name="T13" fmla="*/ 9 h 9"/>
                <a:gd name="T14" fmla="*/ 0 w 6"/>
                <a:gd name="T15" fmla="*/ 9 h 9"/>
                <a:gd name="T16" fmla="*/ 0 w 6"/>
                <a:gd name="T17" fmla="*/ 7 h 9"/>
                <a:gd name="T18" fmla="*/ 2 w 6"/>
                <a:gd name="T19" fmla="*/ 7 h 9"/>
                <a:gd name="T20" fmla="*/ 2 w 6"/>
                <a:gd name="T21" fmla="*/ 2 h 9"/>
                <a:gd name="T22" fmla="*/ 0 w 6"/>
                <a:gd name="T23" fmla="*/ 2 h 9"/>
                <a:gd name="T24" fmla="*/ 0 w 6"/>
                <a:gd name="T25" fmla="*/ 2 h 9"/>
                <a:gd name="T26" fmla="*/ 0 w 6"/>
                <a:gd name="T27" fmla="*/ 0 h 9"/>
                <a:gd name="T28" fmla="*/ 4 w 6"/>
                <a:gd name="T29" fmla="*/ 0 h 9"/>
                <a:gd name="T30" fmla="*/ 4 w 6"/>
                <a:gd name="T31" fmla="*/ 7 h 9"/>
                <a:gd name="T32" fmla="*/ 6 w 6"/>
                <a:gd name="T3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 h="9">
                  <a:moveTo>
                    <a:pt x="6" y="7"/>
                  </a:moveTo>
                  <a:lnTo>
                    <a:pt x="6" y="5"/>
                  </a:lnTo>
                  <a:lnTo>
                    <a:pt x="6" y="5"/>
                  </a:lnTo>
                  <a:lnTo>
                    <a:pt x="6" y="5"/>
                  </a:lnTo>
                  <a:lnTo>
                    <a:pt x="6" y="9"/>
                  </a:lnTo>
                  <a:lnTo>
                    <a:pt x="6" y="9"/>
                  </a:lnTo>
                  <a:lnTo>
                    <a:pt x="0" y="9"/>
                  </a:lnTo>
                  <a:lnTo>
                    <a:pt x="0" y="9"/>
                  </a:lnTo>
                  <a:lnTo>
                    <a:pt x="0" y="7"/>
                  </a:lnTo>
                  <a:lnTo>
                    <a:pt x="2" y="7"/>
                  </a:lnTo>
                  <a:lnTo>
                    <a:pt x="2" y="2"/>
                  </a:lnTo>
                  <a:lnTo>
                    <a:pt x="0" y="2"/>
                  </a:lnTo>
                  <a:lnTo>
                    <a:pt x="0" y="2"/>
                  </a:lnTo>
                  <a:lnTo>
                    <a:pt x="0" y="0"/>
                  </a:lnTo>
                  <a:lnTo>
                    <a:pt x="4" y="0"/>
                  </a:lnTo>
                  <a:lnTo>
                    <a:pt x="4" y="7"/>
                  </a:lnTo>
                  <a:lnTo>
                    <a:pt x="6" y="7"/>
                  </a:lnTo>
                  <a:close/>
                </a:path>
              </a:pathLst>
            </a:custGeom>
            <a:solidFill>
              <a:srgbClr val="FFCB40"/>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350"/>
            <p:cNvSpPr>
              <a:spLocks noEditPoints="1"/>
            </p:cNvSpPr>
            <p:nvPr/>
          </p:nvSpPr>
          <p:spPr bwMode="auto">
            <a:xfrm>
              <a:off x="11003552" y="2064302"/>
              <a:ext cx="30505" cy="54907"/>
            </a:xfrm>
            <a:custGeom>
              <a:avLst/>
              <a:gdLst>
                <a:gd name="T0" fmla="*/ 5 w 5"/>
                <a:gd name="T1" fmla="*/ 0 h 9"/>
                <a:gd name="T2" fmla="*/ 5 w 5"/>
                <a:gd name="T3" fmla="*/ 2 h 9"/>
                <a:gd name="T4" fmla="*/ 5 w 5"/>
                <a:gd name="T5" fmla="*/ 7 h 9"/>
                <a:gd name="T6" fmla="*/ 5 w 5"/>
                <a:gd name="T7" fmla="*/ 9 h 9"/>
                <a:gd name="T8" fmla="*/ 2 w 5"/>
                <a:gd name="T9" fmla="*/ 9 h 9"/>
                <a:gd name="T10" fmla="*/ 0 w 5"/>
                <a:gd name="T11" fmla="*/ 7 h 9"/>
                <a:gd name="T12" fmla="*/ 0 w 5"/>
                <a:gd name="T13" fmla="*/ 2 h 9"/>
                <a:gd name="T14" fmla="*/ 2 w 5"/>
                <a:gd name="T15" fmla="*/ 0 h 9"/>
                <a:gd name="T16" fmla="*/ 5 w 5"/>
                <a:gd name="T17" fmla="*/ 0 h 9"/>
                <a:gd name="T18" fmla="*/ 5 w 5"/>
                <a:gd name="T19" fmla="*/ 7 h 9"/>
                <a:gd name="T20" fmla="*/ 5 w 5"/>
                <a:gd name="T21" fmla="*/ 2 h 9"/>
                <a:gd name="T22" fmla="*/ 2 w 5"/>
                <a:gd name="T23" fmla="*/ 2 h 9"/>
                <a:gd name="T24" fmla="*/ 2 w 5"/>
                <a:gd name="T25" fmla="*/ 7 h 9"/>
                <a:gd name="T26" fmla="*/ 5 w 5"/>
                <a:gd name="T27"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9">
                  <a:moveTo>
                    <a:pt x="5" y="0"/>
                  </a:moveTo>
                  <a:lnTo>
                    <a:pt x="5" y="2"/>
                  </a:lnTo>
                  <a:lnTo>
                    <a:pt x="5" y="7"/>
                  </a:lnTo>
                  <a:lnTo>
                    <a:pt x="5" y="9"/>
                  </a:lnTo>
                  <a:lnTo>
                    <a:pt x="2" y="9"/>
                  </a:lnTo>
                  <a:lnTo>
                    <a:pt x="0" y="7"/>
                  </a:lnTo>
                  <a:lnTo>
                    <a:pt x="0" y="2"/>
                  </a:lnTo>
                  <a:lnTo>
                    <a:pt x="2" y="0"/>
                  </a:lnTo>
                  <a:lnTo>
                    <a:pt x="5" y="0"/>
                  </a:lnTo>
                  <a:close/>
                  <a:moveTo>
                    <a:pt x="5" y="7"/>
                  </a:moveTo>
                  <a:lnTo>
                    <a:pt x="5" y="2"/>
                  </a:lnTo>
                  <a:lnTo>
                    <a:pt x="2" y="2"/>
                  </a:lnTo>
                  <a:lnTo>
                    <a:pt x="2" y="7"/>
                  </a:lnTo>
                  <a:lnTo>
                    <a:pt x="5" y="7"/>
                  </a:lnTo>
                  <a:close/>
                </a:path>
              </a:pathLst>
            </a:custGeom>
            <a:solidFill>
              <a:srgbClr val="FFCB40"/>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351"/>
            <p:cNvSpPr>
              <a:spLocks noEditPoints="1"/>
            </p:cNvSpPr>
            <p:nvPr/>
          </p:nvSpPr>
          <p:spPr bwMode="auto">
            <a:xfrm>
              <a:off x="11058458" y="2064302"/>
              <a:ext cx="36604" cy="54907"/>
            </a:xfrm>
            <a:custGeom>
              <a:avLst/>
              <a:gdLst>
                <a:gd name="T0" fmla="*/ 4 w 6"/>
                <a:gd name="T1" fmla="*/ 0 h 9"/>
                <a:gd name="T2" fmla="*/ 6 w 6"/>
                <a:gd name="T3" fmla="*/ 2 h 9"/>
                <a:gd name="T4" fmla="*/ 6 w 6"/>
                <a:gd name="T5" fmla="*/ 7 h 9"/>
                <a:gd name="T6" fmla="*/ 4 w 6"/>
                <a:gd name="T7" fmla="*/ 9 h 9"/>
                <a:gd name="T8" fmla="*/ 0 w 6"/>
                <a:gd name="T9" fmla="*/ 9 h 9"/>
                <a:gd name="T10" fmla="*/ 0 w 6"/>
                <a:gd name="T11" fmla="*/ 7 h 9"/>
                <a:gd name="T12" fmla="*/ 0 w 6"/>
                <a:gd name="T13" fmla="*/ 2 h 9"/>
                <a:gd name="T14" fmla="*/ 0 w 6"/>
                <a:gd name="T15" fmla="*/ 0 h 9"/>
                <a:gd name="T16" fmla="*/ 4 w 6"/>
                <a:gd name="T17" fmla="*/ 0 h 9"/>
                <a:gd name="T18" fmla="*/ 4 w 6"/>
                <a:gd name="T19" fmla="*/ 7 h 9"/>
                <a:gd name="T20" fmla="*/ 4 w 6"/>
                <a:gd name="T21" fmla="*/ 2 h 9"/>
                <a:gd name="T22" fmla="*/ 0 w 6"/>
                <a:gd name="T23" fmla="*/ 2 h 9"/>
                <a:gd name="T24" fmla="*/ 0 w 6"/>
                <a:gd name="T25" fmla="*/ 7 h 9"/>
                <a:gd name="T26" fmla="*/ 4 w 6"/>
                <a:gd name="T27"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9">
                  <a:moveTo>
                    <a:pt x="4" y="0"/>
                  </a:moveTo>
                  <a:lnTo>
                    <a:pt x="6" y="2"/>
                  </a:lnTo>
                  <a:lnTo>
                    <a:pt x="6" y="7"/>
                  </a:lnTo>
                  <a:lnTo>
                    <a:pt x="4" y="9"/>
                  </a:lnTo>
                  <a:lnTo>
                    <a:pt x="0" y="9"/>
                  </a:lnTo>
                  <a:lnTo>
                    <a:pt x="0" y="7"/>
                  </a:lnTo>
                  <a:lnTo>
                    <a:pt x="0" y="2"/>
                  </a:lnTo>
                  <a:lnTo>
                    <a:pt x="0" y="0"/>
                  </a:lnTo>
                  <a:lnTo>
                    <a:pt x="4" y="0"/>
                  </a:lnTo>
                  <a:close/>
                  <a:moveTo>
                    <a:pt x="4" y="7"/>
                  </a:moveTo>
                  <a:lnTo>
                    <a:pt x="4" y="2"/>
                  </a:lnTo>
                  <a:lnTo>
                    <a:pt x="0" y="2"/>
                  </a:lnTo>
                  <a:lnTo>
                    <a:pt x="0" y="7"/>
                  </a:lnTo>
                  <a:lnTo>
                    <a:pt x="4" y="7"/>
                  </a:lnTo>
                  <a:close/>
                </a:path>
              </a:pathLst>
            </a:custGeom>
            <a:solidFill>
              <a:srgbClr val="FFCB40"/>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06" name="Freeform 352"/>
            <p:cNvSpPr>
              <a:spLocks noEditPoints="1"/>
            </p:cNvSpPr>
            <p:nvPr/>
          </p:nvSpPr>
          <p:spPr bwMode="auto">
            <a:xfrm>
              <a:off x="10710724" y="2143612"/>
              <a:ext cx="36604" cy="61006"/>
            </a:xfrm>
            <a:custGeom>
              <a:avLst/>
              <a:gdLst>
                <a:gd name="T0" fmla="*/ 4 w 6"/>
                <a:gd name="T1" fmla="*/ 0 h 10"/>
                <a:gd name="T2" fmla="*/ 6 w 6"/>
                <a:gd name="T3" fmla="*/ 2 h 10"/>
                <a:gd name="T4" fmla="*/ 6 w 6"/>
                <a:gd name="T5" fmla="*/ 8 h 10"/>
                <a:gd name="T6" fmla="*/ 4 w 6"/>
                <a:gd name="T7" fmla="*/ 10 h 10"/>
                <a:gd name="T8" fmla="*/ 0 w 6"/>
                <a:gd name="T9" fmla="*/ 10 h 10"/>
                <a:gd name="T10" fmla="*/ 0 w 6"/>
                <a:gd name="T11" fmla="*/ 8 h 10"/>
                <a:gd name="T12" fmla="*/ 0 w 6"/>
                <a:gd name="T13" fmla="*/ 2 h 10"/>
                <a:gd name="T14" fmla="*/ 0 w 6"/>
                <a:gd name="T15" fmla="*/ 0 h 10"/>
                <a:gd name="T16" fmla="*/ 4 w 6"/>
                <a:gd name="T17" fmla="*/ 0 h 10"/>
                <a:gd name="T18" fmla="*/ 4 w 6"/>
                <a:gd name="T19" fmla="*/ 8 h 10"/>
                <a:gd name="T20" fmla="*/ 4 w 6"/>
                <a:gd name="T21" fmla="*/ 2 h 10"/>
                <a:gd name="T22" fmla="*/ 0 w 6"/>
                <a:gd name="T23" fmla="*/ 2 h 10"/>
                <a:gd name="T24" fmla="*/ 0 w 6"/>
                <a:gd name="T25" fmla="*/ 8 h 10"/>
                <a:gd name="T26" fmla="*/ 4 w 6"/>
                <a:gd name="T2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10">
                  <a:moveTo>
                    <a:pt x="4" y="0"/>
                  </a:moveTo>
                  <a:lnTo>
                    <a:pt x="6" y="2"/>
                  </a:lnTo>
                  <a:lnTo>
                    <a:pt x="6" y="8"/>
                  </a:lnTo>
                  <a:lnTo>
                    <a:pt x="4" y="10"/>
                  </a:lnTo>
                  <a:lnTo>
                    <a:pt x="0" y="10"/>
                  </a:lnTo>
                  <a:lnTo>
                    <a:pt x="0" y="8"/>
                  </a:lnTo>
                  <a:lnTo>
                    <a:pt x="0" y="2"/>
                  </a:lnTo>
                  <a:lnTo>
                    <a:pt x="0" y="0"/>
                  </a:lnTo>
                  <a:lnTo>
                    <a:pt x="4" y="0"/>
                  </a:lnTo>
                  <a:close/>
                  <a:moveTo>
                    <a:pt x="4" y="8"/>
                  </a:moveTo>
                  <a:lnTo>
                    <a:pt x="4" y="2"/>
                  </a:lnTo>
                  <a:lnTo>
                    <a:pt x="0" y="2"/>
                  </a:lnTo>
                  <a:lnTo>
                    <a:pt x="0" y="8"/>
                  </a:lnTo>
                  <a:lnTo>
                    <a:pt x="4" y="8"/>
                  </a:lnTo>
                  <a:close/>
                </a:path>
              </a:pathLst>
            </a:custGeom>
            <a:solidFill>
              <a:srgbClr val="FFCB40"/>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07" name="Freeform 353"/>
            <p:cNvSpPr>
              <a:spLocks noEditPoints="1"/>
            </p:cNvSpPr>
            <p:nvPr/>
          </p:nvSpPr>
          <p:spPr bwMode="auto">
            <a:xfrm>
              <a:off x="10759530" y="2143612"/>
              <a:ext cx="30505" cy="61006"/>
            </a:xfrm>
            <a:custGeom>
              <a:avLst/>
              <a:gdLst>
                <a:gd name="T0" fmla="*/ 3 w 5"/>
                <a:gd name="T1" fmla="*/ 0 h 10"/>
                <a:gd name="T2" fmla="*/ 5 w 5"/>
                <a:gd name="T3" fmla="*/ 2 h 10"/>
                <a:gd name="T4" fmla="*/ 5 w 5"/>
                <a:gd name="T5" fmla="*/ 8 h 10"/>
                <a:gd name="T6" fmla="*/ 3 w 5"/>
                <a:gd name="T7" fmla="*/ 10 h 10"/>
                <a:gd name="T8" fmla="*/ 2 w 5"/>
                <a:gd name="T9" fmla="*/ 10 h 10"/>
                <a:gd name="T10" fmla="*/ 0 w 5"/>
                <a:gd name="T11" fmla="*/ 8 h 10"/>
                <a:gd name="T12" fmla="*/ 0 w 5"/>
                <a:gd name="T13" fmla="*/ 2 h 10"/>
                <a:gd name="T14" fmla="*/ 2 w 5"/>
                <a:gd name="T15" fmla="*/ 0 h 10"/>
                <a:gd name="T16" fmla="*/ 3 w 5"/>
                <a:gd name="T17" fmla="*/ 0 h 10"/>
                <a:gd name="T18" fmla="*/ 3 w 5"/>
                <a:gd name="T19" fmla="*/ 8 h 10"/>
                <a:gd name="T20" fmla="*/ 3 w 5"/>
                <a:gd name="T21" fmla="*/ 2 h 10"/>
                <a:gd name="T22" fmla="*/ 2 w 5"/>
                <a:gd name="T23" fmla="*/ 2 h 10"/>
                <a:gd name="T24" fmla="*/ 2 w 5"/>
                <a:gd name="T25" fmla="*/ 8 h 10"/>
                <a:gd name="T26" fmla="*/ 3 w 5"/>
                <a:gd name="T2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10">
                  <a:moveTo>
                    <a:pt x="3" y="0"/>
                  </a:moveTo>
                  <a:lnTo>
                    <a:pt x="5" y="2"/>
                  </a:lnTo>
                  <a:lnTo>
                    <a:pt x="5" y="8"/>
                  </a:lnTo>
                  <a:lnTo>
                    <a:pt x="3" y="10"/>
                  </a:lnTo>
                  <a:lnTo>
                    <a:pt x="2" y="10"/>
                  </a:lnTo>
                  <a:lnTo>
                    <a:pt x="0" y="8"/>
                  </a:lnTo>
                  <a:lnTo>
                    <a:pt x="0" y="2"/>
                  </a:lnTo>
                  <a:lnTo>
                    <a:pt x="2" y="0"/>
                  </a:lnTo>
                  <a:lnTo>
                    <a:pt x="3" y="0"/>
                  </a:lnTo>
                  <a:close/>
                  <a:moveTo>
                    <a:pt x="3" y="8"/>
                  </a:moveTo>
                  <a:lnTo>
                    <a:pt x="3" y="2"/>
                  </a:lnTo>
                  <a:lnTo>
                    <a:pt x="2" y="2"/>
                  </a:lnTo>
                  <a:lnTo>
                    <a:pt x="2" y="8"/>
                  </a:lnTo>
                  <a:lnTo>
                    <a:pt x="3" y="8"/>
                  </a:lnTo>
                  <a:close/>
                </a:path>
              </a:pathLst>
            </a:custGeom>
            <a:solidFill>
              <a:srgbClr val="FFCB40"/>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08" name="Freeform 354"/>
            <p:cNvSpPr>
              <a:spLocks/>
            </p:cNvSpPr>
            <p:nvPr/>
          </p:nvSpPr>
          <p:spPr bwMode="auto">
            <a:xfrm>
              <a:off x="10802235" y="2143612"/>
              <a:ext cx="36604" cy="61006"/>
            </a:xfrm>
            <a:custGeom>
              <a:avLst/>
              <a:gdLst>
                <a:gd name="T0" fmla="*/ 6 w 6"/>
                <a:gd name="T1" fmla="*/ 8 h 10"/>
                <a:gd name="T2" fmla="*/ 6 w 6"/>
                <a:gd name="T3" fmla="*/ 6 h 10"/>
                <a:gd name="T4" fmla="*/ 6 w 6"/>
                <a:gd name="T5" fmla="*/ 6 h 10"/>
                <a:gd name="T6" fmla="*/ 6 w 6"/>
                <a:gd name="T7" fmla="*/ 6 h 10"/>
                <a:gd name="T8" fmla="*/ 6 w 6"/>
                <a:gd name="T9" fmla="*/ 10 h 10"/>
                <a:gd name="T10" fmla="*/ 6 w 6"/>
                <a:gd name="T11" fmla="*/ 10 h 10"/>
                <a:gd name="T12" fmla="*/ 2 w 6"/>
                <a:gd name="T13" fmla="*/ 10 h 10"/>
                <a:gd name="T14" fmla="*/ 0 w 6"/>
                <a:gd name="T15" fmla="*/ 10 h 10"/>
                <a:gd name="T16" fmla="*/ 2 w 6"/>
                <a:gd name="T17" fmla="*/ 8 h 10"/>
                <a:gd name="T18" fmla="*/ 2 w 6"/>
                <a:gd name="T19" fmla="*/ 8 h 10"/>
                <a:gd name="T20" fmla="*/ 2 w 6"/>
                <a:gd name="T21" fmla="*/ 2 h 10"/>
                <a:gd name="T22" fmla="*/ 2 w 6"/>
                <a:gd name="T23" fmla="*/ 2 h 10"/>
                <a:gd name="T24" fmla="*/ 0 w 6"/>
                <a:gd name="T25" fmla="*/ 2 h 10"/>
                <a:gd name="T26" fmla="*/ 2 w 6"/>
                <a:gd name="T27" fmla="*/ 0 h 10"/>
                <a:gd name="T28" fmla="*/ 4 w 6"/>
                <a:gd name="T29" fmla="*/ 0 h 10"/>
                <a:gd name="T30" fmla="*/ 4 w 6"/>
                <a:gd name="T31" fmla="*/ 8 h 10"/>
                <a:gd name="T32" fmla="*/ 6 w 6"/>
                <a:gd name="T33"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 h="10">
                  <a:moveTo>
                    <a:pt x="6" y="8"/>
                  </a:moveTo>
                  <a:lnTo>
                    <a:pt x="6" y="6"/>
                  </a:lnTo>
                  <a:lnTo>
                    <a:pt x="6" y="6"/>
                  </a:lnTo>
                  <a:lnTo>
                    <a:pt x="6" y="6"/>
                  </a:lnTo>
                  <a:lnTo>
                    <a:pt x="6" y="10"/>
                  </a:lnTo>
                  <a:lnTo>
                    <a:pt x="6" y="10"/>
                  </a:lnTo>
                  <a:lnTo>
                    <a:pt x="2" y="10"/>
                  </a:lnTo>
                  <a:lnTo>
                    <a:pt x="0" y="10"/>
                  </a:lnTo>
                  <a:lnTo>
                    <a:pt x="2" y="8"/>
                  </a:lnTo>
                  <a:lnTo>
                    <a:pt x="2" y="8"/>
                  </a:lnTo>
                  <a:lnTo>
                    <a:pt x="2" y="2"/>
                  </a:lnTo>
                  <a:lnTo>
                    <a:pt x="2" y="2"/>
                  </a:lnTo>
                  <a:lnTo>
                    <a:pt x="0" y="2"/>
                  </a:lnTo>
                  <a:lnTo>
                    <a:pt x="2" y="0"/>
                  </a:lnTo>
                  <a:lnTo>
                    <a:pt x="4" y="0"/>
                  </a:lnTo>
                  <a:lnTo>
                    <a:pt x="4" y="8"/>
                  </a:lnTo>
                  <a:lnTo>
                    <a:pt x="6" y="8"/>
                  </a:lnTo>
                  <a:close/>
                </a:path>
              </a:pathLst>
            </a:custGeom>
            <a:solidFill>
              <a:srgbClr val="FFCB40"/>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09" name="Freeform 355"/>
            <p:cNvSpPr>
              <a:spLocks noEditPoints="1"/>
            </p:cNvSpPr>
            <p:nvPr/>
          </p:nvSpPr>
          <p:spPr bwMode="auto">
            <a:xfrm>
              <a:off x="10863241" y="2143612"/>
              <a:ext cx="36604" cy="61006"/>
            </a:xfrm>
            <a:custGeom>
              <a:avLst/>
              <a:gdLst>
                <a:gd name="T0" fmla="*/ 4 w 6"/>
                <a:gd name="T1" fmla="*/ 0 h 10"/>
                <a:gd name="T2" fmla="*/ 6 w 6"/>
                <a:gd name="T3" fmla="*/ 2 h 10"/>
                <a:gd name="T4" fmla="*/ 6 w 6"/>
                <a:gd name="T5" fmla="*/ 8 h 10"/>
                <a:gd name="T6" fmla="*/ 4 w 6"/>
                <a:gd name="T7" fmla="*/ 10 h 10"/>
                <a:gd name="T8" fmla="*/ 0 w 6"/>
                <a:gd name="T9" fmla="*/ 10 h 10"/>
                <a:gd name="T10" fmla="*/ 0 w 6"/>
                <a:gd name="T11" fmla="*/ 8 h 10"/>
                <a:gd name="T12" fmla="*/ 0 w 6"/>
                <a:gd name="T13" fmla="*/ 2 h 10"/>
                <a:gd name="T14" fmla="*/ 0 w 6"/>
                <a:gd name="T15" fmla="*/ 0 h 10"/>
                <a:gd name="T16" fmla="*/ 4 w 6"/>
                <a:gd name="T17" fmla="*/ 0 h 10"/>
                <a:gd name="T18" fmla="*/ 4 w 6"/>
                <a:gd name="T19" fmla="*/ 8 h 10"/>
                <a:gd name="T20" fmla="*/ 4 w 6"/>
                <a:gd name="T21" fmla="*/ 2 h 10"/>
                <a:gd name="T22" fmla="*/ 0 w 6"/>
                <a:gd name="T23" fmla="*/ 2 h 10"/>
                <a:gd name="T24" fmla="*/ 0 w 6"/>
                <a:gd name="T25" fmla="*/ 8 h 10"/>
                <a:gd name="T26" fmla="*/ 4 w 6"/>
                <a:gd name="T2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10">
                  <a:moveTo>
                    <a:pt x="4" y="0"/>
                  </a:moveTo>
                  <a:lnTo>
                    <a:pt x="6" y="2"/>
                  </a:lnTo>
                  <a:lnTo>
                    <a:pt x="6" y="8"/>
                  </a:lnTo>
                  <a:lnTo>
                    <a:pt x="4" y="10"/>
                  </a:lnTo>
                  <a:lnTo>
                    <a:pt x="0" y="10"/>
                  </a:lnTo>
                  <a:lnTo>
                    <a:pt x="0" y="8"/>
                  </a:lnTo>
                  <a:lnTo>
                    <a:pt x="0" y="2"/>
                  </a:lnTo>
                  <a:lnTo>
                    <a:pt x="0" y="0"/>
                  </a:lnTo>
                  <a:lnTo>
                    <a:pt x="4" y="0"/>
                  </a:lnTo>
                  <a:close/>
                  <a:moveTo>
                    <a:pt x="4" y="8"/>
                  </a:moveTo>
                  <a:lnTo>
                    <a:pt x="4" y="2"/>
                  </a:lnTo>
                  <a:lnTo>
                    <a:pt x="0" y="2"/>
                  </a:lnTo>
                  <a:lnTo>
                    <a:pt x="0" y="8"/>
                  </a:lnTo>
                  <a:lnTo>
                    <a:pt x="4" y="8"/>
                  </a:lnTo>
                  <a:close/>
                </a:path>
              </a:pathLst>
            </a:custGeom>
            <a:solidFill>
              <a:srgbClr val="FFCB40"/>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356"/>
            <p:cNvSpPr>
              <a:spLocks noEditPoints="1"/>
            </p:cNvSpPr>
            <p:nvPr/>
          </p:nvSpPr>
          <p:spPr bwMode="auto">
            <a:xfrm>
              <a:off x="10905943" y="2143612"/>
              <a:ext cx="36604" cy="61006"/>
            </a:xfrm>
            <a:custGeom>
              <a:avLst/>
              <a:gdLst>
                <a:gd name="T0" fmla="*/ 4 w 6"/>
                <a:gd name="T1" fmla="*/ 0 h 10"/>
                <a:gd name="T2" fmla="*/ 6 w 6"/>
                <a:gd name="T3" fmla="*/ 2 h 10"/>
                <a:gd name="T4" fmla="*/ 6 w 6"/>
                <a:gd name="T5" fmla="*/ 8 h 10"/>
                <a:gd name="T6" fmla="*/ 4 w 6"/>
                <a:gd name="T7" fmla="*/ 10 h 10"/>
                <a:gd name="T8" fmla="*/ 0 w 6"/>
                <a:gd name="T9" fmla="*/ 10 h 10"/>
                <a:gd name="T10" fmla="*/ 0 w 6"/>
                <a:gd name="T11" fmla="*/ 8 h 10"/>
                <a:gd name="T12" fmla="*/ 0 w 6"/>
                <a:gd name="T13" fmla="*/ 2 h 10"/>
                <a:gd name="T14" fmla="*/ 0 w 6"/>
                <a:gd name="T15" fmla="*/ 0 h 10"/>
                <a:gd name="T16" fmla="*/ 4 w 6"/>
                <a:gd name="T17" fmla="*/ 0 h 10"/>
                <a:gd name="T18" fmla="*/ 4 w 6"/>
                <a:gd name="T19" fmla="*/ 8 h 10"/>
                <a:gd name="T20" fmla="*/ 4 w 6"/>
                <a:gd name="T21" fmla="*/ 2 h 10"/>
                <a:gd name="T22" fmla="*/ 0 w 6"/>
                <a:gd name="T23" fmla="*/ 2 h 10"/>
                <a:gd name="T24" fmla="*/ 0 w 6"/>
                <a:gd name="T25" fmla="*/ 8 h 10"/>
                <a:gd name="T26" fmla="*/ 4 w 6"/>
                <a:gd name="T2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10">
                  <a:moveTo>
                    <a:pt x="4" y="0"/>
                  </a:moveTo>
                  <a:lnTo>
                    <a:pt x="6" y="2"/>
                  </a:lnTo>
                  <a:lnTo>
                    <a:pt x="6" y="8"/>
                  </a:lnTo>
                  <a:lnTo>
                    <a:pt x="4" y="10"/>
                  </a:lnTo>
                  <a:lnTo>
                    <a:pt x="0" y="10"/>
                  </a:lnTo>
                  <a:lnTo>
                    <a:pt x="0" y="8"/>
                  </a:lnTo>
                  <a:lnTo>
                    <a:pt x="0" y="2"/>
                  </a:lnTo>
                  <a:lnTo>
                    <a:pt x="0" y="0"/>
                  </a:lnTo>
                  <a:lnTo>
                    <a:pt x="4" y="0"/>
                  </a:lnTo>
                  <a:close/>
                  <a:moveTo>
                    <a:pt x="4" y="8"/>
                  </a:moveTo>
                  <a:lnTo>
                    <a:pt x="4" y="2"/>
                  </a:lnTo>
                  <a:lnTo>
                    <a:pt x="0" y="2"/>
                  </a:lnTo>
                  <a:lnTo>
                    <a:pt x="0" y="8"/>
                  </a:lnTo>
                  <a:lnTo>
                    <a:pt x="4" y="8"/>
                  </a:lnTo>
                  <a:close/>
                </a:path>
              </a:pathLst>
            </a:custGeom>
            <a:solidFill>
              <a:srgbClr val="FFCB40"/>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11" name="Freeform 357"/>
            <p:cNvSpPr>
              <a:spLocks noEditPoints="1"/>
            </p:cNvSpPr>
            <p:nvPr/>
          </p:nvSpPr>
          <p:spPr bwMode="auto">
            <a:xfrm>
              <a:off x="10954747" y="2143612"/>
              <a:ext cx="36604" cy="61006"/>
            </a:xfrm>
            <a:custGeom>
              <a:avLst/>
              <a:gdLst>
                <a:gd name="T0" fmla="*/ 6 w 6"/>
                <a:gd name="T1" fmla="*/ 0 h 10"/>
                <a:gd name="T2" fmla="*/ 6 w 6"/>
                <a:gd name="T3" fmla="*/ 2 h 10"/>
                <a:gd name="T4" fmla="*/ 6 w 6"/>
                <a:gd name="T5" fmla="*/ 8 h 10"/>
                <a:gd name="T6" fmla="*/ 6 w 6"/>
                <a:gd name="T7" fmla="*/ 10 h 10"/>
                <a:gd name="T8" fmla="*/ 2 w 6"/>
                <a:gd name="T9" fmla="*/ 10 h 10"/>
                <a:gd name="T10" fmla="*/ 0 w 6"/>
                <a:gd name="T11" fmla="*/ 8 h 10"/>
                <a:gd name="T12" fmla="*/ 0 w 6"/>
                <a:gd name="T13" fmla="*/ 2 h 10"/>
                <a:gd name="T14" fmla="*/ 2 w 6"/>
                <a:gd name="T15" fmla="*/ 0 h 10"/>
                <a:gd name="T16" fmla="*/ 6 w 6"/>
                <a:gd name="T17" fmla="*/ 0 h 10"/>
                <a:gd name="T18" fmla="*/ 6 w 6"/>
                <a:gd name="T19" fmla="*/ 8 h 10"/>
                <a:gd name="T20" fmla="*/ 6 w 6"/>
                <a:gd name="T21" fmla="*/ 2 h 10"/>
                <a:gd name="T22" fmla="*/ 2 w 6"/>
                <a:gd name="T23" fmla="*/ 2 h 10"/>
                <a:gd name="T24" fmla="*/ 2 w 6"/>
                <a:gd name="T25" fmla="*/ 8 h 10"/>
                <a:gd name="T26" fmla="*/ 6 w 6"/>
                <a:gd name="T2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10">
                  <a:moveTo>
                    <a:pt x="6" y="0"/>
                  </a:moveTo>
                  <a:lnTo>
                    <a:pt x="6" y="2"/>
                  </a:lnTo>
                  <a:lnTo>
                    <a:pt x="6" y="8"/>
                  </a:lnTo>
                  <a:lnTo>
                    <a:pt x="6" y="10"/>
                  </a:lnTo>
                  <a:lnTo>
                    <a:pt x="2" y="10"/>
                  </a:lnTo>
                  <a:lnTo>
                    <a:pt x="0" y="8"/>
                  </a:lnTo>
                  <a:lnTo>
                    <a:pt x="0" y="2"/>
                  </a:lnTo>
                  <a:lnTo>
                    <a:pt x="2" y="0"/>
                  </a:lnTo>
                  <a:lnTo>
                    <a:pt x="6" y="0"/>
                  </a:lnTo>
                  <a:close/>
                  <a:moveTo>
                    <a:pt x="6" y="8"/>
                  </a:moveTo>
                  <a:lnTo>
                    <a:pt x="6" y="2"/>
                  </a:lnTo>
                  <a:lnTo>
                    <a:pt x="2" y="2"/>
                  </a:lnTo>
                  <a:lnTo>
                    <a:pt x="2" y="8"/>
                  </a:lnTo>
                  <a:lnTo>
                    <a:pt x="6" y="8"/>
                  </a:lnTo>
                  <a:close/>
                </a:path>
              </a:pathLst>
            </a:custGeom>
            <a:solidFill>
              <a:srgbClr val="FFCB40"/>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12" name="Freeform 358"/>
            <p:cNvSpPr>
              <a:spLocks/>
            </p:cNvSpPr>
            <p:nvPr/>
          </p:nvSpPr>
          <p:spPr bwMode="auto">
            <a:xfrm>
              <a:off x="11003552" y="2143612"/>
              <a:ext cx="30505" cy="61006"/>
            </a:xfrm>
            <a:custGeom>
              <a:avLst/>
              <a:gdLst>
                <a:gd name="T0" fmla="*/ 5 w 5"/>
                <a:gd name="T1" fmla="*/ 8 h 10"/>
                <a:gd name="T2" fmla="*/ 5 w 5"/>
                <a:gd name="T3" fmla="*/ 6 h 10"/>
                <a:gd name="T4" fmla="*/ 5 w 5"/>
                <a:gd name="T5" fmla="*/ 6 h 10"/>
                <a:gd name="T6" fmla="*/ 5 w 5"/>
                <a:gd name="T7" fmla="*/ 6 h 10"/>
                <a:gd name="T8" fmla="*/ 5 w 5"/>
                <a:gd name="T9" fmla="*/ 10 h 10"/>
                <a:gd name="T10" fmla="*/ 5 w 5"/>
                <a:gd name="T11" fmla="*/ 10 h 10"/>
                <a:gd name="T12" fmla="*/ 2 w 5"/>
                <a:gd name="T13" fmla="*/ 10 h 10"/>
                <a:gd name="T14" fmla="*/ 0 w 5"/>
                <a:gd name="T15" fmla="*/ 10 h 10"/>
                <a:gd name="T16" fmla="*/ 2 w 5"/>
                <a:gd name="T17" fmla="*/ 8 h 10"/>
                <a:gd name="T18" fmla="*/ 4 w 5"/>
                <a:gd name="T19" fmla="*/ 8 h 10"/>
                <a:gd name="T20" fmla="*/ 4 w 5"/>
                <a:gd name="T21" fmla="*/ 2 h 10"/>
                <a:gd name="T22" fmla="*/ 2 w 5"/>
                <a:gd name="T23" fmla="*/ 2 h 10"/>
                <a:gd name="T24" fmla="*/ 0 w 5"/>
                <a:gd name="T25" fmla="*/ 2 h 10"/>
                <a:gd name="T26" fmla="*/ 2 w 5"/>
                <a:gd name="T27" fmla="*/ 0 h 10"/>
                <a:gd name="T28" fmla="*/ 4 w 5"/>
                <a:gd name="T29" fmla="*/ 0 h 10"/>
                <a:gd name="T30" fmla="*/ 4 w 5"/>
                <a:gd name="T31" fmla="*/ 8 h 10"/>
                <a:gd name="T32" fmla="*/ 5 w 5"/>
                <a:gd name="T33"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 h="10">
                  <a:moveTo>
                    <a:pt x="5" y="8"/>
                  </a:moveTo>
                  <a:lnTo>
                    <a:pt x="5" y="6"/>
                  </a:lnTo>
                  <a:lnTo>
                    <a:pt x="5" y="6"/>
                  </a:lnTo>
                  <a:lnTo>
                    <a:pt x="5" y="6"/>
                  </a:lnTo>
                  <a:lnTo>
                    <a:pt x="5" y="10"/>
                  </a:lnTo>
                  <a:lnTo>
                    <a:pt x="5" y="10"/>
                  </a:lnTo>
                  <a:lnTo>
                    <a:pt x="2" y="10"/>
                  </a:lnTo>
                  <a:lnTo>
                    <a:pt x="0" y="10"/>
                  </a:lnTo>
                  <a:lnTo>
                    <a:pt x="2" y="8"/>
                  </a:lnTo>
                  <a:lnTo>
                    <a:pt x="4" y="8"/>
                  </a:lnTo>
                  <a:lnTo>
                    <a:pt x="4" y="2"/>
                  </a:lnTo>
                  <a:lnTo>
                    <a:pt x="2" y="2"/>
                  </a:lnTo>
                  <a:lnTo>
                    <a:pt x="0" y="2"/>
                  </a:lnTo>
                  <a:lnTo>
                    <a:pt x="2" y="0"/>
                  </a:lnTo>
                  <a:lnTo>
                    <a:pt x="4" y="0"/>
                  </a:lnTo>
                  <a:lnTo>
                    <a:pt x="4" y="8"/>
                  </a:lnTo>
                  <a:lnTo>
                    <a:pt x="5" y="8"/>
                  </a:lnTo>
                  <a:close/>
                </a:path>
              </a:pathLst>
            </a:custGeom>
            <a:solidFill>
              <a:srgbClr val="FFCB40"/>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359"/>
            <p:cNvSpPr>
              <a:spLocks/>
            </p:cNvSpPr>
            <p:nvPr/>
          </p:nvSpPr>
          <p:spPr bwMode="auto">
            <a:xfrm>
              <a:off x="11058458" y="2143612"/>
              <a:ext cx="36604" cy="61006"/>
            </a:xfrm>
            <a:custGeom>
              <a:avLst/>
              <a:gdLst>
                <a:gd name="T0" fmla="*/ 4 w 6"/>
                <a:gd name="T1" fmla="*/ 8 h 10"/>
                <a:gd name="T2" fmla="*/ 4 w 6"/>
                <a:gd name="T3" fmla="*/ 6 h 10"/>
                <a:gd name="T4" fmla="*/ 4 w 6"/>
                <a:gd name="T5" fmla="*/ 6 h 10"/>
                <a:gd name="T6" fmla="*/ 6 w 6"/>
                <a:gd name="T7" fmla="*/ 6 h 10"/>
                <a:gd name="T8" fmla="*/ 6 w 6"/>
                <a:gd name="T9" fmla="*/ 10 h 10"/>
                <a:gd name="T10" fmla="*/ 4 w 6"/>
                <a:gd name="T11" fmla="*/ 10 h 10"/>
                <a:gd name="T12" fmla="*/ 0 w 6"/>
                <a:gd name="T13" fmla="*/ 10 h 10"/>
                <a:gd name="T14" fmla="*/ 0 w 6"/>
                <a:gd name="T15" fmla="*/ 10 h 10"/>
                <a:gd name="T16" fmla="*/ 0 w 6"/>
                <a:gd name="T17" fmla="*/ 8 h 10"/>
                <a:gd name="T18" fmla="*/ 2 w 6"/>
                <a:gd name="T19" fmla="*/ 8 h 10"/>
                <a:gd name="T20" fmla="*/ 2 w 6"/>
                <a:gd name="T21" fmla="*/ 2 h 10"/>
                <a:gd name="T22" fmla="*/ 0 w 6"/>
                <a:gd name="T23" fmla="*/ 2 h 10"/>
                <a:gd name="T24" fmla="*/ 0 w 6"/>
                <a:gd name="T25" fmla="*/ 2 h 10"/>
                <a:gd name="T26" fmla="*/ 0 w 6"/>
                <a:gd name="T27" fmla="*/ 0 h 10"/>
                <a:gd name="T28" fmla="*/ 4 w 6"/>
                <a:gd name="T29" fmla="*/ 0 h 10"/>
                <a:gd name="T30" fmla="*/ 4 w 6"/>
                <a:gd name="T31" fmla="*/ 8 h 10"/>
                <a:gd name="T32" fmla="*/ 4 w 6"/>
                <a:gd name="T33"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 h="10">
                  <a:moveTo>
                    <a:pt x="4" y="8"/>
                  </a:moveTo>
                  <a:lnTo>
                    <a:pt x="4" y="6"/>
                  </a:lnTo>
                  <a:lnTo>
                    <a:pt x="4" y="6"/>
                  </a:lnTo>
                  <a:lnTo>
                    <a:pt x="6" y="6"/>
                  </a:lnTo>
                  <a:lnTo>
                    <a:pt x="6" y="10"/>
                  </a:lnTo>
                  <a:lnTo>
                    <a:pt x="4" y="10"/>
                  </a:lnTo>
                  <a:lnTo>
                    <a:pt x="0" y="10"/>
                  </a:lnTo>
                  <a:lnTo>
                    <a:pt x="0" y="10"/>
                  </a:lnTo>
                  <a:lnTo>
                    <a:pt x="0" y="8"/>
                  </a:lnTo>
                  <a:lnTo>
                    <a:pt x="2" y="8"/>
                  </a:lnTo>
                  <a:lnTo>
                    <a:pt x="2" y="2"/>
                  </a:lnTo>
                  <a:lnTo>
                    <a:pt x="0" y="2"/>
                  </a:lnTo>
                  <a:lnTo>
                    <a:pt x="0" y="2"/>
                  </a:lnTo>
                  <a:lnTo>
                    <a:pt x="0" y="0"/>
                  </a:lnTo>
                  <a:lnTo>
                    <a:pt x="4" y="0"/>
                  </a:lnTo>
                  <a:lnTo>
                    <a:pt x="4" y="8"/>
                  </a:lnTo>
                  <a:lnTo>
                    <a:pt x="4" y="8"/>
                  </a:lnTo>
                  <a:close/>
                </a:path>
              </a:pathLst>
            </a:custGeom>
            <a:solidFill>
              <a:srgbClr val="FFCB40"/>
            </a:solidFill>
            <a:ln>
              <a:noFill/>
            </a:ln>
            <a:extLst/>
          </p:spPr>
          <p:txBody>
            <a:bodyPr vert="horz" wrap="square" lIns="91440" tIns="45720" rIns="91440" bIns="45720" numCol="1" anchor="t" anchorCtr="0" compatLnSpc="1">
              <a:prstTxWarp prst="textNoShape">
                <a:avLst/>
              </a:prstTxWarp>
            </a:bodyPr>
            <a:lstStyle/>
            <a:p>
              <a:endParaRPr lang="en-US" dirty="0"/>
            </a:p>
          </p:txBody>
        </p:sp>
      </p:grpSp>
      <p:grpSp>
        <p:nvGrpSpPr>
          <p:cNvPr id="2" name="Group 1"/>
          <p:cNvGrpSpPr/>
          <p:nvPr/>
        </p:nvGrpSpPr>
        <p:grpSpPr>
          <a:xfrm>
            <a:off x="9451598" y="1514840"/>
            <a:ext cx="538163" cy="538164"/>
            <a:chOff x="9451598" y="1514840"/>
            <a:chExt cx="538163" cy="538164"/>
          </a:xfrm>
        </p:grpSpPr>
        <p:sp>
          <p:nvSpPr>
            <p:cNvPr id="115" name="Freeform 5"/>
            <p:cNvSpPr>
              <a:spLocks/>
            </p:cNvSpPr>
            <p:nvPr/>
          </p:nvSpPr>
          <p:spPr bwMode="auto">
            <a:xfrm>
              <a:off x="9451598" y="1640253"/>
              <a:ext cx="538163" cy="412751"/>
            </a:xfrm>
            <a:custGeom>
              <a:avLst/>
              <a:gdLst>
                <a:gd name="T0" fmla="*/ 12 w 157"/>
                <a:gd name="T1" fmla="*/ 0 h 121"/>
                <a:gd name="T2" fmla="*/ 0 w 157"/>
                <a:gd name="T3" fmla="*/ 42 h 121"/>
                <a:gd name="T4" fmla="*/ 79 w 157"/>
                <a:gd name="T5" fmla="*/ 121 h 121"/>
                <a:gd name="T6" fmla="*/ 157 w 157"/>
                <a:gd name="T7" fmla="*/ 42 h 121"/>
                <a:gd name="T8" fmla="*/ 79 w 157"/>
                <a:gd name="T9" fmla="*/ 42 h 121"/>
                <a:gd name="T10" fmla="*/ 12 w 157"/>
                <a:gd name="T11" fmla="*/ 0 h 121"/>
              </a:gdLst>
              <a:ahLst/>
              <a:cxnLst>
                <a:cxn ang="0">
                  <a:pos x="T0" y="T1"/>
                </a:cxn>
                <a:cxn ang="0">
                  <a:pos x="T2" y="T3"/>
                </a:cxn>
                <a:cxn ang="0">
                  <a:pos x="T4" y="T5"/>
                </a:cxn>
                <a:cxn ang="0">
                  <a:pos x="T6" y="T7"/>
                </a:cxn>
                <a:cxn ang="0">
                  <a:pos x="T8" y="T9"/>
                </a:cxn>
                <a:cxn ang="0">
                  <a:pos x="T10" y="T11"/>
                </a:cxn>
              </a:cxnLst>
              <a:rect l="0" t="0" r="r" b="b"/>
              <a:pathLst>
                <a:path w="157" h="121">
                  <a:moveTo>
                    <a:pt x="12" y="0"/>
                  </a:moveTo>
                  <a:cubicBezTo>
                    <a:pt x="5" y="12"/>
                    <a:pt x="0" y="27"/>
                    <a:pt x="0" y="42"/>
                  </a:cubicBezTo>
                  <a:cubicBezTo>
                    <a:pt x="0" y="85"/>
                    <a:pt x="35" y="121"/>
                    <a:pt x="79" y="121"/>
                  </a:cubicBezTo>
                  <a:cubicBezTo>
                    <a:pt x="122" y="121"/>
                    <a:pt x="157" y="85"/>
                    <a:pt x="157" y="42"/>
                  </a:cubicBezTo>
                  <a:cubicBezTo>
                    <a:pt x="79" y="42"/>
                    <a:pt x="79" y="42"/>
                    <a:pt x="79" y="42"/>
                  </a:cubicBezTo>
                  <a:lnTo>
                    <a:pt x="12"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6"/>
            <p:cNvSpPr>
              <a:spLocks/>
            </p:cNvSpPr>
            <p:nvPr/>
          </p:nvSpPr>
          <p:spPr bwMode="auto">
            <a:xfrm>
              <a:off x="9723060" y="1514840"/>
              <a:ext cx="266700" cy="268288"/>
            </a:xfrm>
            <a:custGeom>
              <a:avLst/>
              <a:gdLst>
                <a:gd name="T0" fmla="*/ 0 w 78"/>
                <a:gd name="T1" fmla="*/ 0 h 79"/>
                <a:gd name="T2" fmla="*/ 0 w 78"/>
                <a:gd name="T3" fmla="*/ 79 h 79"/>
                <a:gd name="T4" fmla="*/ 78 w 78"/>
                <a:gd name="T5" fmla="*/ 79 h 79"/>
                <a:gd name="T6" fmla="*/ 0 w 78"/>
                <a:gd name="T7" fmla="*/ 0 h 79"/>
              </a:gdLst>
              <a:ahLst/>
              <a:cxnLst>
                <a:cxn ang="0">
                  <a:pos x="T0" y="T1"/>
                </a:cxn>
                <a:cxn ang="0">
                  <a:pos x="T2" y="T3"/>
                </a:cxn>
                <a:cxn ang="0">
                  <a:pos x="T4" y="T5"/>
                </a:cxn>
                <a:cxn ang="0">
                  <a:pos x="T6" y="T7"/>
                </a:cxn>
              </a:cxnLst>
              <a:rect l="0" t="0" r="r" b="b"/>
              <a:pathLst>
                <a:path w="78" h="79">
                  <a:moveTo>
                    <a:pt x="0" y="0"/>
                  </a:moveTo>
                  <a:cubicBezTo>
                    <a:pt x="0" y="79"/>
                    <a:pt x="0" y="79"/>
                    <a:pt x="0" y="79"/>
                  </a:cubicBezTo>
                  <a:cubicBezTo>
                    <a:pt x="78" y="79"/>
                    <a:pt x="78" y="79"/>
                    <a:pt x="78" y="79"/>
                  </a:cubicBezTo>
                  <a:cubicBezTo>
                    <a:pt x="78" y="36"/>
                    <a:pt x="43" y="0"/>
                    <a:pt x="0" y="0"/>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7"/>
            <p:cNvSpPr>
              <a:spLocks/>
            </p:cNvSpPr>
            <p:nvPr/>
          </p:nvSpPr>
          <p:spPr bwMode="auto">
            <a:xfrm>
              <a:off x="9530973" y="1514840"/>
              <a:ext cx="192088" cy="268288"/>
            </a:xfrm>
            <a:custGeom>
              <a:avLst/>
              <a:gdLst>
                <a:gd name="T0" fmla="*/ 56 w 56"/>
                <a:gd name="T1" fmla="*/ 79 h 79"/>
                <a:gd name="T2" fmla="*/ 56 w 56"/>
                <a:gd name="T3" fmla="*/ 0 h 79"/>
                <a:gd name="T4" fmla="*/ 0 w 56"/>
                <a:gd name="T5" fmla="*/ 23 h 79"/>
                <a:gd name="T6" fmla="*/ 56 w 56"/>
                <a:gd name="T7" fmla="*/ 79 h 79"/>
              </a:gdLst>
              <a:ahLst/>
              <a:cxnLst>
                <a:cxn ang="0">
                  <a:pos x="T0" y="T1"/>
                </a:cxn>
                <a:cxn ang="0">
                  <a:pos x="T2" y="T3"/>
                </a:cxn>
                <a:cxn ang="0">
                  <a:pos x="T4" y="T5"/>
                </a:cxn>
                <a:cxn ang="0">
                  <a:pos x="T6" y="T7"/>
                </a:cxn>
              </a:cxnLst>
              <a:rect l="0" t="0" r="r" b="b"/>
              <a:pathLst>
                <a:path w="56" h="79">
                  <a:moveTo>
                    <a:pt x="56" y="79"/>
                  </a:moveTo>
                  <a:cubicBezTo>
                    <a:pt x="56" y="0"/>
                    <a:pt x="56" y="0"/>
                    <a:pt x="56" y="0"/>
                  </a:cubicBezTo>
                  <a:cubicBezTo>
                    <a:pt x="34" y="0"/>
                    <a:pt x="14" y="9"/>
                    <a:pt x="0" y="23"/>
                  </a:cubicBezTo>
                  <a:lnTo>
                    <a:pt x="56" y="7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14" name="Title 1"/>
          <p:cNvSpPr txBox="1">
            <a:spLocks/>
          </p:cNvSpPr>
          <p:nvPr/>
        </p:nvSpPr>
        <p:spPr>
          <a:xfrm>
            <a:off x="129390" y="0"/>
            <a:ext cx="12062610" cy="883395"/>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defTabSz="932563">
              <a:defRPr/>
            </a:pPr>
            <a:r>
              <a:rPr lang="en-US" sz="3600" spc="0" dirty="0">
                <a:ln>
                  <a:noFill/>
                </a:ln>
                <a:solidFill>
                  <a:schemeClr val="accent2">
                    <a:lumMod val="75000"/>
                  </a:schemeClr>
                </a:solidFill>
              </a:rPr>
              <a:t>Challenges in Implementing Inventory Optimization</a:t>
            </a:r>
          </a:p>
        </p:txBody>
      </p:sp>
    </p:spTree>
    <p:extLst>
      <p:ext uri="{BB962C8B-B14F-4D97-AF65-F5344CB8AC3E}">
        <p14:creationId xmlns:p14="http://schemas.microsoft.com/office/powerpoint/2010/main" val="48784191"/>
      </p:ext>
    </p:extLst>
  </p:cSld>
  <p:clrMapOvr>
    <a:masterClrMapping/>
  </p:clrMapOvr>
  <p:transition>
    <p:fade/>
  </p:transition>
</p:sld>
</file>

<file path=ppt/theme/theme1.xml><?xml version="1.0" encoding="utf-8"?>
<a:theme xmlns:a="http://schemas.openxmlformats.org/drawingml/2006/main" name="2_WHITE TEMPLATE">
  <a:themeElements>
    <a:clrScheme name="Custom 2">
      <a:dk1>
        <a:srgbClr val="505050"/>
      </a:dk1>
      <a:lt1>
        <a:srgbClr val="FFFFFF"/>
      </a:lt1>
      <a:dk2>
        <a:srgbClr val="00188F"/>
      </a:dk2>
      <a:lt2>
        <a:srgbClr val="9BD2FF"/>
      </a:lt2>
      <a:accent1>
        <a:srgbClr val="00188F"/>
      </a:accent1>
      <a:accent2>
        <a:srgbClr val="0078D7"/>
      </a:accent2>
      <a:accent3>
        <a:srgbClr val="D83B01"/>
      </a:accent3>
      <a:accent4>
        <a:srgbClr val="5C2D91"/>
      </a:accent4>
      <a:accent5>
        <a:srgbClr val="B4009E"/>
      </a:accent5>
      <a:accent6>
        <a:srgbClr val="107C1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Consumer_MID-BLUE_1.potx" id="{5934182C-5E91-4AA0-AC54-8FABA87FDE33}" vid="{A438645E-38DE-470C-AF49-BEF4F95CC5B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59409</TotalTime>
  <Words>944</Words>
  <Application>Microsoft Office PowerPoint</Application>
  <PresentationFormat>Widescreen</PresentationFormat>
  <Paragraphs>141</Paragraphs>
  <Slides>17</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Calibri</vt:lpstr>
      <vt:lpstr>Consolas</vt:lpstr>
      <vt:lpstr>Gill Sans</vt:lpstr>
      <vt:lpstr>Segoe UI</vt:lpstr>
      <vt:lpstr>Segoe UI Light</vt:lpstr>
      <vt:lpstr>Segoe UI Semibold</vt:lpstr>
      <vt:lpstr>Segoe UI Semilight</vt:lpstr>
      <vt:lpstr>Wingdings</vt:lpstr>
      <vt:lpstr>2_WHITE TEMPLATE</vt:lpstr>
      <vt:lpstr>Inventory Optimization</vt:lpstr>
      <vt:lpstr>PowerPoint Presentation</vt:lpstr>
      <vt:lpstr>The Need for Inventory Optimization</vt:lpstr>
      <vt:lpstr>PowerPoint Presentation</vt:lpstr>
      <vt:lpstr>PowerPoint Presentation</vt:lpstr>
      <vt:lpstr>PowerPoint Presentation</vt:lpstr>
      <vt:lpstr>Implementing Inventory Optimization</vt:lpstr>
      <vt:lpstr>PowerPoint Presentation</vt:lpstr>
      <vt:lpstr>PowerPoint Presentation</vt:lpstr>
      <vt:lpstr>PowerPoint Presentation</vt:lpstr>
      <vt:lpstr>Cortana Intelligence Suite</vt:lpstr>
      <vt:lpstr>PowerPoint Presentation</vt:lpstr>
      <vt:lpstr>PowerPoint Presentation</vt:lpstr>
      <vt:lpstr>PowerPoint Presentation</vt:lpstr>
      <vt:lpstr>Appendix</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Lunnin (Kforce)</dc:creator>
  <cp:lastModifiedBy>Dmitry Pechyoni</cp:lastModifiedBy>
  <cp:revision>632</cp:revision>
  <dcterms:created xsi:type="dcterms:W3CDTF">2016-05-26T06:26:46Z</dcterms:created>
  <dcterms:modified xsi:type="dcterms:W3CDTF">2017-07-02T02:01:25Z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SetBy">
    <vt:lpwstr>v-erlunn@microsoft.com</vt:lpwstr>
  </property>
  <property fmtid="{D5CDD505-2E9C-101B-9397-08002B2CF9AE}" pid="6" name="MSIP_Label_f42aa342-8706-4288-bd11-ebb85995028c_SetDate">
    <vt:lpwstr>2017-05-02T13:27:09.2091368-04:00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